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7.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8.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9.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0.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1.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2.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13.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5" r:id="rId5"/>
  </p:sldMasterIdLst>
  <p:notesMasterIdLst>
    <p:notesMasterId r:id="rId94"/>
  </p:notesMasterIdLst>
  <p:sldIdLst>
    <p:sldId id="256" r:id="rId6"/>
    <p:sldId id="287" r:id="rId7"/>
    <p:sldId id="286" r:id="rId8"/>
    <p:sldId id="285" r:id="rId9"/>
    <p:sldId id="289" r:id="rId10"/>
    <p:sldId id="288" r:id="rId11"/>
    <p:sldId id="342" r:id="rId12"/>
    <p:sldId id="336" r:id="rId13"/>
    <p:sldId id="337" r:id="rId14"/>
    <p:sldId id="341" r:id="rId15"/>
    <p:sldId id="338" r:id="rId16"/>
    <p:sldId id="339" r:id="rId17"/>
    <p:sldId id="340" r:id="rId18"/>
    <p:sldId id="545" r:id="rId19"/>
    <p:sldId id="331" r:id="rId20"/>
    <p:sldId id="332" r:id="rId21"/>
    <p:sldId id="333" r:id="rId22"/>
    <p:sldId id="560" r:id="rId23"/>
    <p:sldId id="561" r:id="rId24"/>
    <p:sldId id="546" r:id="rId25"/>
    <p:sldId id="548" r:id="rId26"/>
    <p:sldId id="550" r:id="rId27"/>
    <p:sldId id="551" r:id="rId28"/>
    <p:sldId id="552" r:id="rId29"/>
    <p:sldId id="553" r:id="rId30"/>
    <p:sldId id="554" r:id="rId31"/>
    <p:sldId id="557" r:id="rId32"/>
    <p:sldId id="563" r:id="rId33"/>
    <p:sldId id="558" r:id="rId34"/>
    <p:sldId id="559" r:id="rId35"/>
    <p:sldId id="334" r:id="rId36"/>
    <p:sldId id="335" r:id="rId37"/>
    <p:sldId id="343" r:id="rId38"/>
    <p:sldId id="344" r:id="rId39"/>
    <p:sldId id="562" r:id="rId40"/>
    <p:sldId id="544" r:id="rId41"/>
    <p:sldId id="549" r:id="rId42"/>
    <p:sldId id="306" r:id="rId43"/>
    <p:sldId id="307" r:id="rId44"/>
    <p:sldId id="318" r:id="rId45"/>
    <p:sldId id="262" r:id="rId46"/>
    <p:sldId id="290" r:id="rId47"/>
    <p:sldId id="293" r:id="rId48"/>
    <p:sldId id="312" r:id="rId49"/>
    <p:sldId id="291" r:id="rId50"/>
    <p:sldId id="295" r:id="rId51"/>
    <p:sldId id="329" r:id="rId52"/>
    <p:sldId id="268" r:id="rId53"/>
    <p:sldId id="320" r:id="rId54"/>
    <p:sldId id="321" r:id="rId55"/>
    <p:sldId id="322" r:id="rId56"/>
    <p:sldId id="300" r:id="rId57"/>
    <p:sldId id="269" r:id="rId58"/>
    <p:sldId id="302" r:id="rId59"/>
    <p:sldId id="315" r:id="rId60"/>
    <p:sldId id="328" r:id="rId61"/>
    <p:sldId id="323" r:id="rId62"/>
    <p:sldId id="324" r:id="rId63"/>
    <p:sldId id="325" r:id="rId64"/>
    <p:sldId id="326" r:id="rId65"/>
    <p:sldId id="327" r:id="rId66"/>
    <p:sldId id="316" r:id="rId67"/>
    <p:sldId id="317" r:id="rId68"/>
    <p:sldId id="308" r:id="rId69"/>
    <p:sldId id="309" r:id="rId70"/>
    <p:sldId id="294" r:id="rId71"/>
    <p:sldId id="311" r:id="rId72"/>
    <p:sldId id="313" r:id="rId73"/>
    <p:sldId id="299" r:id="rId74"/>
    <p:sldId id="314" r:id="rId75"/>
    <p:sldId id="304" r:id="rId76"/>
    <p:sldId id="303" r:id="rId77"/>
    <p:sldId id="305" r:id="rId78"/>
    <p:sldId id="319" r:id="rId79"/>
    <p:sldId id="297" r:id="rId80"/>
    <p:sldId id="298" r:id="rId81"/>
    <p:sldId id="296" r:id="rId82"/>
    <p:sldId id="283" r:id="rId83"/>
    <p:sldId id="277" r:id="rId84"/>
    <p:sldId id="280" r:id="rId85"/>
    <p:sldId id="273" r:id="rId86"/>
    <p:sldId id="274" r:id="rId87"/>
    <p:sldId id="284" r:id="rId88"/>
    <p:sldId id="263" r:id="rId89"/>
    <p:sldId id="264" r:id="rId90"/>
    <p:sldId id="265" r:id="rId91"/>
    <p:sldId id="266" r:id="rId92"/>
    <p:sldId id="267" r:id="rId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C733A9-9B36-4D47-B220-7D29ACEAC26D}">
          <p14:sldIdLst>
            <p14:sldId id="256"/>
            <p14:sldId id="287"/>
            <p14:sldId id="286"/>
          </p14:sldIdLst>
        </p14:section>
        <p14:section name="Problem Set-Up" id="{6EE896C8-7202-4588-BE40-E837E99E5C27}">
          <p14:sldIdLst>
            <p14:sldId id="285"/>
            <p14:sldId id="289"/>
            <p14:sldId id="288"/>
          </p14:sldIdLst>
        </p14:section>
        <p14:section name="VDR 2" id="{8685CC2F-84E5-4DDB-87E1-CB7AC58C5296}">
          <p14:sldIdLst>
            <p14:sldId id="342"/>
            <p14:sldId id="336"/>
            <p14:sldId id="337"/>
            <p14:sldId id="341"/>
            <p14:sldId id="338"/>
            <p14:sldId id="339"/>
            <p14:sldId id="340"/>
            <p14:sldId id="545"/>
            <p14:sldId id="331"/>
            <p14:sldId id="332"/>
            <p14:sldId id="333"/>
            <p14:sldId id="560"/>
            <p14:sldId id="561"/>
            <p14:sldId id="546"/>
            <p14:sldId id="548"/>
            <p14:sldId id="550"/>
            <p14:sldId id="551"/>
            <p14:sldId id="552"/>
            <p14:sldId id="553"/>
            <p14:sldId id="554"/>
            <p14:sldId id="557"/>
            <p14:sldId id="563"/>
            <p14:sldId id="558"/>
            <p14:sldId id="559"/>
            <p14:sldId id="334"/>
            <p14:sldId id="335"/>
            <p14:sldId id="343"/>
            <p14:sldId id="344"/>
            <p14:sldId id="562"/>
            <p14:sldId id="544"/>
            <p14:sldId id="549"/>
          </p14:sldIdLst>
        </p14:section>
        <p14:section name="Future Works" id="{67C7D190-6DC3-4AAF-B7BB-17057991155D}">
          <p14:sldIdLst>
            <p14:sldId id="306"/>
            <p14:sldId id="307"/>
            <p14:sldId id="318"/>
          </p14:sldIdLst>
        </p14:section>
        <p14:section name="VDR 1 Backup" id="{02230028-E73B-4E02-9E28-79E46C009A8B}">
          <p14:sldIdLst>
            <p14:sldId id="262"/>
            <p14:sldId id="290"/>
            <p14:sldId id="293"/>
            <p14:sldId id="312"/>
            <p14:sldId id="291"/>
            <p14:sldId id="295"/>
            <p14:sldId id="329"/>
            <p14:sldId id="268"/>
            <p14:sldId id="320"/>
            <p14:sldId id="321"/>
            <p14:sldId id="322"/>
            <p14:sldId id="300"/>
            <p14:sldId id="269"/>
            <p14:sldId id="302"/>
            <p14:sldId id="315"/>
            <p14:sldId id="328"/>
            <p14:sldId id="323"/>
            <p14:sldId id="324"/>
            <p14:sldId id="325"/>
            <p14:sldId id="326"/>
            <p14:sldId id="327"/>
            <p14:sldId id="316"/>
            <p14:sldId id="317"/>
            <p14:sldId id="308"/>
            <p14:sldId id="309"/>
            <p14:sldId id="294"/>
            <p14:sldId id="311"/>
            <p14:sldId id="313"/>
            <p14:sldId id="299"/>
            <p14:sldId id="314"/>
            <p14:sldId id="304"/>
            <p14:sldId id="303"/>
            <p14:sldId id="305"/>
            <p14:sldId id="319"/>
            <p14:sldId id="297"/>
            <p14:sldId id="298"/>
            <p14:sldId id="296"/>
          </p14:sldIdLst>
        </p14:section>
        <p14:section name="Style Guide" id="{F10F3CE5-E087-40FD-B0AE-505C952C1029}">
          <p14:sldIdLst>
            <p14:sldId id="283"/>
          </p14:sldIdLst>
        </p14:section>
        <p14:section name="Color" id="{A858D5E6-64D0-44B6-B164-CF3066AA9C92}">
          <p14:sldIdLst>
            <p14:sldId id="277"/>
            <p14:sldId id="280"/>
            <p14:sldId id="273"/>
            <p14:sldId id="274"/>
          </p14:sldIdLst>
        </p14:section>
        <p14:section name="Layout Tools" id="{99E384DF-C69A-47D7-8514-CCBFF33F9E01}">
          <p14:sldIdLst>
            <p14:sldId id="284"/>
            <p14:sldId id="263"/>
            <p14:sldId id="264"/>
            <p14:sldId id="265"/>
            <p14:sldId id="266"/>
            <p14:sldId id="26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7624"/>
    <a:srgbClr val="782F40"/>
    <a:srgbClr val="EE7624"/>
    <a:srgbClr val="682860"/>
    <a:srgbClr val="FFFFFF"/>
    <a:srgbClr val="CE0058"/>
    <a:srgbClr val="FBEC5D"/>
    <a:srgbClr val="003B6F"/>
    <a:srgbClr val="40E0D0"/>
    <a:srgbClr val="4892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37548A-5A17-4AC6-8EE6-1DB189F329F4}" v="44" dt="2023-11-12T19:45:32.812"/>
    <p1510:client id="{49A39522-7CFA-4634-9053-B46DA2E7757E}" v="1106" dt="2023-11-12T21:52:38.823"/>
    <p1510:client id="{902B5DA7-C10A-43AA-8E2F-F3B056F775F0}" v="2437" dt="2023-11-12T21:49:23.233"/>
    <p1510:client id="{9F2EEA01-403A-4B7C-B921-7D50FD248AD0}" v="233" dt="2023-11-12T21:07:30.233"/>
    <p1510:client id="{F8DA9877-20D6-4216-965C-C8AF0EF1085F}" v="2914" vWet="2916" dt="2023-11-12T21:51:40.6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presProps" Target="pres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notesMaster" Target="notesMasters/notesMaster1.xml"/><Relationship Id="rId9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le Joseph Lozano" userId="39b5438c-525b-466a-acc8-3e5c00bcf752" providerId="ADAL" clId="{49A39522-7CFA-4634-9053-B46DA2E7757E}"/>
    <pc:docChg chg="undo custSel addSld delSld modSld delMainMaster modSection">
      <pc:chgData name="Kyle Joseph Lozano" userId="39b5438c-525b-466a-acc8-3e5c00bcf752" providerId="ADAL" clId="{49A39522-7CFA-4634-9053-B46DA2E7757E}" dt="2023-11-12T21:52:38.823" v="785" actId="1076"/>
      <pc:docMkLst>
        <pc:docMk/>
      </pc:docMkLst>
      <pc:sldChg chg="modSp mod">
        <pc:chgData name="Kyle Joseph Lozano" userId="39b5438c-525b-466a-acc8-3e5c00bcf752" providerId="ADAL" clId="{49A39522-7CFA-4634-9053-B46DA2E7757E}" dt="2023-11-12T21:51:39.600" v="784" actId="20577"/>
        <pc:sldMkLst>
          <pc:docMk/>
          <pc:sldMk cId="2066863649" sldId="256"/>
        </pc:sldMkLst>
        <pc:spChg chg="mod">
          <ac:chgData name="Kyle Joseph Lozano" userId="39b5438c-525b-466a-acc8-3e5c00bcf752" providerId="ADAL" clId="{49A39522-7CFA-4634-9053-B46DA2E7757E}" dt="2023-11-12T21:51:39.600" v="784" actId="20577"/>
          <ac:spMkLst>
            <pc:docMk/>
            <pc:sldMk cId="2066863649" sldId="256"/>
            <ac:spMk id="7" creationId="{783DA0E5-0D98-83CA-305E-E08A54C609D4}"/>
          </ac:spMkLst>
        </pc:spChg>
      </pc:sldChg>
      <pc:sldChg chg="modSp mod">
        <pc:chgData name="Kyle Joseph Lozano" userId="39b5438c-525b-466a-acc8-3e5c00bcf752" providerId="ADAL" clId="{49A39522-7CFA-4634-9053-B46DA2E7757E}" dt="2023-11-12T21:41:24.971" v="737" actId="20577"/>
        <pc:sldMkLst>
          <pc:docMk/>
          <pc:sldMk cId="2405727058" sldId="287"/>
        </pc:sldMkLst>
        <pc:spChg chg="mod">
          <ac:chgData name="Kyle Joseph Lozano" userId="39b5438c-525b-466a-acc8-3e5c00bcf752" providerId="ADAL" clId="{49A39522-7CFA-4634-9053-B46DA2E7757E}" dt="2023-11-12T21:41:24.971" v="737" actId="20577"/>
          <ac:spMkLst>
            <pc:docMk/>
            <pc:sldMk cId="2405727058" sldId="287"/>
            <ac:spMk id="12" creationId="{E0359946-B9A4-5A99-8626-5D56DB8756F2}"/>
          </ac:spMkLst>
        </pc:spChg>
      </pc:sldChg>
      <pc:sldChg chg="delSp modSp mod">
        <pc:chgData name="Kyle Joseph Lozano" userId="39b5438c-525b-466a-acc8-3e5c00bcf752" providerId="ADAL" clId="{49A39522-7CFA-4634-9053-B46DA2E7757E}" dt="2023-11-12T21:33:47.195" v="689" actId="1076"/>
        <pc:sldMkLst>
          <pc:docMk/>
          <pc:sldMk cId="1727887990" sldId="288"/>
        </pc:sldMkLst>
        <pc:grpChg chg="mod ord">
          <ac:chgData name="Kyle Joseph Lozano" userId="39b5438c-525b-466a-acc8-3e5c00bcf752" providerId="ADAL" clId="{49A39522-7CFA-4634-9053-B46DA2E7757E}" dt="2023-11-12T21:33:47.195" v="689" actId="1076"/>
          <ac:grpSpMkLst>
            <pc:docMk/>
            <pc:sldMk cId="1727887990" sldId="288"/>
            <ac:grpSpMk id="17" creationId="{72561F9F-C670-0B40-0F56-73A8ECADE714}"/>
          </ac:grpSpMkLst>
        </pc:grpChg>
        <pc:picChg chg="del">
          <ac:chgData name="Kyle Joseph Lozano" userId="39b5438c-525b-466a-acc8-3e5c00bcf752" providerId="ADAL" clId="{49A39522-7CFA-4634-9053-B46DA2E7757E}" dt="2023-11-12T21:33:31.367" v="686" actId="478"/>
          <ac:picMkLst>
            <pc:docMk/>
            <pc:sldMk cId="1727887990" sldId="288"/>
            <ac:picMk id="28" creationId="{35CDC542-ACB3-6DFD-CA73-2188D320B947}"/>
          </ac:picMkLst>
        </pc:picChg>
        <pc:picChg chg="mod">
          <ac:chgData name="Kyle Joseph Lozano" userId="39b5438c-525b-466a-acc8-3e5c00bcf752" providerId="ADAL" clId="{49A39522-7CFA-4634-9053-B46DA2E7757E}" dt="2023-11-12T21:33:47.195" v="689" actId="1076"/>
          <ac:picMkLst>
            <pc:docMk/>
            <pc:sldMk cId="1727887990" sldId="288"/>
            <ac:picMk id="30" creationId="{59F0D952-9EF3-B183-8872-9AD5DCD61A32}"/>
          </ac:picMkLst>
        </pc:picChg>
      </pc:sldChg>
      <pc:sldChg chg="addSp delSp modSp mod">
        <pc:chgData name="Kyle Joseph Lozano" userId="39b5438c-525b-466a-acc8-3e5c00bcf752" providerId="ADAL" clId="{49A39522-7CFA-4634-9053-B46DA2E7757E}" dt="2023-11-12T21:13:03.343" v="484"/>
        <pc:sldMkLst>
          <pc:docMk/>
          <pc:sldMk cId="3050192417" sldId="306"/>
        </pc:sldMkLst>
        <pc:spChg chg="del">
          <ac:chgData name="Kyle Joseph Lozano" userId="39b5438c-525b-466a-acc8-3e5c00bcf752" providerId="ADAL" clId="{49A39522-7CFA-4634-9053-B46DA2E7757E}" dt="2023-11-12T21:12:46.216" v="481" actId="478"/>
          <ac:spMkLst>
            <pc:docMk/>
            <pc:sldMk cId="3050192417" sldId="306"/>
            <ac:spMk id="2" creationId="{F6E250EA-5A67-6BC3-88C2-E38BC37481AF}"/>
          </ac:spMkLst>
        </pc:spChg>
        <pc:spChg chg="add mod">
          <ac:chgData name="Kyle Joseph Lozano" userId="39b5438c-525b-466a-acc8-3e5c00bcf752" providerId="ADAL" clId="{49A39522-7CFA-4634-9053-B46DA2E7757E}" dt="2023-11-12T21:13:03.343" v="484"/>
          <ac:spMkLst>
            <pc:docMk/>
            <pc:sldMk cId="3050192417" sldId="306"/>
            <ac:spMk id="5" creationId="{A0EAE406-9426-AA4F-4791-5B0EDE44E910}"/>
          </ac:spMkLst>
        </pc:spChg>
      </pc:sldChg>
      <pc:sldChg chg="addSp delSp modSp mod">
        <pc:chgData name="Kyle Joseph Lozano" userId="39b5438c-525b-466a-acc8-3e5c00bcf752" providerId="ADAL" clId="{49A39522-7CFA-4634-9053-B46DA2E7757E}" dt="2023-11-12T21:39:39.600" v="732" actId="20577"/>
        <pc:sldMkLst>
          <pc:docMk/>
          <pc:sldMk cId="2465899857" sldId="307"/>
        </pc:sldMkLst>
        <pc:spChg chg="del">
          <ac:chgData name="Kyle Joseph Lozano" userId="39b5438c-525b-466a-acc8-3e5c00bcf752" providerId="ADAL" clId="{49A39522-7CFA-4634-9053-B46DA2E7757E}" dt="2023-11-12T21:12:49.341" v="482" actId="478"/>
          <ac:spMkLst>
            <pc:docMk/>
            <pc:sldMk cId="2465899857" sldId="307"/>
            <ac:spMk id="2" creationId="{94B595F7-5540-F199-F26D-9F6B0A2C3FAD}"/>
          </ac:spMkLst>
        </pc:spChg>
        <pc:spChg chg="add mod">
          <ac:chgData name="Kyle Joseph Lozano" userId="39b5438c-525b-466a-acc8-3e5c00bcf752" providerId="ADAL" clId="{49A39522-7CFA-4634-9053-B46DA2E7757E}" dt="2023-11-12T21:12:50.369" v="483"/>
          <ac:spMkLst>
            <pc:docMk/>
            <pc:sldMk cId="2465899857" sldId="307"/>
            <ac:spMk id="7" creationId="{E2320546-28F3-999B-8D22-8DD18C83131D}"/>
          </ac:spMkLst>
        </pc:spChg>
        <pc:graphicFrameChg chg="mod">
          <ac:chgData name="Kyle Joseph Lozano" userId="39b5438c-525b-466a-acc8-3e5c00bcf752" providerId="ADAL" clId="{49A39522-7CFA-4634-9053-B46DA2E7757E}" dt="2023-11-12T21:39:39.600" v="732" actId="20577"/>
          <ac:graphicFrameMkLst>
            <pc:docMk/>
            <pc:sldMk cId="2465899857" sldId="307"/>
            <ac:graphicFrameMk id="6" creationId="{1290270D-A82E-2A73-59CC-BC4FBD9BB60E}"/>
          </ac:graphicFrameMkLst>
        </pc:graphicFrameChg>
      </pc:sldChg>
      <pc:sldChg chg="addSp delSp modSp mod">
        <pc:chgData name="Kyle Joseph Lozano" userId="39b5438c-525b-466a-acc8-3e5c00bcf752" providerId="ADAL" clId="{49A39522-7CFA-4634-9053-B46DA2E7757E}" dt="2023-11-12T21:13:17.407" v="488"/>
        <pc:sldMkLst>
          <pc:docMk/>
          <pc:sldMk cId="2803016721" sldId="318"/>
        </pc:sldMkLst>
        <pc:spChg chg="add del mod">
          <ac:chgData name="Kyle Joseph Lozano" userId="39b5438c-525b-466a-acc8-3e5c00bcf752" providerId="ADAL" clId="{49A39522-7CFA-4634-9053-B46DA2E7757E}" dt="2023-11-12T21:13:15.296" v="486" actId="478"/>
          <ac:spMkLst>
            <pc:docMk/>
            <pc:sldMk cId="2803016721" sldId="318"/>
            <ac:spMk id="2" creationId="{4938C328-37CD-B0D5-ECAA-8D87FF0A17AA}"/>
          </ac:spMkLst>
        </pc:spChg>
        <pc:spChg chg="del">
          <ac:chgData name="Kyle Joseph Lozano" userId="39b5438c-525b-466a-acc8-3e5c00bcf752" providerId="ADAL" clId="{49A39522-7CFA-4634-9053-B46DA2E7757E}" dt="2023-11-12T21:13:16.236" v="487" actId="478"/>
          <ac:spMkLst>
            <pc:docMk/>
            <pc:sldMk cId="2803016721" sldId="318"/>
            <ac:spMk id="6" creationId="{0D04F591-5BE2-C734-6D7C-BDA630F3BAAB}"/>
          </ac:spMkLst>
        </pc:spChg>
        <pc:spChg chg="add mod">
          <ac:chgData name="Kyle Joseph Lozano" userId="39b5438c-525b-466a-acc8-3e5c00bcf752" providerId="ADAL" clId="{49A39522-7CFA-4634-9053-B46DA2E7757E}" dt="2023-11-12T21:13:17.407" v="488"/>
          <ac:spMkLst>
            <pc:docMk/>
            <pc:sldMk cId="2803016721" sldId="318"/>
            <ac:spMk id="7" creationId="{27B6B075-D9F2-4A09-9838-B453382D6DB1}"/>
          </ac:spMkLst>
        </pc:spChg>
      </pc:sldChg>
      <pc:sldChg chg="del">
        <pc:chgData name="Kyle Joseph Lozano" userId="39b5438c-525b-466a-acc8-3e5c00bcf752" providerId="ADAL" clId="{49A39522-7CFA-4634-9053-B46DA2E7757E}" dt="2023-11-12T21:33:12.382" v="683" actId="2696"/>
        <pc:sldMkLst>
          <pc:docMk/>
          <pc:sldMk cId="1632548054" sldId="330"/>
        </pc:sldMkLst>
      </pc:sldChg>
      <pc:sldChg chg="modSp mod">
        <pc:chgData name="Kyle Joseph Lozano" userId="39b5438c-525b-466a-acc8-3e5c00bcf752" providerId="ADAL" clId="{49A39522-7CFA-4634-9053-B46DA2E7757E}" dt="2023-11-12T21:34:30.332" v="698"/>
        <pc:sldMkLst>
          <pc:docMk/>
          <pc:sldMk cId="2982264617" sldId="331"/>
        </pc:sldMkLst>
        <pc:graphicFrameChg chg="mod modGraphic">
          <ac:chgData name="Kyle Joseph Lozano" userId="39b5438c-525b-466a-acc8-3e5c00bcf752" providerId="ADAL" clId="{49A39522-7CFA-4634-9053-B46DA2E7757E}" dt="2023-11-12T21:34:30.332" v="698"/>
          <ac:graphicFrameMkLst>
            <pc:docMk/>
            <pc:sldMk cId="2982264617" sldId="331"/>
            <ac:graphicFrameMk id="15" creationId="{106A5463-854B-75E7-A834-CBC744F20D03}"/>
          </ac:graphicFrameMkLst>
        </pc:graphicFrameChg>
      </pc:sldChg>
      <pc:sldChg chg="modSp">
        <pc:chgData name="Kyle Joseph Lozano" userId="39b5438c-525b-466a-acc8-3e5c00bcf752" providerId="ADAL" clId="{49A39522-7CFA-4634-9053-B46DA2E7757E}" dt="2023-11-12T21:34:55.849" v="699" actId="207"/>
        <pc:sldMkLst>
          <pc:docMk/>
          <pc:sldMk cId="684635093" sldId="332"/>
        </pc:sldMkLst>
        <pc:graphicFrameChg chg="mod">
          <ac:chgData name="Kyle Joseph Lozano" userId="39b5438c-525b-466a-acc8-3e5c00bcf752" providerId="ADAL" clId="{49A39522-7CFA-4634-9053-B46DA2E7757E}" dt="2023-11-12T21:34:55.849" v="699" actId="207"/>
          <ac:graphicFrameMkLst>
            <pc:docMk/>
            <pc:sldMk cId="684635093" sldId="332"/>
            <ac:graphicFrameMk id="163" creationId="{FFCAF27F-40C6-1142-59F4-52783F88B1D6}"/>
          </ac:graphicFrameMkLst>
        </pc:graphicFrameChg>
      </pc:sldChg>
      <pc:sldChg chg="addSp delSp modSp mod">
        <pc:chgData name="Kyle Joseph Lozano" userId="39b5438c-525b-466a-acc8-3e5c00bcf752" providerId="ADAL" clId="{49A39522-7CFA-4634-9053-B46DA2E7757E}" dt="2023-11-12T21:52:38.823" v="785" actId="1076"/>
        <pc:sldMkLst>
          <pc:docMk/>
          <pc:sldMk cId="555665395" sldId="333"/>
        </pc:sldMkLst>
        <pc:spChg chg="del">
          <ac:chgData name="Kyle Joseph Lozano" userId="39b5438c-525b-466a-acc8-3e5c00bcf752" providerId="ADAL" clId="{49A39522-7CFA-4634-9053-B46DA2E7757E}" dt="2023-11-12T21:42:44.866" v="746" actId="12084"/>
          <ac:spMkLst>
            <pc:docMk/>
            <pc:sldMk cId="555665395" sldId="333"/>
            <ac:spMk id="2" creationId="{406FFA93-A0A5-01A9-3485-1C210E9B708A}"/>
          </ac:spMkLst>
        </pc:spChg>
        <pc:grpChg chg="mod">
          <ac:chgData name="Kyle Joseph Lozano" userId="39b5438c-525b-466a-acc8-3e5c00bcf752" providerId="ADAL" clId="{49A39522-7CFA-4634-9053-B46DA2E7757E}" dt="2023-11-12T21:45:02.765" v="750" actId="1076"/>
          <ac:grpSpMkLst>
            <pc:docMk/>
            <pc:sldMk cId="555665395" sldId="333"/>
            <ac:grpSpMk id="22" creationId="{32E2B77B-D27D-4ED8-3292-434E5FF6683C}"/>
          </ac:grpSpMkLst>
        </pc:grpChg>
        <pc:graphicFrameChg chg="add mod">
          <ac:chgData name="Kyle Joseph Lozano" userId="39b5438c-525b-466a-acc8-3e5c00bcf752" providerId="ADAL" clId="{49A39522-7CFA-4634-9053-B46DA2E7757E}" dt="2023-11-12T21:45:16.868" v="755"/>
          <ac:graphicFrameMkLst>
            <pc:docMk/>
            <pc:sldMk cId="555665395" sldId="333"/>
            <ac:graphicFrameMk id="20" creationId="{741525FA-2FD0-9399-1ACC-51A12E3FD528}"/>
          </ac:graphicFrameMkLst>
        </pc:graphicFrameChg>
        <pc:picChg chg="mod">
          <ac:chgData name="Kyle Joseph Lozano" userId="39b5438c-525b-466a-acc8-3e5c00bcf752" providerId="ADAL" clId="{49A39522-7CFA-4634-9053-B46DA2E7757E}" dt="2023-11-12T21:45:47.973" v="762" actId="1076"/>
          <ac:picMkLst>
            <pc:docMk/>
            <pc:sldMk cId="555665395" sldId="333"/>
            <ac:picMk id="12" creationId="{A260986B-606F-993C-F268-DA939D57F929}"/>
          </ac:picMkLst>
        </pc:picChg>
        <pc:picChg chg="mod">
          <ac:chgData name="Kyle Joseph Lozano" userId="39b5438c-525b-466a-acc8-3e5c00bcf752" providerId="ADAL" clId="{49A39522-7CFA-4634-9053-B46DA2E7757E}" dt="2023-11-12T21:52:38.823" v="785" actId="1076"/>
          <ac:picMkLst>
            <pc:docMk/>
            <pc:sldMk cId="555665395" sldId="333"/>
            <ac:picMk id="17" creationId="{9F40F6D8-14AB-1BDF-F947-CF595944B48D}"/>
          </ac:picMkLst>
        </pc:picChg>
        <pc:picChg chg="mod ord">
          <ac:chgData name="Kyle Joseph Lozano" userId="39b5438c-525b-466a-acc8-3e5c00bcf752" providerId="ADAL" clId="{49A39522-7CFA-4634-9053-B46DA2E7757E}" dt="2023-11-12T21:46:55.664" v="766" actId="1076"/>
          <ac:picMkLst>
            <pc:docMk/>
            <pc:sldMk cId="555665395" sldId="333"/>
            <ac:picMk id="25" creationId="{9195A733-3C5D-0AE0-E3FC-4EDFC5C1F070}"/>
          </ac:picMkLst>
        </pc:picChg>
      </pc:sldChg>
      <pc:sldChg chg="addSp delSp modSp mod">
        <pc:chgData name="Kyle Joseph Lozano" userId="39b5438c-525b-466a-acc8-3e5c00bcf752" providerId="ADAL" clId="{49A39522-7CFA-4634-9053-B46DA2E7757E}" dt="2023-11-12T21:11:51.144" v="469"/>
        <pc:sldMkLst>
          <pc:docMk/>
          <pc:sldMk cId="773346029" sldId="334"/>
        </pc:sldMkLst>
        <pc:spChg chg="add del mod">
          <ac:chgData name="Kyle Joseph Lozano" userId="39b5438c-525b-466a-acc8-3e5c00bcf752" providerId="ADAL" clId="{49A39522-7CFA-4634-9053-B46DA2E7757E}" dt="2023-11-12T21:10:45.248" v="449" actId="478"/>
          <ac:spMkLst>
            <pc:docMk/>
            <pc:sldMk cId="773346029" sldId="334"/>
            <ac:spMk id="2" creationId="{66EA2002-2941-D176-4638-4A8AC62983A5}"/>
          </ac:spMkLst>
        </pc:spChg>
        <pc:spChg chg="add mod">
          <ac:chgData name="Kyle Joseph Lozano" userId="39b5438c-525b-466a-acc8-3e5c00bcf752" providerId="ADAL" clId="{49A39522-7CFA-4634-9053-B46DA2E7757E}" dt="2023-11-12T21:11:51.144" v="469"/>
          <ac:spMkLst>
            <pc:docMk/>
            <pc:sldMk cId="773346029" sldId="334"/>
            <ac:spMk id="7" creationId="{E28E14A3-C968-FF0C-137C-DAEFB805CC30}"/>
          </ac:spMkLst>
        </pc:spChg>
        <pc:graphicFrameChg chg="mod">
          <ac:chgData name="Kyle Joseph Lozano" userId="39b5438c-525b-466a-acc8-3e5c00bcf752" providerId="ADAL" clId="{49A39522-7CFA-4634-9053-B46DA2E7757E}" dt="2023-11-12T20:49:28.244" v="406" actId="12100"/>
          <ac:graphicFrameMkLst>
            <pc:docMk/>
            <pc:sldMk cId="773346029" sldId="334"/>
            <ac:graphicFrameMk id="6" creationId="{81E714C6-8B51-6993-8043-1274E7FEA0C0}"/>
          </ac:graphicFrameMkLst>
        </pc:graphicFrameChg>
      </pc:sldChg>
      <pc:sldChg chg="addSp delSp modSp mod">
        <pc:chgData name="Kyle Joseph Lozano" userId="39b5438c-525b-466a-acc8-3e5c00bcf752" providerId="ADAL" clId="{49A39522-7CFA-4634-9053-B46DA2E7757E}" dt="2023-11-12T21:15:50.783" v="593" actId="1076"/>
        <pc:sldMkLst>
          <pc:docMk/>
          <pc:sldMk cId="3957245697" sldId="335"/>
        </pc:sldMkLst>
        <pc:spChg chg="add del mod">
          <ac:chgData name="Kyle Joseph Lozano" userId="39b5438c-525b-466a-acc8-3e5c00bcf752" providerId="ADAL" clId="{49A39522-7CFA-4634-9053-B46DA2E7757E}" dt="2023-11-12T21:10:47.748" v="450" actId="478"/>
          <ac:spMkLst>
            <pc:docMk/>
            <pc:sldMk cId="3957245697" sldId="335"/>
            <ac:spMk id="2" creationId="{8FD89734-1450-CCAE-987A-4A24EBC19DF1}"/>
          </ac:spMkLst>
        </pc:spChg>
        <pc:spChg chg="add mod">
          <ac:chgData name="Kyle Joseph Lozano" userId="39b5438c-525b-466a-acc8-3e5c00bcf752" providerId="ADAL" clId="{49A39522-7CFA-4634-9053-B46DA2E7757E}" dt="2023-11-12T21:11:52.111" v="470"/>
          <ac:spMkLst>
            <pc:docMk/>
            <pc:sldMk cId="3957245697" sldId="335"/>
            <ac:spMk id="8" creationId="{4BAF9208-CC1B-FC09-B74B-2C2258BB48AD}"/>
          </ac:spMkLst>
        </pc:spChg>
        <pc:graphicFrameChg chg="mod">
          <ac:chgData name="Kyle Joseph Lozano" userId="39b5438c-525b-466a-acc8-3e5c00bcf752" providerId="ADAL" clId="{49A39522-7CFA-4634-9053-B46DA2E7757E}" dt="2023-11-12T21:15:50.783" v="593" actId="1076"/>
          <ac:graphicFrameMkLst>
            <pc:docMk/>
            <pc:sldMk cId="3957245697" sldId="335"/>
            <ac:graphicFrameMk id="6" creationId="{D8379AD9-F3F3-0D11-67EB-9A2719998D1E}"/>
          </ac:graphicFrameMkLst>
        </pc:graphicFrameChg>
      </pc:sldChg>
      <pc:sldChg chg="addSp delSp modSp mod">
        <pc:chgData name="Kyle Joseph Lozano" userId="39b5438c-525b-466a-acc8-3e5c00bcf752" providerId="ADAL" clId="{49A39522-7CFA-4634-9053-B46DA2E7757E}" dt="2023-11-12T21:16:37.451" v="595" actId="207"/>
        <pc:sldMkLst>
          <pc:docMk/>
          <pc:sldMk cId="4087148780" sldId="343"/>
        </pc:sldMkLst>
        <pc:spChg chg="mod">
          <ac:chgData name="Kyle Joseph Lozano" userId="39b5438c-525b-466a-acc8-3e5c00bcf752" providerId="ADAL" clId="{49A39522-7CFA-4634-9053-B46DA2E7757E}" dt="2023-11-12T21:16:37.451" v="595" actId="207"/>
          <ac:spMkLst>
            <pc:docMk/>
            <pc:sldMk cId="4087148780" sldId="343"/>
            <ac:spMk id="12" creationId="{F091B141-ED23-CE38-13CE-C4169A609131}"/>
          </ac:spMkLst>
        </pc:spChg>
        <pc:spChg chg="mod">
          <ac:chgData name="Kyle Joseph Lozano" userId="39b5438c-525b-466a-acc8-3e5c00bcf752" providerId="ADAL" clId="{49A39522-7CFA-4634-9053-B46DA2E7757E}" dt="2023-11-12T21:16:37.451" v="595" actId="207"/>
          <ac:spMkLst>
            <pc:docMk/>
            <pc:sldMk cId="4087148780" sldId="343"/>
            <ac:spMk id="17" creationId="{43361C0D-AFF3-12D7-E8A5-0B93743876DC}"/>
          </ac:spMkLst>
        </pc:spChg>
        <pc:spChg chg="mod">
          <ac:chgData name="Kyle Joseph Lozano" userId="39b5438c-525b-466a-acc8-3e5c00bcf752" providerId="ADAL" clId="{49A39522-7CFA-4634-9053-B46DA2E7757E}" dt="2023-11-12T21:16:37.451" v="595" actId="207"/>
          <ac:spMkLst>
            <pc:docMk/>
            <pc:sldMk cId="4087148780" sldId="343"/>
            <ac:spMk id="18" creationId="{2CAC5B66-4053-2C6E-0221-D6E4D97EAE47}"/>
          </ac:spMkLst>
        </pc:spChg>
        <pc:spChg chg="mod">
          <ac:chgData name="Kyle Joseph Lozano" userId="39b5438c-525b-466a-acc8-3e5c00bcf752" providerId="ADAL" clId="{49A39522-7CFA-4634-9053-B46DA2E7757E}" dt="2023-11-12T21:16:37.451" v="595" actId="207"/>
          <ac:spMkLst>
            <pc:docMk/>
            <pc:sldMk cId="4087148780" sldId="343"/>
            <ac:spMk id="19" creationId="{17BFFD6F-8A69-8B18-0517-348940702537}"/>
          </ac:spMkLst>
        </pc:spChg>
        <pc:spChg chg="mod">
          <ac:chgData name="Kyle Joseph Lozano" userId="39b5438c-525b-466a-acc8-3e5c00bcf752" providerId="ADAL" clId="{49A39522-7CFA-4634-9053-B46DA2E7757E}" dt="2023-11-12T21:16:37.451" v="595" actId="207"/>
          <ac:spMkLst>
            <pc:docMk/>
            <pc:sldMk cId="4087148780" sldId="343"/>
            <ac:spMk id="26" creationId="{A6934A2C-9232-3FDB-D3D2-2005CF9AC90F}"/>
          </ac:spMkLst>
        </pc:spChg>
        <pc:spChg chg="mod">
          <ac:chgData name="Kyle Joseph Lozano" userId="39b5438c-525b-466a-acc8-3e5c00bcf752" providerId="ADAL" clId="{49A39522-7CFA-4634-9053-B46DA2E7757E}" dt="2023-11-12T21:16:37.451" v="595" actId="207"/>
          <ac:spMkLst>
            <pc:docMk/>
            <pc:sldMk cId="4087148780" sldId="343"/>
            <ac:spMk id="27" creationId="{83D76A32-E21B-06B4-D1BA-5B3419DC9659}"/>
          </ac:spMkLst>
        </pc:spChg>
        <pc:spChg chg="add del mod">
          <ac:chgData name="Kyle Joseph Lozano" userId="39b5438c-525b-466a-acc8-3e5c00bcf752" providerId="ADAL" clId="{49A39522-7CFA-4634-9053-B46DA2E7757E}" dt="2023-11-12T21:10:49.918" v="451" actId="478"/>
          <ac:spMkLst>
            <pc:docMk/>
            <pc:sldMk cId="4087148780" sldId="343"/>
            <ac:spMk id="28" creationId="{C742A722-8318-43BF-ECAF-E23DC3020CAE}"/>
          </ac:spMkLst>
        </pc:spChg>
        <pc:spChg chg="add del mod">
          <ac:chgData name="Kyle Joseph Lozano" userId="39b5438c-525b-466a-acc8-3e5c00bcf752" providerId="ADAL" clId="{49A39522-7CFA-4634-9053-B46DA2E7757E}" dt="2023-11-12T21:12:04.349" v="475" actId="478"/>
          <ac:spMkLst>
            <pc:docMk/>
            <pc:sldMk cId="4087148780" sldId="343"/>
            <ac:spMk id="29" creationId="{755EDD5D-952F-BDD8-FB90-46A1A6136573}"/>
          </ac:spMkLst>
        </pc:spChg>
        <pc:spChg chg="add del mod">
          <ac:chgData name="Kyle Joseph Lozano" userId="39b5438c-525b-466a-acc8-3e5c00bcf752" providerId="ADAL" clId="{49A39522-7CFA-4634-9053-B46DA2E7757E}" dt="2023-11-12T21:12:03.142" v="474" actId="478"/>
          <ac:spMkLst>
            <pc:docMk/>
            <pc:sldMk cId="4087148780" sldId="343"/>
            <ac:spMk id="30" creationId="{59A4BF4A-0A6E-E14F-7797-D3261FEB79E3}"/>
          </ac:spMkLst>
        </pc:spChg>
        <pc:spChg chg="add mod">
          <ac:chgData name="Kyle Joseph Lozano" userId="39b5438c-525b-466a-acc8-3e5c00bcf752" providerId="ADAL" clId="{49A39522-7CFA-4634-9053-B46DA2E7757E}" dt="2023-11-12T21:12:05.462" v="476"/>
          <ac:spMkLst>
            <pc:docMk/>
            <pc:sldMk cId="4087148780" sldId="343"/>
            <ac:spMk id="31" creationId="{3DF6A16A-FD37-EAF6-0CAA-702D50A586DB}"/>
          </ac:spMkLst>
        </pc:spChg>
        <pc:grpChg chg="mod">
          <ac:chgData name="Kyle Joseph Lozano" userId="39b5438c-525b-466a-acc8-3e5c00bcf752" providerId="ADAL" clId="{49A39522-7CFA-4634-9053-B46DA2E7757E}" dt="2023-11-12T21:16:37.451" v="595" actId="207"/>
          <ac:grpSpMkLst>
            <pc:docMk/>
            <pc:sldMk cId="4087148780" sldId="343"/>
            <ac:grpSpMk id="36" creationId="{505FDFCE-D01B-2FBE-A66C-E4E8F71473EF}"/>
          </ac:grpSpMkLst>
        </pc:grpChg>
      </pc:sldChg>
      <pc:sldChg chg="addSp delSp modSp mod">
        <pc:chgData name="Kyle Joseph Lozano" userId="39b5438c-525b-466a-acc8-3e5c00bcf752" providerId="ADAL" clId="{49A39522-7CFA-4634-9053-B46DA2E7757E}" dt="2023-11-12T21:12:08.439" v="477"/>
        <pc:sldMkLst>
          <pc:docMk/>
          <pc:sldMk cId="3952168292" sldId="344"/>
        </pc:sldMkLst>
        <pc:spChg chg="add del mod">
          <ac:chgData name="Kyle Joseph Lozano" userId="39b5438c-525b-466a-acc8-3e5c00bcf752" providerId="ADAL" clId="{49A39522-7CFA-4634-9053-B46DA2E7757E}" dt="2023-11-12T21:10:52.737" v="452" actId="478"/>
          <ac:spMkLst>
            <pc:docMk/>
            <pc:sldMk cId="3952168292" sldId="344"/>
            <ac:spMk id="6" creationId="{93F8501C-1686-56DD-988A-56DAF1FCC745}"/>
          </ac:spMkLst>
        </pc:spChg>
        <pc:spChg chg="add mod">
          <ac:chgData name="Kyle Joseph Lozano" userId="39b5438c-525b-466a-acc8-3e5c00bcf752" providerId="ADAL" clId="{49A39522-7CFA-4634-9053-B46DA2E7757E}" dt="2023-11-12T21:12:08.439" v="477"/>
          <ac:spMkLst>
            <pc:docMk/>
            <pc:sldMk cId="3952168292" sldId="344"/>
            <ac:spMk id="275" creationId="{F06D2BB9-3F8C-ACDD-1E07-28F135B9C819}"/>
          </ac:spMkLst>
        </pc:spChg>
      </pc:sldChg>
      <pc:sldChg chg="del">
        <pc:chgData name="Kyle Joseph Lozano" userId="39b5438c-525b-466a-acc8-3e5c00bcf752" providerId="ADAL" clId="{49A39522-7CFA-4634-9053-B46DA2E7757E}" dt="2023-11-12T21:43:09.928" v="749" actId="2696"/>
        <pc:sldMkLst>
          <pc:docMk/>
          <pc:sldMk cId="3450737881" sldId="543"/>
        </pc:sldMkLst>
      </pc:sldChg>
      <pc:sldChg chg="addSp modSp mod">
        <pc:chgData name="Kyle Joseph Lozano" userId="39b5438c-525b-466a-acc8-3e5c00bcf752" providerId="ADAL" clId="{49A39522-7CFA-4634-9053-B46DA2E7757E}" dt="2023-11-12T21:36:06.780" v="703" actId="1076"/>
        <pc:sldMkLst>
          <pc:docMk/>
          <pc:sldMk cId="2910341874" sldId="544"/>
        </pc:sldMkLst>
        <pc:spChg chg="add mod">
          <ac:chgData name="Kyle Joseph Lozano" userId="39b5438c-525b-466a-acc8-3e5c00bcf752" providerId="ADAL" clId="{49A39522-7CFA-4634-9053-B46DA2E7757E}" dt="2023-11-12T21:12:13.548" v="479"/>
          <ac:spMkLst>
            <pc:docMk/>
            <pc:sldMk cId="2910341874" sldId="544"/>
            <ac:spMk id="7" creationId="{6E6D1762-942D-EE95-D48E-7F38BE2161F9}"/>
          </ac:spMkLst>
        </pc:spChg>
        <pc:spChg chg="mod">
          <ac:chgData name="Kyle Joseph Lozano" userId="39b5438c-525b-466a-acc8-3e5c00bcf752" providerId="ADAL" clId="{49A39522-7CFA-4634-9053-B46DA2E7757E}" dt="2023-11-12T21:36:06.780" v="703" actId="1076"/>
          <ac:spMkLst>
            <pc:docMk/>
            <pc:sldMk cId="2910341874" sldId="544"/>
            <ac:spMk id="52" creationId="{C054A30A-687C-45D8-983B-CDAFB5630974}"/>
          </ac:spMkLst>
        </pc:spChg>
        <pc:spChg chg="mod">
          <ac:chgData name="Kyle Joseph Lozano" userId="39b5438c-525b-466a-acc8-3e5c00bcf752" providerId="ADAL" clId="{49A39522-7CFA-4634-9053-B46DA2E7757E}" dt="2023-11-12T21:36:06.780" v="703" actId="1076"/>
          <ac:spMkLst>
            <pc:docMk/>
            <pc:sldMk cId="2910341874" sldId="544"/>
            <ac:spMk id="54" creationId="{A3A5DB89-5D4C-2168-040F-A522FAC21DBE}"/>
          </ac:spMkLst>
        </pc:spChg>
        <pc:spChg chg="mod">
          <ac:chgData name="Kyle Joseph Lozano" userId="39b5438c-525b-466a-acc8-3e5c00bcf752" providerId="ADAL" clId="{49A39522-7CFA-4634-9053-B46DA2E7757E}" dt="2023-11-12T21:36:06.780" v="703" actId="1076"/>
          <ac:spMkLst>
            <pc:docMk/>
            <pc:sldMk cId="2910341874" sldId="544"/>
            <ac:spMk id="58" creationId="{75B66CD4-4AEF-79DD-D1B6-F742D7380797}"/>
          </ac:spMkLst>
        </pc:spChg>
        <pc:spChg chg="mod">
          <ac:chgData name="Kyle Joseph Lozano" userId="39b5438c-525b-466a-acc8-3e5c00bcf752" providerId="ADAL" clId="{49A39522-7CFA-4634-9053-B46DA2E7757E}" dt="2023-11-12T21:36:06.780" v="703" actId="1076"/>
          <ac:spMkLst>
            <pc:docMk/>
            <pc:sldMk cId="2910341874" sldId="544"/>
            <ac:spMk id="66" creationId="{257A31A6-85F6-137A-BDBA-597B91BE9E23}"/>
          </ac:spMkLst>
        </pc:spChg>
        <pc:spChg chg="mod">
          <ac:chgData name="Kyle Joseph Lozano" userId="39b5438c-525b-466a-acc8-3e5c00bcf752" providerId="ADAL" clId="{49A39522-7CFA-4634-9053-B46DA2E7757E}" dt="2023-11-12T21:36:06.780" v="703" actId="1076"/>
          <ac:spMkLst>
            <pc:docMk/>
            <pc:sldMk cId="2910341874" sldId="544"/>
            <ac:spMk id="76" creationId="{254C4E80-F671-BA77-E52B-DBADE51683E9}"/>
          </ac:spMkLst>
        </pc:spChg>
        <pc:graphicFrameChg chg="mod">
          <ac:chgData name="Kyle Joseph Lozano" userId="39b5438c-525b-466a-acc8-3e5c00bcf752" providerId="ADAL" clId="{49A39522-7CFA-4634-9053-B46DA2E7757E}" dt="2023-11-12T21:35:57.150" v="702" actId="1076"/>
          <ac:graphicFrameMkLst>
            <pc:docMk/>
            <pc:sldMk cId="2910341874" sldId="544"/>
            <ac:graphicFrameMk id="10" creationId="{AF3EAAF3-4F47-7984-ACF5-92D35149D01E}"/>
          </ac:graphicFrameMkLst>
        </pc:graphicFrameChg>
        <pc:picChg chg="mod">
          <ac:chgData name="Kyle Joseph Lozano" userId="39b5438c-525b-466a-acc8-3e5c00bcf752" providerId="ADAL" clId="{49A39522-7CFA-4634-9053-B46DA2E7757E}" dt="2023-11-12T21:36:06.780" v="703" actId="1076"/>
          <ac:picMkLst>
            <pc:docMk/>
            <pc:sldMk cId="2910341874" sldId="544"/>
            <ac:picMk id="78" creationId="{EA6BF083-42FD-00F8-2FF4-D3CD8345C749}"/>
          </ac:picMkLst>
        </pc:picChg>
        <pc:cxnChg chg="mod">
          <ac:chgData name="Kyle Joseph Lozano" userId="39b5438c-525b-466a-acc8-3e5c00bcf752" providerId="ADAL" clId="{49A39522-7CFA-4634-9053-B46DA2E7757E}" dt="2023-11-12T21:36:06.780" v="703" actId="1076"/>
          <ac:cxnSpMkLst>
            <pc:docMk/>
            <pc:sldMk cId="2910341874" sldId="544"/>
            <ac:cxnSpMk id="56" creationId="{6BB8CA34-6B42-D470-5BEE-752BC0B6B5D1}"/>
          </ac:cxnSpMkLst>
        </pc:cxnChg>
        <pc:cxnChg chg="mod">
          <ac:chgData name="Kyle Joseph Lozano" userId="39b5438c-525b-466a-acc8-3e5c00bcf752" providerId="ADAL" clId="{49A39522-7CFA-4634-9053-B46DA2E7757E}" dt="2023-11-12T21:36:06.780" v="703" actId="1076"/>
          <ac:cxnSpMkLst>
            <pc:docMk/>
            <pc:sldMk cId="2910341874" sldId="544"/>
            <ac:cxnSpMk id="60" creationId="{087139FB-11CC-546C-CBE6-C892EE7769AE}"/>
          </ac:cxnSpMkLst>
        </pc:cxnChg>
        <pc:cxnChg chg="mod">
          <ac:chgData name="Kyle Joseph Lozano" userId="39b5438c-525b-466a-acc8-3e5c00bcf752" providerId="ADAL" clId="{49A39522-7CFA-4634-9053-B46DA2E7757E}" dt="2023-11-12T21:36:06.780" v="703" actId="1076"/>
          <ac:cxnSpMkLst>
            <pc:docMk/>
            <pc:sldMk cId="2910341874" sldId="544"/>
            <ac:cxnSpMk id="62" creationId="{1D671A85-42B3-3355-0540-77502A6D417A}"/>
          </ac:cxnSpMkLst>
        </pc:cxnChg>
        <pc:cxnChg chg="mod">
          <ac:chgData name="Kyle Joseph Lozano" userId="39b5438c-525b-466a-acc8-3e5c00bcf752" providerId="ADAL" clId="{49A39522-7CFA-4634-9053-B46DA2E7757E}" dt="2023-11-12T21:36:06.780" v="703" actId="1076"/>
          <ac:cxnSpMkLst>
            <pc:docMk/>
            <pc:sldMk cId="2910341874" sldId="544"/>
            <ac:cxnSpMk id="64" creationId="{38D5345E-F56F-4443-A3F2-75172D45E35F}"/>
          </ac:cxnSpMkLst>
        </pc:cxnChg>
        <pc:cxnChg chg="mod">
          <ac:chgData name="Kyle Joseph Lozano" userId="39b5438c-525b-466a-acc8-3e5c00bcf752" providerId="ADAL" clId="{49A39522-7CFA-4634-9053-B46DA2E7757E}" dt="2023-11-12T21:36:06.780" v="703" actId="1076"/>
          <ac:cxnSpMkLst>
            <pc:docMk/>
            <pc:sldMk cId="2910341874" sldId="544"/>
            <ac:cxnSpMk id="68" creationId="{F9FC59F2-1E24-40E5-E533-CBFD9B31DE0E}"/>
          </ac:cxnSpMkLst>
        </pc:cxnChg>
        <pc:cxnChg chg="mod">
          <ac:chgData name="Kyle Joseph Lozano" userId="39b5438c-525b-466a-acc8-3e5c00bcf752" providerId="ADAL" clId="{49A39522-7CFA-4634-9053-B46DA2E7757E}" dt="2023-11-12T21:36:06.780" v="703" actId="1076"/>
          <ac:cxnSpMkLst>
            <pc:docMk/>
            <pc:sldMk cId="2910341874" sldId="544"/>
            <ac:cxnSpMk id="70" creationId="{EBECE2D9-8CF4-961D-6C5A-8F390F4B5482}"/>
          </ac:cxnSpMkLst>
        </pc:cxnChg>
        <pc:cxnChg chg="mod">
          <ac:chgData name="Kyle Joseph Lozano" userId="39b5438c-525b-466a-acc8-3e5c00bcf752" providerId="ADAL" clId="{49A39522-7CFA-4634-9053-B46DA2E7757E}" dt="2023-11-12T21:36:06.780" v="703" actId="1076"/>
          <ac:cxnSpMkLst>
            <pc:docMk/>
            <pc:sldMk cId="2910341874" sldId="544"/>
            <ac:cxnSpMk id="72" creationId="{DF5FA8A9-C41C-8262-400B-D798EDDDA43E}"/>
          </ac:cxnSpMkLst>
        </pc:cxnChg>
        <pc:cxnChg chg="mod">
          <ac:chgData name="Kyle Joseph Lozano" userId="39b5438c-525b-466a-acc8-3e5c00bcf752" providerId="ADAL" clId="{49A39522-7CFA-4634-9053-B46DA2E7757E}" dt="2023-11-12T21:36:06.780" v="703" actId="1076"/>
          <ac:cxnSpMkLst>
            <pc:docMk/>
            <pc:sldMk cId="2910341874" sldId="544"/>
            <ac:cxnSpMk id="74" creationId="{DAB6073B-39BA-E04D-6C51-A20C3813A236}"/>
          </ac:cxnSpMkLst>
        </pc:cxnChg>
      </pc:sldChg>
      <pc:sldChg chg="modSp mod">
        <pc:chgData name="Kyle Joseph Lozano" userId="39b5438c-525b-466a-acc8-3e5c00bcf752" providerId="ADAL" clId="{49A39522-7CFA-4634-9053-B46DA2E7757E}" dt="2023-11-12T21:09:46.184" v="439" actId="14100"/>
        <pc:sldMkLst>
          <pc:docMk/>
          <pc:sldMk cId="4250488784" sldId="546"/>
        </pc:sldMkLst>
        <pc:spChg chg="mod">
          <ac:chgData name="Kyle Joseph Lozano" userId="39b5438c-525b-466a-acc8-3e5c00bcf752" providerId="ADAL" clId="{49A39522-7CFA-4634-9053-B46DA2E7757E}" dt="2023-11-12T21:09:46.184" v="439" actId="14100"/>
          <ac:spMkLst>
            <pc:docMk/>
            <pc:sldMk cId="4250488784" sldId="546"/>
            <ac:spMk id="2" creationId="{CE628143-D557-E436-FE24-9E99C6E96666}"/>
          </ac:spMkLst>
        </pc:spChg>
      </pc:sldChg>
      <pc:sldChg chg="new del">
        <pc:chgData name="Kyle Joseph Lozano" userId="39b5438c-525b-466a-acc8-3e5c00bcf752" providerId="ADAL" clId="{49A39522-7CFA-4634-9053-B46DA2E7757E}" dt="2023-11-12T20:07:12.042" v="2" actId="47"/>
        <pc:sldMkLst>
          <pc:docMk/>
          <pc:sldMk cId="2065348092" sldId="548"/>
        </pc:sldMkLst>
      </pc:sldChg>
      <pc:sldChg chg="addSp delSp modSp new mod modAnim chgLayout">
        <pc:chgData name="Kyle Joseph Lozano" userId="39b5438c-525b-466a-acc8-3e5c00bcf752" providerId="ADAL" clId="{49A39522-7CFA-4634-9053-B46DA2E7757E}" dt="2023-11-12T21:11:15.834" v="455" actId="207"/>
        <pc:sldMkLst>
          <pc:docMk/>
          <pc:sldMk cId="3036969196" sldId="548"/>
        </pc:sldMkLst>
        <pc:spChg chg="del">
          <ac:chgData name="Kyle Joseph Lozano" userId="39b5438c-525b-466a-acc8-3e5c00bcf752" providerId="ADAL" clId="{49A39522-7CFA-4634-9053-B46DA2E7757E}" dt="2023-11-12T20:12:36.626" v="10" actId="478"/>
          <ac:spMkLst>
            <pc:docMk/>
            <pc:sldMk cId="3036969196" sldId="548"/>
            <ac:spMk id="2" creationId="{545AB0DD-2986-1D05-F576-796826959C4A}"/>
          </ac:spMkLst>
        </pc:spChg>
        <pc:spChg chg="mod ord">
          <ac:chgData name="Kyle Joseph Lozano" userId="39b5438c-525b-466a-acc8-3e5c00bcf752" providerId="ADAL" clId="{49A39522-7CFA-4634-9053-B46DA2E7757E}" dt="2023-11-12T20:36:47.067" v="289" actId="700"/>
          <ac:spMkLst>
            <pc:docMk/>
            <pc:sldMk cId="3036969196" sldId="548"/>
            <ac:spMk id="3" creationId="{06F28DB9-3B74-3680-A969-B6AE7DF8F2B2}"/>
          </ac:spMkLst>
        </pc:spChg>
        <pc:spChg chg="mod ord">
          <ac:chgData name="Kyle Joseph Lozano" userId="39b5438c-525b-466a-acc8-3e5c00bcf752" providerId="ADAL" clId="{49A39522-7CFA-4634-9053-B46DA2E7757E}" dt="2023-11-12T20:41:43.121" v="364" actId="20577"/>
          <ac:spMkLst>
            <pc:docMk/>
            <pc:sldMk cId="3036969196" sldId="548"/>
            <ac:spMk id="4" creationId="{9F258452-69B0-0A4B-4754-0CB552075535}"/>
          </ac:spMkLst>
        </pc:spChg>
        <pc:spChg chg="add del mod ord">
          <ac:chgData name="Kyle Joseph Lozano" userId="39b5438c-525b-466a-acc8-3e5c00bcf752" providerId="ADAL" clId="{49A39522-7CFA-4634-9053-B46DA2E7757E}" dt="2023-11-12T20:37:28.716" v="299" actId="1076"/>
          <ac:spMkLst>
            <pc:docMk/>
            <pc:sldMk cId="3036969196" sldId="548"/>
            <ac:spMk id="5" creationId="{DE0B339E-70F7-D251-2108-4225183ABA67}"/>
          </ac:spMkLst>
        </pc:spChg>
        <pc:spChg chg="add mod">
          <ac:chgData name="Kyle Joseph Lozano" userId="39b5438c-525b-466a-acc8-3e5c00bcf752" providerId="ADAL" clId="{49A39522-7CFA-4634-9053-B46DA2E7757E}" dt="2023-11-12T20:28:53.672" v="255" actId="207"/>
          <ac:spMkLst>
            <pc:docMk/>
            <pc:sldMk cId="3036969196" sldId="548"/>
            <ac:spMk id="6" creationId="{88F3ECDE-95A6-6ED3-D2A0-AD3D253028DE}"/>
          </ac:spMkLst>
        </pc:spChg>
        <pc:spChg chg="add del">
          <ac:chgData name="Kyle Joseph Lozano" userId="39b5438c-525b-466a-acc8-3e5c00bcf752" providerId="ADAL" clId="{49A39522-7CFA-4634-9053-B46DA2E7757E}" dt="2023-11-12T20:13:05.393" v="13" actId="11529"/>
          <ac:spMkLst>
            <pc:docMk/>
            <pc:sldMk cId="3036969196" sldId="548"/>
            <ac:spMk id="7" creationId="{DFEC7AEE-AC2D-447B-6D13-C0175C54CB15}"/>
          </ac:spMkLst>
        </pc:spChg>
        <pc:spChg chg="add mod">
          <ac:chgData name="Kyle Joseph Lozano" userId="39b5438c-525b-466a-acc8-3e5c00bcf752" providerId="ADAL" clId="{49A39522-7CFA-4634-9053-B46DA2E7757E}" dt="2023-11-12T20:22:26.401" v="157" actId="1076"/>
          <ac:spMkLst>
            <pc:docMk/>
            <pc:sldMk cId="3036969196" sldId="548"/>
            <ac:spMk id="8" creationId="{234579A3-E909-29B7-42CD-0AB6DE8197E8}"/>
          </ac:spMkLst>
        </pc:spChg>
        <pc:spChg chg="add mod">
          <ac:chgData name="Kyle Joseph Lozano" userId="39b5438c-525b-466a-acc8-3e5c00bcf752" providerId="ADAL" clId="{49A39522-7CFA-4634-9053-B46DA2E7757E}" dt="2023-11-12T20:15:07.364" v="75" actId="1076"/>
          <ac:spMkLst>
            <pc:docMk/>
            <pc:sldMk cId="3036969196" sldId="548"/>
            <ac:spMk id="9" creationId="{7DAB88CA-CCB4-F7F1-685E-1AEC3FB4CEC8}"/>
          </ac:spMkLst>
        </pc:spChg>
        <pc:spChg chg="add mod">
          <ac:chgData name="Kyle Joseph Lozano" userId="39b5438c-525b-466a-acc8-3e5c00bcf752" providerId="ADAL" clId="{49A39522-7CFA-4634-9053-B46DA2E7757E}" dt="2023-11-12T20:15:07.364" v="75" actId="1076"/>
          <ac:spMkLst>
            <pc:docMk/>
            <pc:sldMk cId="3036969196" sldId="548"/>
            <ac:spMk id="10" creationId="{B0134351-F847-49FE-8C2F-3C49CEB54A3D}"/>
          </ac:spMkLst>
        </pc:spChg>
        <pc:spChg chg="add mod">
          <ac:chgData name="Kyle Joseph Lozano" userId="39b5438c-525b-466a-acc8-3e5c00bcf752" providerId="ADAL" clId="{49A39522-7CFA-4634-9053-B46DA2E7757E}" dt="2023-11-12T20:15:35.268" v="89" actId="1076"/>
          <ac:spMkLst>
            <pc:docMk/>
            <pc:sldMk cId="3036969196" sldId="548"/>
            <ac:spMk id="11" creationId="{CDCCE1E3-6E09-E538-5B8B-103591A31099}"/>
          </ac:spMkLst>
        </pc:spChg>
        <pc:spChg chg="add mod">
          <ac:chgData name="Kyle Joseph Lozano" userId="39b5438c-525b-466a-acc8-3e5c00bcf752" providerId="ADAL" clId="{49A39522-7CFA-4634-9053-B46DA2E7757E}" dt="2023-11-12T20:15:07.364" v="75" actId="1076"/>
          <ac:spMkLst>
            <pc:docMk/>
            <pc:sldMk cId="3036969196" sldId="548"/>
            <ac:spMk id="12" creationId="{81125661-927A-7F98-C557-966E955C7E99}"/>
          </ac:spMkLst>
        </pc:spChg>
        <pc:spChg chg="add mod">
          <ac:chgData name="Kyle Joseph Lozano" userId="39b5438c-525b-466a-acc8-3e5c00bcf752" providerId="ADAL" clId="{49A39522-7CFA-4634-9053-B46DA2E7757E}" dt="2023-11-12T20:15:28.546" v="88" actId="1076"/>
          <ac:spMkLst>
            <pc:docMk/>
            <pc:sldMk cId="3036969196" sldId="548"/>
            <ac:spMk id="13" creationId="{0DF8C426-3702-0B00-E7DA-FDBCAB00DE2D}"/>
          </ac:spMkLst>
        </pc:spChg>
        <pc:spChg chg="add mod">
          <ac:chgData name="Kyle Joseph Lozano" userId="39b5438c-525b-466a-acc8-3e5c00bcf752" providerId="ADAL" clId="{49A39522-7CFA-4634-9053-B46DA2E7757E}" dt="2023-11-12T20:15:07.364" v="75" actId="1076"/>
          <ac:spMkLst>
            <pc:docMk/>
            <pc:sldMk cId="3036969196" sldId="548"/>
            <ac:spMk id="14" creationId="{AB4FB4A7-B09B-64BE-C1A1-914E2CC1400B}"/>
          </ac:spMkLst>
        </pc:spChg>
        <pc:spChg chg="add mod">
          <ac:chgData name="Kyle Joseph Lozano" userId="39b5438c-525b-466a-acc8-3e5c00bcf752" providerId="ADAL" clId="{49A39522-7CFA-4634-9053-B46DA2E7757E}" dt="2023-11-12T20:15:07.364" v="75" actId="1076"/>
          <ac:spMkLst>
            <pc:docMk/>
            <pc:sldMk cId="3036969196" sldId="548"/>
            <ac:spMk id="15" creationId="{D45FF644-9D02-9B19-11CE-FBC52C2F20A7}"/>
          </ac:spMkLst>
        </pc:spChg>
        <pc:spChg chg="add mod">
          <ac:chgData name="Kyle Joseph Lozano" userId="39b5438c-525b-466a-acc8-3e5c00bcf752" providerId="ADAL" clId="{49A39522-7CFA-4634-9053-B46DA2E7757E}" dt="2023-11-12T20:15:07.364" v="75" actId="1076"/>
          <ac:spMkLst>
            <pc:docMk/>
            <pc:sldMk cId="3036969196" sldId="548"/>
            <ac:spMk id="16" creationId="{4A4226F1-91B9-B764-1128-6598EB6A2C90}"/>
          </ac:spMkLst>
        </pc:spChg>
        <pc:spChg chg="add mod">
          <ac:chgData name="Kyle Joseph Lozano" userId="39b5438c-525b-466a-acc8-3e5c00bcf752" providerId="ADAL" clId="{49A39522-7CFA-4634-9053-B46DA2E7757E}" dt="2023-11-12T20:15:38.403" v="90" actId="1076"/>
          <ac:spMkLst>
            <pc:docMk/>
            <pc:sldMk cId="3036969196" sldId="548"/>
            <ac:spMk id="17" creationId="{AC944E11-EFDC-778D-45FD-4D858F143515}"/>
          </ac:spMkLst>
        </pc:spChg>
        <pc:spChg chg="add mod">
          <ac:chgData name="Kyle Joseph Lozano" userId="39b5438c-525b-466a-acc8-3e5c00bcf752" providerId="ADAL" clId="{49A39522-7CFA-4634-9053-B46DA2E7757E}" dt="2023-11-12T20:15:07.364" v="75" actId="1076"/>
          <ac:spMkLst>
            <pc:docMk/>
            <pc:sldMk cId="3036969196" sldId="548"/>
            <ac:spMk id="18" creationId="{D61C3761-5B92-684A-6DB0-786610F926F1}"/>
          </ac:spMkLst>
        </pc:spChg>
        <pc:spChg chg="add mod">
          <ac:chgData name="Kyle Joseph Lozano" userId="39b5438c-525b-466a-acc8-3e5c00bcf752" providerId="ADAL" clId="{49A39522-7CFA-4634-9053-B46DA2E7757E}" dt="2023-11-12T20:15:07.364" v="75" actId="1076"/>
          <ac:spMkLst>
            <pc:docMk/>
            <pc:sldMk cId="3036969196" sldId="548"/>
            <ac:spMk id="19" creationId="{C99E2AB9-6546-C259-853F-10B0F930F1BC}"/>
          </ac:spMkLst>
        </pc:spChg>
        <pc:spChg chg="add mod">
          <ac:chgData name="Kyle Joseph Lozano" userId="39b5438c-525b-466a-acc8-3e5c00bcf752" providerId="ADAL" clId="{49A39522-7CFA-4634-9053-B46DA2E7757E}" dt="2023-11-12T20:15:07.364" v="75" actId="1076"/>
          <ac:spMkLst>
            <pc:docMk/>
            <pc:sldMk cId="3036969196" sldId="548"/>
            <ac:spMk id="20" creationId="{F5642366-0259-EE96-3549-DF13348E7733}"/>
          </ac:spMkLst>
        </pc:spChg>
        <pc:spChg chg="add mod">
          <ac:chgData name="Kyle Joseph Lozano" userId="39b5438c-525b-466a-acc8-3e5c00bcf752" providerId="ADAL" clId="{49A39522-7CFA-4634-9053-B46DA2E7757E}" dt="2023-11-12T20:15:07.364" v="75" actId="1076"/>
          <ac:spMkLst>
            <pc:docMk/>
            <pc:sldMk cId="3036969196" sldId="548"/>
            <ac:spMk id="21" creationId="{6C0E646D-5096-ECDA-3D70-10E69993D723}"/>
          </ac:spMkLst>
        </pc:spChg>
        <pc:spChg chg="add mod">
          <ac:chgData name="Kyle Joseph Lozano" userId="39b5438c-525b-466a-acc8-3e5c00bcf752" providerId="ADAL" clId="{49A39522-7CFA-4634-9053-B46DA2E7757E}" dt="2023-11-12T20:15:16.174" v="79" actId="1076"/>
          <ac:spMkLst>
            <pc:docMk/>
            <pc:sldMk cId="3036969196" sldId="548"/>
            <ac:spMk id="22" creationId="{E6A4D786-506B-E571-FBA0-BD1038FDB9FE}"/>
          </ac:spMkLst>
        </pc:spChg>
        <pc:spChg chg="add mod">
          <ac:chgData name="Kyle Joseph Lozano" userId="39b5438c-525b-466a-acc8-3e5c00bcf752" providerId="ADAL" clId="{49A39522-7CFA-4634-9053-B46DA2E7757E}" dt="2023-11-12T20:15:17.749" v="80" actId="1076"/>
          <ac:spMkLst>
            <pc:docMk/>
            <pc:sldMk cId="3036969196" sldId="548"/>
            <ac:spMk id="23" creationId="{A5E3F88A-320A-3F15-CCA8-FC36C673FC81}"/>
          </ac:spMkLst>
        </pc:spChg>
        <pc:spChg chg="add mod">
          <ac:chgData name="Kyle Joseph Lozano" userId="39b5438c-525b-466a-acc8-3e5c00bcf752" providerId="ADAL" clId="{49A39522-7CFA-4634-9053-B46DA2E7757E}" dt="2023-11-12T20:15:20.085" v="81" actId="1076"/>
          <ac:spMkLst>
            <pc:docMk/>
            <pc:sldMk cId="3036969196" sldId="548"/>
            <ac:spMk id="24" creationId="{ACA1D4CF-5CA1-9CDD-898A-974A254E151F}"/>
          </ac:spMkLst>
        </pc:spChg>
        <pc:spChg chg="add mod">
          <ac:chgData name="Kyle Joseph Lozano" userId="39b5438c-525b-466a-acc8-3e5c00bcf752" providerId="ADAL" clId="{49A39522-7CFA-4634-9053-B46DA2E7757E}" dt="2023-11-12T20:15:26.992" v="87" actId="1076"/>
          <ac:spMkLst>
            <pc:docMk/>
            <pc:sldMk cId="3036969196" sldId="548"/>
            <ac:spMk id="25" creationId="{52A97C03-193A-D128-7535-FCB89A9A75D9}"/>
          </ac:spMkLst>
        </pc:spChg>
        <pc:spChg chg="add mod">
          <ac:chgData name="Kyle Joseph Lozano" userId="39b5438c-525b-466a-acc8-3e5c00bcf752" providerId="ADAL" clId="{49A39522-7CFA-4634-9053-B46DA2E7757E}" dt="2023-11-12T20:15:25.598" v="86" actId="1076"/>
          <ac:spMkLst>
            <pc:docMk/>
            <pc:sldMk cId="3036969196" sldId="548"/>
            <ac:spMk id="26" creationId="{53B2C1E2-157D-3822-FEAF-0FC0E88DF9C7}"/>
          </ac:spMkLst>
        </pc:spChg>
        <pc:spChg chg="add mod">
          <ac:chgData name="Kyle Joseph Lozano" userId="39b5438c-525b-466a-acc8-3e5c00bcf752" providerId="ADAL" clId="{49A39522-7CFA-4634-9053-B46DA2E7757E}" dt="2023-11-12T20:15:24.421" v="85" actId="1076"/>
          <ac:spMkLst>
            <pc:docMk/>
            <pc:sldMk cId="3036969196" sldId="548"/>
            <ac:spMk id="27" creationId="{4BEC5B5C-4DB9-4AAE-B25C-48134A8059FD}"/>
          </ac:spMkLst>
        </pc:spChg>
        <pc:spChg chg="add mod">
          <ac:chgData name="Kyle Joseph Lozano" userId="39b5438c-525b-466a-acc8-3e5c00bcf752" providerId="ADAL" clId="{49A39522-7CFA-4634-9053-B46DA2E7757E}" dt="2023-11-12T20:16:12.648" v="100" actId="1076"/>
          <ac:spMkLst>
            <pc:docMk/>
            <pc:sldMk cId="3036969196" sldId="548"/>
            <ac:spMk id="28" creationId="{31D03E68-B0E0-A03F-E397-780FF70370F7}"/>
          </ac:spMkLst>
        </pc:spChg>
        <pc:spChg chg="add mod">
          <ac:chgData name="Kyle Joseph Lozano" userId="39b5438c-525b-466a-acc8-3e5c00bcf752" providerId="ADAL" clId="{49A39522-7CFA-4634-9053-B46DA2E7757E}" dt="2023-11-12T20:16:10.038" v="99" actId="1076"/>
          <ac:spMkLst>
            <pc:docMk/>
            <pc:sldMk cId="3036969196" sldId="548"/>
            <ac:spMk id="29" creationId="{62AB231D-0B62-F792-8DA8-1D9A95E5A4C0}"/>
          </ac:spMkLst>
        </pc:spChg>
        <pc:spChg chg="add mod">
          <ac:chgData name="Kyle Joseph Lozano" userId="39b5438c-525b-466a-acc8-3e5c00bcf752" providerId="ADAL" clId="{49A39522-7CFA-4634-9053-B46DA2E7757E}" dt="2023-11-12T20:16:07.252" v="98" actId="1076"/>
          <ac:spMkLst>
            <pc:docMk/>
            <pc:sldMk cId="3036969196" sldId="548"/>
            <ac:spMk id="30" creationId="{0D26F288-0354-0EF9-B44F-55BBD5036A2F}"/>
          </ac:spMkLst>
        </pc:spChg>
        <pc:spChg chg="add mod">
          <ac:chgData name="Kyle Joseph Lozano" userId="39b5438c-525b-466a-acc8-3e5c00bcf752" providerId="ADAL" clId="{49A39522-7CFA-4634-9053-B46DA2E7757E}" dt="2023-11-12T20:16:15.576" v="104" actId="1076"/>
          <ac:spMkLst>
            <pc:docMk/>
            <pc:sldMk cId="3036969196" sldId="548"/>
            <ac:spMk id="31" creationId="{5664F9E9-1BE4-F836-FA1C-5F502066E176}"/>
          </ac:spMkLst>
        </pc:spChg>
        <pc:spChg chg="add mod">
          <ac:chgData name="Kyle Joseph Lozano" userId="39b5438c-525b-466a-acc8-3e5c00bcf752" providerId="ADAL" clId="{49A39522-7CFA-4634-9053-B46DA2E7757E}" dt="2023-11-12T20:16:13.631" v="102"/>
          <ac:spMkLst>
            <pc:docMk/>
            <pc:sldMk cId="3036969196" sldId="548"/>
            <ac:spMk id="32" creationId="{EBE38E1F-A75C-E339-AD6F-396CCF427575}"/>
          </ac:spMkLst>
        </pc:spChg>
        <pc:spChg chg="add mod">
          <ac:chgData name="Kyle Joseph Lozano" userId="39b5438c-525b-466a-acc8-3e5c00bcf752" providerId="ADAL" clId="{49A39522-7CFA-4634-9053-B46DA2E7757E}" dt="2023-11-12T20:16:17.014" v="105" actId="1076"/>
          <ac:spMkLst>
            <pc:docMk/>
            <pc:sldMk cId="3036969196" sldId="548"/>
            <ac:spMk id="33" creationId="{C54245E3-9DE5-10B9-258E-712037F793AE}"/>
          </ac:spMkLst>
        </pc:spChg>
        <pc:spChg chg="add del">
          <ac:chgData name="Kyle Joseph Lozano" userId="39b5438c-525b-466a-acc8-3e5c00bcf752" providerId="ADAL" clId="{49A39522-7CFA-4634-9053-B46DA2E7757E}" dt="2023-11-12T20:25:27.302" v="223" actId="22"/>
          <ac:spMkLst>
            <pc:docMk/>
            <pc:sldMk cId="3036969196" sldId="548"/>
            <ac:spMk id="35" creationId="{8EA25DE4-B80D-FA1C-505A-48D509A47749}"/>
          </ac:spMkLst>
        </pc:spChg>
        <pc:spChg chg="add del mod ord">
          <ac:chgData name="Kyle Joseph Lozano" userId="39b5438c-525b-466a-acc8-3e5c00bcf752" providerId="ADAL" clId="{49A39522-7CFA-4634-9053-B46DA2E7757E}" dt="2023-11-12T20:36:52.902" v="291" actId="478"/>
          <ac:spMkLst>
            <pc:docMk/>
            <pc:sldMk cId="3036969196" sldId="548"/>
            <ac:spMk id="36" creationId="{FB982C35-1BB2-8BF0-478F-AD17B04A3B05}"/>
          </ac:spMkLst>
        </pc:spChg>
        <pc:spChg chg="add del mod">
          <ac:chgData name="Kyle Joseph Lozano" userId="39b5438c-525b-466a-acc8-3e5c00bcf752" providerId="ADAL" clId="{49A39522-7CFA-4634-9053-B46DA2E7757E}" dt="2023-11-12T20:37:16.349" v="297" actId="478"/>
          <ac:spMkLst>
            <pc:docMk/>
            <pc:sldMk cId="3036969196" sldId="548"/>
            <ac:spMk id="38" creationId="{FB748E1E-D091-49DF-67AE-A66A2D9EC7A8}"/>
          </ac:spMkLst>
        </pc:spChg>
        <pc:spChg chg="add del mod">
          <ac:chgData name="Kyle Joseph Lozano" userId="39b5438c-525b-466a-acc8-3e5c00bcf752" providerId="ADAL" clId="{49A39522-7CFA-4634-9053-B46DA2E7757E}" dt="2023-11-12T21:10:17.511" v="440" actId="478"/>
          <ac:spMkLst>
            <pc:docMk/>
            <pc:sldMk cId="3036969196" sldId="548"/>
            <ac:spMk id="39" creationId="{FE835338-F9D4-FA40-C0AB-18D6C1D32021}"/>
          </ac:spMkLst>
        </pc:spChg>
        <pc:spChg chg="add mod">
          <ac:chgData name="Kyle Joseph Lozano" userId="39b5438c-525b-466a-acc8-3e5c00bcf752" providerId="ADAL" clId="{49A39522-7CFA-4634-9053-B46DA2E7757E}" dt="2023-11-12T21:11:15.834" v="455" actId="207"/>
          <ac:spMkLst>
            <pc:docMk/>
            <pc:sldMk cId="3036969196" sldId="548"/>
            <ac:spMk id="40" creationId="{891F14AA-2794-AED6-10D7-47A4845909D5}"/>
          </ac:spMkLst>
        </pc:spChg>
      </pc:sldChg>
      <pc:sldChg chg="new del">
        <pc:chgData name="Kyle Joseph Lozano" userId="39b5438c-525b-466a-acc8-3e5c00bcf752" providerId="ADAL" clId="{49A39522-7CFA-4634-9053-B46DA2E7757E}" dt="2023-11-12T20:07:26.904" v="4" actId="47"/>
        <pc:sldMkLst>
          <pc:docMk/>
          <pc:sldMk cId="3848979523" sldId="548"/>
        </pc:sldMkLst>
      </pc:sldChg>
      <pc:sldChg chg="addSp delSp modSp mod modAnim">
        <pc:chgData name="Kyle Joseph Lozano" userId="39b5438c-525b-466a-acc8-3e5c00bcf752" providerId="ADAL" clId="{49A39522-7CFA-4634-9053-B46DA2E7757E}" dt="2023-11-12T21:39:56.882" v="733" actId="164"/>
        <pc:sldMkLst>
          <pc:docMk/>
          <pc:sldMk cId="1545586780" sldId="549"/>
        </pc:sldMkLst>
        <pc:spChg chg="del">
          <ac:chgData name="Kyle Joseph Lozano" userId="39b5438c-525b-466a-acc8-3e5c00bcf752" providerId="ADAL" clId="{49A39522-7CFA-4634-9053-B46DA2E7757E}" dt="2023-11-12T21:19:47.986" v="606" actId="478"/>
          <ac:spMkLst>
            <pc:docMk/>
            <pc:sldMk cId="1545586780" sldId="549"/>
            <ac:spMk id="2" creationId="{10092DD2-A74B-E289-ADA3-64AF948F2F13}"/>
          </ac:spMkLst>
        </pc:spChg>
        <pc:spChg chg="mod">
          <ac:chgData name="Kyle Joseph Lozano" userId="39b5438c-525b-466a-acc8-3e5c00bcf752" providerId="ADAL" clId="{49A39522-7CFA-4634-9053-B46DA2E7757E}" dt="2023-11-12T21:21:28.572" v="641" actId="1076"/>
          <ac:spMkLst>
            <pc:docMk/>
            <pc:sldMk cId="1545586780" sldId="549"/>
            <ac:spMk id="5" creationId="{71C55472-BB22-9DEB-9B52-0A0DC3942284}"/>
          </ac:spMkLst>
        </pc:spChg>
        <pc:spChg chg="add mod">
          <ac:chgData name="Kyle Joseph Lozano" userId="39b5438c-525b-466a-acc8-3e5c00bcf752" providerId="ADAL" clId="{49A39522-7CFA-4634-9053-B46DA2E7757E}" dt="2023-11-12T21:12:17.119" v="480"/>
          <ac:spMkLst>
            <pc:docMk/>
            <pc:sldMk cId="1545586780" sldId="549"/>
            <ac:spMk id="6" creationId="{45CB0F6A-55AF-8C89-AF2C-2D84751E92E3}"/>
          </ac:spMkLst>
        </pc:spChg>
        <pc:spChg chg="add mod">
          <ac:chgData name="Kyle Joseph Lozano" userId="39b5438c-525b-466a-acc8-3e5c00bcf752" providerId="ADAL" clId="{49A39522-7CFA-4634-9053-B46DA2E7757E}" dt="2023-11-12T21:39:56.882" v="733" actId="164"/>
          <ac:spMkLst>
            <pc:docMk/>
            <pc:sldMk cId="1545586780" sldId="549"/>
            <ac:spMk id="9" creationId="{AA1807B3-26E0-E73F-2299-BEA1B3321FFB}"/>
          </ac:spMkLst>
        </pc:spChg>
        <pc:grpChg chg="add mod">
          <ac:chgData name="Kyle Joseph Lozano" userId="39b5438c-525b-466a-acc8-3e5c00bcf752" providerId="ADAL" clId="{49A39522-7CFA-4634-9053-B46DA2E7757E}" dt="2023-11-12T21:39:56.882" v="733" actId="164"/>
          <ac:grpSpMkLst>
            <pc:docMk/>
            <pc:sldMk cId="1545586780" sldId="549"/>
            <ac:grpSpMk id="12" creationId="{A0FF54E1-57E9-B03F-48F6-60BF2A4EE902}"/>
          </ac:grpSpMkLst>
        </pc:grpChg>
        <pc:picChg chg="add mod">
          <ac:chgData name="Kyle Joseph Lozano" userId="39b5438c-525b-466a-acc8-3e5c00bcf752" providerId="ADAL" clId="{49A39522-7CFA-4634-9053-B46DA2E7757E}" dt="2023-11-12T21:39:56.882" v="733" actId="164"/>
          <ac:picMkLst>
            <pc:docMk/>
            <pc:sldMk cId="1545586780" sldId="549"/>
            <ac:picMk id="8" creationId="{E88482E9-00DC-469B-1568-E37E2EF54768}"/>
          </ac:picMkLst>
        </pc:picChg>
        <pc:picChg chg="add mod">
          <ac:chgData name="Kyle Joseph Lozano" userId="39b5438c-525b-466a-acc8-3e5c00bcf752" providerId="ADAL" clId="{49A39522-7CFA-4634-9053-B46DA2E7757E}" dt="2023-11-12T21:31:51.409" v="680" actId="1076"/>
          <ac:picMkLst>
            <pc:docMk/>
            <pc:sldMk cId="1545586780" sldId="549"/>
            <ac:picMk id="10" creationId="{90311C19-63B3-920A-4ACE-0E25E0B38AFC}"/>
          </ac:picMkLst>
        </pc:picChg>
        <pc:picChg chg="add mod">
          <ac:chgData name="Kyle Joseph Lozano" userId="39b5438c-525b-466a-acc8-3e5c00bcf752" providerId="ADAL" clId="{49A39522-7CFA-4634-9053-B46DA2E7757E}" dt="2023-11-12T21:31:07.762" v="676" actId="1076"/>
          <ac:picMkLst>
            <pc:docMk/>
            <pc:sldMk cId="1545586780" sldId="549"/>
            <ac:picMk id="11" creationId="{80BAC2E8-9DF4-E376-17EC-3D9ECBA3476A}"/>
          </ac:picMkLst>
        </pc:picChg>
        <pc:picChg chg="add mod">
          <ac:chgData name="Kyle Joseph Lozano" userId="39b5438c-525b-466a-acc8-3e5c00bcf752" providerId="ADAL" clId="{49A39522-7CFA-4634-9053-B46DA2E7757E}" dt="2023-11-12T21:31:46.146" v="679" actId="1076"/>
          <ac:picMkLst>
            <pc:docMk/>
            <pc:sldMk cId="1545586780" sldId="549"/>
            <ac:picMk id="1026" creationId="{227D329D-FD75-6EF5-2492-713DED54D628}"/>
          </ac:picMkLst>
        </pc:picChg>
      </pc:sldChg>
      <pc:sldChg chg="addSp delSp modSp add mod modAnim chgLayout">
        <pc:chgData name="Kyle Joseph Lozano" userId="39b5438c-525b-466a-acc8-3e5c00bcf752" providerId="ADAL" clId="{49A39522-7CFA-4634-9053-B46DA2E7757E}" dt="2023-11-12T21:11:23.369" v="458" actId="1038"/>
        <pc:sldMkLst>
          <pc:docMk/>
          <pc:sldMk cId="815556183" sldId="550"/>
        </pc:sldMkLst>
        <pc:spChg chg="add del mod">
          <ac:chgData name="Kyle Joseph Lozano" userId="39b5438c-525b-466a-acc8-3e5c00bcf752" providerId="ADAL" clId="{49A39522-7CFA-4634-9053-B46DA2E7757E}" dt="2023-11-12T20:37:38.647" v="301" actId="478"/>
          <ac:spMkLst>
            <pc:docMk/>
            <pc:sldMk cId="815556183" sldId="550"/>
            <ac:spMk id="2" creationId="{40ECDD98-E9AA-4A02-60C2-C323BD5430D7}"/>
          </ac:spMkLst>
        </pc:spChg>
        <pc:spChg chg="mod ord">
          <ac:chgData name="Kyle Joseph Lozano" userId="39b5438c-525b-466a-acc8-3e5c00bcf752" providerId="ADAL" clId="{49A39522-7CFA-4634-9053-B46DA2E7757E}" dt="2023-11-12T20:37:47.643" v="304" actId="700"/>
          <ac:spMkLst>
            <pc:docMk/>
            <pc:sldMk cId="815556183" sldId="550"/>
            <ac:spMk id="3" creationId="{06F28DB9-3B74-3680-A969-B6AE7DF8F2B2}"/>
          </ac:spMkLst>
        </pc:spChg>
        <pc:spChg chg="mod ord">
          <ac:chgData name="Kyle Joseph Lozano" userId="39b5438c-525b-466a-acc8-3e5c00bcf752" providerId="ADAL" clId="{49A39522-7CFA-4634-9053-B46DA2E7757E}" dt="2023-11-12T20:41:45.370" v="366" actId="20577"/>
          <ac:spMkLst>
            <pc:docMk/>
            <pc:sldMk cId="815556183" sldId="550"/>
            <ac:spMk id="4" creationId="{9F258452-69B0-0A4B-4754-0CB552075535}"/>
          </ac:spMkLst>
        </pc:spChg>
        <pc:spChg chg="del mod">
          <ac:chgData name="Kyle Joseph Lozano" userId="39b5438c-525b-466a-acc8-3e5c00bcf752" providerId="ADAL" clId="{49A39522-7CFA-4634-9053-B46DA2E7757E}" dt="2023-11-12T20:37:41.081" v="303" actId="478"/>
          <ac:spMkLst>
            <pc:docMk/>
            <pc:sldMk cId="815556183" sldId="550"/>
            <ac:spMk id="5" creationId="{DE0B339E-70F7-D251-2108-4225183ABA67}"/>
          </ac:spMkLst>
        </pc:spChg>
        <pc:spChg chg="mod">
          <ac:chgData name="Kyle Joseph Lozano" userId="39b5438c-525b-466a-acc8-3e5c00bcf752" providerId="ADAL" clId="{49A39522-7CFA-4634-9053-B46DA2E7757E}" dt="2023-11-12T20:28:57.462" v="256" actId="207"/>
          <ac:spMkLst>
            <pc:docMk/>
            <pc:sldMk cId="815556183" sldId="550"/>
            <ac:spMk id="6" creationId="{88F3ECDE-95A6-6ED3-D2A0-AD3D253028DE}"/>
          </ac:spMkLst>
        </pc:spChg>
        <pc:spChg chg="mod">
          <ac:chgData name="Kyle Joseph Lozano" userId="39b5438c-525b-466a-acc8-3e5c00bcf752" providerId="ADAL" clId="{49A39522-7CFA-4634-9053-B46DA2E7757E}" dt="2023-11-12T20:30:26.489" v="263" actId="14861"/>
          <ac:spMkLst>
            <pc:docMk/>
            <pc:sldMk cId="815556183" sldId="550"/>
            <ac:spMk id="33" creationId="{C54245E3-9DE5-10B9-258E-712037F793AE}"/>
          </ac:spMkLst>
        </pc:spChg>
        <pc:spChg chg="add del mod">
          <ac:chgData name="Kyle Joseph Lozano" userId="39b5438c-525b-466a-acc8-3e5c00bcf752" providerId="ADAL" clId="{49A39522-7CFA-4634-9053-B46DA2E7757E}" dt="2023-11-12T20:37:47.643" v="304" actId="700"/>
          <ac:spMkLst>
            <pc:docMk/>
            <pc:sldMk cId="815556183" sldId="550"/>
            <ac:spMk id="34" creationId="{1D7C3161-91E8-F46B-4AFF-69B442A9B480}"/>
          </ac:spMkLst>
        </pc:spChg>
        <pc:spChg chg="add del mod ord">
          <ac:chgData name="Kyle Joseph Lozano" userId="39b5438c-525b-466a-acc8-3e5c00bcf752" providerId="ADAL" clId="{49A39522-7CFA-4634-9053-B46DA2E7757E}" dt="2023-11-12T20:37:57.461" v="306" actId="478"/>
          <ac:spMkLst>
            <pc:docMk/>
            <pc:sldMk cId="815556183" sldId="550"/>
            <ac:spMk id="35" creationId="{1EE1AAC9-E753-1BE1-10BD-3AC9F9D6DF64}"/>
          </ac:spMkLst>
        </pc:spChg>
        <pc:spChg chg="add del mod ord">
          <ac:chgData name="Kyle Joseph Lozano" userId="39b5438c-525b-466a-acc8-3e5c00bcf752" providerId="ADAL" clId="{49A39522-7CFA-4634-9053-B46DA2E7757E}" dt="2023-11-12T20:37:50.696" v="305" actId="478"/>
          <ac:spMkLst>
            <pc:docMk/>
            <pc:sldMk cId="815556183" sldId="550"/>
            <ac:spMk id="36" creationId="{87894B0D-6591-DB38-0A16-B9277EC52405}"/>
          </ac:spMkLst>
        </pc:spChg>
        <pc:spChg chg="add mod">
          <ac:chgData name="Kyle Joseph Lozano" userId="39b5438c-525b-466a-acc8-3e5c00bcf752" providerId="ADAL" clId="{49A39522-7CFA-4634-9053-B46DA2E7757E}" dt="2023-11-12T20:37:58.876" v="307"/>
          <ac:spMkLst>
            <pc:docMk/>
            <pc:sldMk cId="815556183" sldId="550"/>
            <ac:spMk id="37" creationId="{BD47863B-8344-70B7-2484-008C498060BE}"/>
          </ac:spMkLst>
        </pc:spChg>
        <pc:spChg chg="add del mod">
          <ac:chgData name="Kyle Joseph Lozano" userId="39b5438c-525b-466a-acc8-3e5c00bcf752" providerId="ADAL" clId="{49A39522-7CFA-4634-9053-B46DA2E7757E}" dt="2023-11-12T21:10:21.361" v="442" actId="478"/>
          <ac:spMkLst>
            <pc:docMk/>
            <pc:sldMk cId="815556183" sldId="550"/>
            <ac:spMk id="38" creationId="{275955EC-CDBA-2DAE-CC10-0B24C15533B4}"/>
          </ac:spMkLst>
        </pc:spChg>
        <pc:spChg chg="add mod">
          <ac:chgData name="Kyle Joseph Lozano" userId="39b5438c-525b-466a-acc8-3e5c00bcf752" providerId="ADAL" clId="{49A39522-7CFA-4634-9053-B46DA2E7757E}" dt="2023-11-12T21:11:23.369" v="458" actId="1038"/>
          <ac:spMkLst>
            <pc:docMk/>
            <pc:sldMk cId="815556183" sldId="550"/>
            <ac:spMk id="39" creationId="{1E5CC315-47A4-9EB0-FAA8-E088766A2448}"/>
          </ac:spMkLst>
        </pc:spChg>
      </pc:sldChg>
      <pc:sldChg chg="addSp delSp modSp add mod chgLayout">
        <pc:chgData name="Kyle Joseph Lozano" userId="39b5438c-525b-466a-acc8-3e5c00bcf752" providerId="ADAL" clId="{49A39522-7CFA-4634-9053-B46DA2E7757E}" dt="2023-11-12T21:11:34.394" v="459"/>
        <pc:sldMkLst>
          <pc:docMk/>
          <pc:sldMk cId="101048923" sldId="551"/>
        </pc:sldMkLst>
        <pc:spChg chg="add del mod ord">
          <ac:chgData name="Kyle Joseph Lozano" userId="39b5438c-525b-466a-acc8-3e5c00bcf752" providerId="ADAL" clId="{49A39522-7CFA-4634-9053-B46DA2E7757E}" dt="2023-11-12T20:38:10.785" v="309" actId="478"/>
          <ac:spMkLst>
            <pc:docMk/>
            <pc:sldMk cId="101048923" sldId="551"/>
            <ac:spMk id="2" creationId="{C3B09A56-7B75-9A4C-68C7-8A04B29BE5D2}"/>
          </ac:spMkLst>
        </pc:spChg>
        <pc:spChg chg="mod ord">
          <ac:chgData name="Kyle Joseph Lozano" userId="39b5438c-525b-466a-acc8-3e5c00bcf752" providerId="ADAL" clId="{49A39522-7CFA-4634-9053-B46DA2E7757E}" dt="2023-11-12T20:38:08.680" v="308" actId="700"/>
          <ac:spMkLst>
            <pc:docMk/>
            <pc:sldMk cId="101048923" sldId="551"/>
            <ac:spMk id="3" creationId="{06F28DB9-3B74-3680-A969-B6AE7DF8F2B2}"/>
          </ac:spMkLst>
        </pc:spChg>
        <pc:spChg chg="mod ord">
          <ac:chgData name="Kyle Joseph Lozano" userId="39b5438c-525b-466a-acc8-3e5c00bcf752" providerId="ADAL" clId="{49A39522-7CFA-4634-9053-B46DA2E7757E}" dt="2023-11-12T20:41:20.948" v="360" actId="20577"/>
          <ac:spMkLst>
            <pc:docMk/>
            <pc:sldMk cId="101048923" sldId="551"/>
            <ac:spMk id="4" creationId="{9F258452-69B0-0A4B-4754-0CB552075535}"/>
          </ac:spMkLst>
        </pc:spChg>
        <pc:spChg chg="del mod ord">
          <ac:chgData name="Kyle Joseph Lozano" userId="39b5438c-525b-466a-acc8-3e5c00bcf752" providerId="ADAL" clId="{49A39522-7CFA-4634-9053-B46DA2E7757E}" dt="2023-11-12T20:38:12.954" v="310" actId="478"/>
          <ac:spMkLst>
            <pc:docMk/>
            <pc:sldMk cId="101048923" sldId="551"/>
            <ac:spMk id="5" creationId="{DE0B339E-70F7-D251-2108-4225183ABA67}"/>
          </ac:spMkLst>
        </pc:spChg>
        <pc:spChg chg="mod">
          <ac:chgData name="Kyle Joseph Lozano" userId="39b5438c-525b-466a-acc8-3e5c00bcf752" providerId="ADAL" clId="{49A39522-7CFA-4634-9053-B46DA2E7757E}" dt="2023-11-12T20:29:00.375" v="257" actId="207"/>
          <ac:spMkLst>
            <pc:docMk/>
            <pc:sldMk cId="101048923" sldId="551"/>
            <ac:spMk id="6" creationId="{88F3ECDE-95A6-6ED3-D2A0-AD3D253028DE}"/>
          </ac:spMkLst>
        </pc:spChg>
        <pc:spChg chg="mod">
          <ac:chgData name="Kyle Joseph Lozano" userId="39b5438c-525b-466a-acc8-3e5c00bcf752" providerId="ADAL" clId="{49A39522-7CFA-4634-9053-B46DA2E7757E}" dt="2023-11-12T20:30:42.800" v="265" actId="14861"/>
          <ac:spMkLst>
            <pc:docMk/>
            <pc:sldMk cId="101048923" sldId="551"/>
            <ac:spMk id="15" creationId="{D45FF644-9D02-9B19-11CE-FBC52C2F20A7}"/>
          </ac:spMkLst>
        </pc:spChg>
        <pc:spChg chg="mod">
          <ac:chgData name="Kyle Joseph Lozano" userId="39b5438c-525b-466a-acc8-3e5c00bcf752" providerId="ADAL" clId="{49A39522-7CFA-4634-9053-B46DA2E7757E}" dt="2023-11-12T20:30:38.334" v="264" actId="14861"/>
          <ac:spMkLst>
            <pc:docMk/>
            <pc:sldMk cId="101048923" sldId="551"/>
            <ac:spMk id="33" creationId="{C54245E3-9DE5-10B9-258E-712037F793AE}"/>
          </ac:spMkLst>
        </pc:spChg>
        <pc:spChg chg="add del mod">
          <ac:chgData name="Kyle Joseph Lozano" userId="39b5438c-525b-466a-acc8-3e5c00bcf752" providerId="ADAL" clId="{49A39522-7CFA-4634-9053-B46DA2E7757E}" dt="2023-11-12T20:38:15.860" v="311" actId="478"/>
          <ac:spMkLst>
            <pc:docMk/>
            <pc:sldMk cId="101048923" sldId="551"/>
            <ac:spMk id="34" creationId="{0458E7BD-E319-CE1E-0A7B-49B5FB9A8F69}"/>
          </ac:spMkLst>
        </pc:spChg>
        <pc:spChg chg="add mod">
          <ac:chgData name="Kyle Joseph Lozano" userId="39b5438c-525b-466a-acc8-3e5c00bcf752" providerId="ADAL" clId="{49A39522-7CFA-4634-9053-B46DA2E7757E}" dt="2023-11-12T20:38:17.332" v="312"/>
          <ac:spMkLst>
            <pc:docMk/>
            <pc:sldMk cId="101048923" sldId="551"/>
            <ac:spMk id="35" creationId="{77BDFE3D-55F0-FE0E-DA3C-7912EB37E318}"/>
          </ac:spMkLst>
        </pc:spChg>
        <pc:spChg chg="add del mod">
          <ac:chgData name="Kyle Joseph Lozano" userId="39b5438c-525b-466a-acc8-3e5c00bcf752" providerId="ADAL" clId="{49A39522-7CFA-4634-9053-B46DA2E7757E}" dt="2023-11-12T21:10:23.639" v="443" actId="478"/>
          <ac:spMkLst>
            <pc:docMk/>
            <pc:sldMk cId="101048923" sldId="551"/>
            <ac:spMk id="36" creationId="{F04628E8-7B0D-1A94-822D-D0AF0C0B8B84}"/>
          </ac:spMkLst>
        </pc:spChg>
        <pc:spChg chg="add mod">
          <ac:chgData name="Kyle Joseph Lozano" userId="39b5438c-525b-466a-acc8-3e5c00bcf752" providerId="ADAL" clId="{49A39522-7CFA-4634-9053-B46DA2E7757E}" dt="2023-11-12T21:11:34.394" v="459"/>
          <ac:spMkLst>
            <pc:docMk/>
            <pc:sldMk cId="101048923" sldId="551"/>
            <ac:spMk id="37" creationId="{93695AC8-BA66-86B8-816B-BB791527698B}"/>
          </ac:spMkLst>
        </pc:spChg>
      </pc:sldChg>
      <pc:sldChg chg="addSp delSp modSp add mod chgLayout">
        <pc:chgData name="Kyle Joseph Lozano" userId="39b5438c-525b-466a-acc8-3e5c00bcf752" providerId="ADAL" clId="{49A39522-7CFA-4634-9053-B46DA2E7757E}" dt="2023-11-12T21:11:35.239" v="460"/>
        <pc:sldMkLst>
          <pc:docMk/>
          <pc:sldMk cId="1306634995" sldId="552"/>
        </pc:sldMkLst>
        <pc:spChg chg="add del mod ord">
          <ac:chgData name="Kyle Joseph Lozano" userId="39b5438c-525b-466a-acc8-3e5c00bcf752" providerId="ADAL" clId="{49A39522-7CFA-4634-9053-B46DA2E7757E}" dt="2023-11-12T20:38:32.303" v="314" actId="478"/>
          <ac:spMkLst>
            <pc:docMk/>
            <pc:sldMk cId="1306634995" sldId="552"/>
            <ac:spMk id="2" creationId="{A323A7FC-422C-EB1F-9917-8F546B4942A7}"/>
          </ac:spMkLst>
        </pc:spChg>
        <pc:spChg chg="mod ord">
          <ac:chgData name="Kyle Joseph Lozano" userId="39b5438c-525b-466a-acc8-3e5c00bcf752" providerId="ADAL" clId="{49A39522-7CFA-4634-9053-B46DA2E7757E}" dt="2023-11-12T20:38:28.732" v="313" actId="700"/>
          <ac:spMkLst>
            <pc:docMk/>
            <pc:sldMk cId="1306634995" sldId="552"/>
            <ac:spMk id="3" creationId="{06F28DB9-3B74-3680-A969-B6AE7DF8F2B2}"/>
          </ac:spMkLst>
        </pc:spChg>
        <pc:spChg chg="mod ord">
          <ac:chgData name="Kyle Joseph Lozano" userId="39b5438c-525b-466a-acc8-3e5c00bcf752" providerId="ADAL" clId="{49A39522-7CFA-4634-9053-B46DA2E7757E}" dt="2023-11-12T20:41:20.516" v="359" actId="20577"/>
          <ac:spMkLst>
            <pc:docMk/>
            <pc:sldMk cId="1306634995" sldId="552"/>
            <ac:spMk id="4" creationId="{9F258452-69B0-0A4B-4754-0CB552075535}"/>
          </ac:spMkLst>
        </pc:spChg>
        <pc:spChg chg="del mod ord">
          <ac:chgData name="Kyle Joseph Lozano" userId="39b5438c-525b-466a-acc8-3e5c00bcf752" providerId="ADAL" clId="{49A39522-7CFA-4634-9053-B46DA2E7757E}" dt="2023-11-12T20:38:35.540" v="315" actId="478"/>
          <ac:spMkLst>
            <pc:docMk/>
            <pc:sldMk cId="1306634995" sldId="552"/>
            <ac:spMk id="5" creationId="{DE0B339E-70F7-D251-2108-4225183ABA67}"/>
          </ac:spMkLst>
        </pc:spChg>
        <pc:spChg chg="mod">
          <ac:chgData name="Kyle Joseph Lozano" userId="39b5438c-525b-466a-acc8-3e5c00bcf752" providerId="ADAL" clId="{49A39522-7CFA-4634-9053-B46DA2E7757E}" dt="2023-11-12T20:29:03.807" v="258" actId="207"/>
          <ac:spMkLst>
            <pc:docMk/>
            <pc:sldMk cId="1306634995" sldId="552"/>
            <ac:spMk id="6" creationId="{88F3ECDE-95A6-6ED3-D2A0-AD3D253028DE}"/>
          </ac:spMkLst>
        </pc:spChg>
        <pc:spChg chg="mod">
          <ac:chgData name="Kyle Joseph Lozano" userId="39b5438c-525b-466a-acc8-3e5c00bcf752" providerId="ADAL" clId="{49A39522-7CFA-4634-9053-B46DA2E7757E}" dt="2023-11-12T20:30:55.382" v="267" actId="14861"/>
          <ac:spMkLst>
            <pc:docMk/>
            <pc:sldMk cId="1306634995" sldId="552"/>
            <ac:spMk id="15" creationId="{D45FF644-9D02-9B19-11CE-FBC52C2F20A7}"/>
          </ac:spMkLst>
        </pc:spChg>
        <pc:spChg chg="mod">
          <ac:chgData name="Kyle Joseph Lozano" userId="39b5438c-525b-466a-acc8-3e5c00bcf752" providerId="ADAL" clId="{49A39522-7CFA-4634-9053-B46DA2E7757E}" dt="2023-11-12T20:31:00.257" v="268" actId="14861"/>
          <ac:spMkLst>
            <pc:docMk/>
            <pc:sldMk cId="1306634995" sldId="552"/>
            <ac:spMk id="24" creationId="{ACA1D4CF-5CA1-9CDD-898A-974A254E151F}"/>
          </ac:spMkLst>
        </pc:spChg>
        <pc:spChg chg="mod">
          <ac:chgData name="Kyle Joseph Lozano" userId="39b5438c-525b-466a-acc8-3e5c00bcf752" providerId="ADAL" clId="{49A39522-7CFA-4634-9053-B46DA2E7757E}" dt="2023-11-12T20:30:51.613" v="266" actId="14861"/>
          <ac:spMkLst>
            <pc:docMk/>
            <pc:sldMk cId="1306634995" sldId="552"/>
            <ac:spMk id="33" creationId="{C54245E3-9DE5-10B9-258E-712037F793AE}"/>
          </ac:spMkLst>
        </pc:spChg>
        <pc:spChg chg="add del mod">
          <ac:chgData name="Kyle Joseph Lozano" userId="39b5438c-525b-466a-acc8-3e5c00bcf752" providerId="ADAL" clId="{49A39522-7CFA-4634-9053-B46DA2E7757E}" dt="2023-11-12T20:38:37.275" v="316" actId="478"/>
          <ac:spMkLst>
            <pc:docMk/>
            <pc:sldMk cId="1306634995" sldId="552"/>
            <ac:spMk id="34" creationId="{83226DD5-1497-103E-E138-61D2EDA1D14A}"/>
          </ac:spMkLst>
        </pc:spChg>
        <pc:spChg chg="add mod">
          <ac:chgData name="Kyle Joseph Lozano" userId="39b5438c-525b-466a-acc8-3e5c00bcf752" providerId="ADAL" clId="{49A39522-7CFA-4634-9053-B46DA2E7757E}" dt="2023-11-12T20:38:38.875" v="317"/>
          <ac:spMkLst>
            <pc:docMk/>
            <pc:sldMk cId="1306634995" sldId="552"/>
            <ac:spMk id="35" creationId="{ECCFB126-67E6-08CD-9482-B88BE7005FFB}"/>
          </ac:spMkLst>
        </pc:spChg>
        <pc:spChg chg="add del mod">
          <ac:chgData name="Kyle Joseph Lozano" userId="39b5438c-525b-466a-acc8-3e5c00bcf752" providerId="ADAL" clId="{49A39522-7CFA-4634-9053-B46DA2E7757E}" dt="2023-11-12T21:10:26.527" v="444" actId="478"/>
          <ac:spMkLst>
            <pc:docMk/>
            <pc:sldMk cId="1306634995" sldId="552"/>
            <ac:spMk id="36" creationId="{7E061981-B4F2-E3D8-D303-63066EE241CA}"/>
          </ac:spMkLst>
        </pc:spChg>
        <pc:spChg chg="add mod">
          <ac:chgData name="Kyle Joseph Lozano" userId="39b5438c-525b-466a-acc8-3e5c00bcf752" providerId="ADAL" clId="{49A39522-7CFA-4634-9053-B46DA2E7757E}" dt="2023-11-12T21:11:35.239" v="460"/>
          <ac:spMkLst>
            <pc:docMk/>
            <pc:sldMk cId="1306634995" sldId="552"/>
            <ac:spMk id="37" creationId="{56D020EA-FEF8-008A-6622-E2800272F54A}"/>
          </ac:spMkLst>
        </pc:spChg>
      </pc:sldChg>
      <pc:sldChg chg="addSp delSp modSp add mod chgLayout">
        <pc:chgData name="Kyle Joseph Lozano" userId="39b5438c-525b-466a-acc8-3e5c00bcf752" providerId="ADAL" clId="{49A39522-7CFA-4634-9053-B46DA2E7757E}" dt="2023-11-12T21:11:36.622" v="461"/>
        <pc:sldMkLst>
          <pc:docMk/>
          <pc:sldMk cId="1131703133" sldId="553"/>
        </pc:sldMkLst>
        <pc:spChg chg="add del mod ord">
          <ac:chgData name="Kyle Joseph Lozano" userId="39b5438c-525b-466a-acc8-3e5c00bcf752" providerId="ADAL" clId="{49A39522-7CFA-4634-9053-B46DA2E7757E}" dt="2023-11-12T20:38:55.314" v="321" actId="478"/>
          <ac:spMkLst>
            <pc:docMk/>
            <pc:sldMk cId="1131703133" sldId="553"/>
            <ac:spMk id="2" creationId="{82DF0A5E-C42B-F59D-9CBC-5332DE6DA660}"/>
          </ac:spMkLst>
        </pc:spChg>
        <pc:spChg chg="mod ord">
          <ac:chgData name="Kyle Joseph Lozano" userId="39b5438c-525b-466a-acc8-3e5c00bcf752" providerId="ADAL" clId="{49A39522-7CFA-4634-9053-B46DA2E7757E}" dt="2023-11-12T20:38:49.353" v="318" actId="700"/>
          <ac:spMkLst>
            <pc:docMk/>
            <pc:sldMk cId="1131703133" sldId="553"/>
            <ac:spMk id="3" creationId="{06F28DB9-3B74-3680-A969-B6AE7DF8F2B2}"/>
          </ac:spMkLst>
        </pc:spChg>
        <pc:spChg chg="mod ord">
          <ac:chgData name="Kyle Joseph Lozano" userId="39b5438c-525b-466a-acc8-3e5c00bcf752" providerId="ADAL" clId="{49A39522-7CFA-4634-9053-B46DA2E7757E}" dt="2023-11-12T20:41:20.081" v="358" actId="20577"/>
          <ac:spMkLst>
            <pc:docMk/>
            <pc:sldMk cId="1131703133" sldId="553"/>
            <ac:spMk id="4" creationId="{9F258452-69B0-0A4B-4754-0CB552075535}"/>
          </ac:spMkLst>
        </pc:spChg>
        <pc:spChg chg="del mod ord">
          <ac:chgData name="Kyle Joseph Lozano" userId="39b5438c-525b-466a-acc8-3e5c00bcf752" providerId="ADAL" clId="{49A39522-7CFA-4634-9053-B46DA2E7757E}" dt="2023-11-12T20:38:51.868" v="319" actId="478"/>
          <ac:spMkLst>
            <pc:docMk/>
            <pc:sldMk cId="1131703133" sldId="553"/>
            <ac:spMk id="5" creationId="{DE0B339E-70F7-D251-2108-4225183ABA67}"/>
          </ac:spMkLst>
        </pc:spChg>
        <pc:spChg chg="mod">
          <ac:chgData name="Kyle Joseph Lozano" userId="39b5438c-525b-466a-acc8-3e5c00bcf752" providerId="ADAL" clId="{49A39522-7CFA-4634-9053-B46DA2E7757E}" dt="2023-11-12T20:29:07.334" v="259" actId="207"/>
          <ac:spMkLst>
            <pc:docMk/>
            <pc:sldMk cId="1131703133" sldId="553"/>
            <ac:spMk id="6" creationId="{88F3ECDE-95A6-6ED3-D2A0-AD3D253028DE}"/>
          </ac:spMkLst>
        </pc:spChg>
        <pc:spChg chg="mod">
          <ac:chgData name="Kyle Joseph Lozano" userId="39b5438c-525b-466a-acc8-3e5c00bcf752" providerId="ADAL" clId="{49A39522-7CFA-4634-9053-B46DA2E7757E}" dt="2023-11-12T20:31:21.058" v="271" actId="14861"/>
          <ac:spMkLst>
            <pc:docMk/>
            <pc:sldMk cId="1131703133" sldId="553"/>
            <ac:spMk id="15" creationId="{D45FF644-9D02-9B19-11CE-FBC52C2F20A7}"/>
          </ac:spMkLst>
        </pc:spChg>
        <pc:spChg chg="mod">
          <ac:chgData name="Kyle Joseph Lozano" userId="39b5438c-525b-466a-acc8-3e5c00bcf752" providerId="ADAL" clId="{49A39522-7CFA-4634-9053-B46DA2E7757E}" dt="2023-11-12T20:31:13.486" v="269" actId="14861"/>
          <ac:spMkLst>
            <pc:docMk/>
            <pc:sldMk cId="1131703133" sldId="553"/>
            <ac:spMk id="21" creationId="{6C0E646D-5096-ECDA-3D70-10E69993D723}"/>
          </ac:spMkLst>
        </pc:spChg>
        <pc:spChg chg="mod">
          <ac:chgData name="Kyle Joseph Lozano" userId="39b5438c-525b-466a-acc8-3e5c00bcf752" providerId="ADAL" clId="{49A39522-7CFA-4634-9053-B46DA2E7757E}" dt="2023-11-12T20:31:25.276" v="272" actId="14861"/>
          <ac:spMkLst>
            <pc:docMk/>
            <pc:sldMk cId="1131703133" sldId="553"/>
            <ac:spMk id="24" creationId="{ACA1D4CF-5CA1-9CDD-898A-974A254E151F}"/>
          </ac:spMkLst>
        </pc:spChg>
        <pc:spChg chg="mod">
          <ac:chgData name="Kyle Joseph Lozano" userId="39b5438c-525b-466a-acc8-3e5c00bcf752" providerId="ADAL" clId="{49A39522-7CFA-4634-9053-B46DA2E7757E}" dt="2023-11-12T20:31:17.358" v="270" actId="14861"/>
          <ac:spMkLst>
            <pc:docMk/>
            <pc:sldMk cId="1131703133" sldId="553"/>
            <ac:spMk id="33" creationId="{C54245E3-9DE5-10B9-258E-712037F793AE}"/>
          </ac:spMkLst>
        </pc:spChg>
        <pc:spChg chg="add del mod">
          <ac:chgData name="Kyle Joseph Lozano" userId="39b5438c-525b-466a-acc8-3e5c00bcf752" providerId="ADAL" clId="{49A39522-7CFA-4634-9053-B46DA2E7757E}" dt="2023-11-12T20:38:53.601" v="320" actId="478"/>
          <ac:spMkLst>
            <pc:docMk/>
            <pc:sldMk cId="1131703133" sldId="553"/>
            <ac:spMk id="34" creationId="{7FAB9974-7CE2-F7AC-368E-41B52EDDB23E}"/>
          </ac:spMkLst>
        </pc:spChg>
        <pc:spChg chg="add mod">
          <ac:chgData name="Kyle Joseph Lozano" userId="39b5438c-525b-466a-acc8-3e5c00bcf752" providerId="ADAL" clId="{49A39522-7CFA-4634-9053-B46DA2E7757E}" dt="2023-11-12T20:38:57.639" v="322"/>
          <ac:spMkLst>
            <pc:docMk/>
            <pc:sldMk cId="1131703133" sldId="553"/>
            <ac:spMk id="35" creationId="{F53A65AA-9420-222E-B483-01D202770598}"/>
          </ac:spMkLst>
        </pc:spChg>
        <pc:spChg chg="add del mod">
          <ac:chgData name="Kyle Joseph Lozano" userId="39b5438c-525b-466a-acc8-3e5c00bcf752" providerId="ADAL" clId="{49A39522-7CFA-4634-9053-B46DA2E7757E}" dt="2023-11-12T21:10:29.109" v="445" actId="478"/>
          <ac:spMkLst>
            <pc:docMk/>
            <pc:sldMk cId="1131703133" sldId="553"/>
            <ac:spMk id="36" creationId="{9926F689-5EF1-D6C2-AB20-68186AB00A71}"/>
          </ac:spMkLst>
        </pc:spChg>
        <pc:spChg chg="add mod">
          <ac:chgData name="Kyle Joseph Lozano" userId="39b5438c-525b-466a-acc8-3e5c00bcf752" providerId="ADAL" clId="{49A39522-7CFA-4634-9053-B46DA2E7757E}" dt="2023-11-12T21:11:36.622" v="461"/>
          <ac:spMkLst>
            <pc:docMk/>
            <pc:sldMk cId="1131703133" sldId="553"/>
            <ac:spMk id="37" creationId="{FBBF917C-714E-CE87-504A-97986E6336AD}"/>
          </ac:spMkLst>
        </pc:spChg>
      </pc:sldChg>
      <pc:sldChg chg="addSp delSp modSp add mod chgLayout">
        <pc:chgData name="Kyle Joseph Lozano" userId="39b5438c-525b-466a-acc8-3e5c00bcf752" providerId="ADAL" clId="{49A39522-7CFA-4634-9053-B46DA2E7757E}" dt="2023-11-12T21:11:37.561" v="462"/>
        <pc:sldMkLst>
          <pc:docMk/>
          <pc:sldMk cId="1172648562" sldId="554"/>
        </pc:sldMkLst>
        <pc:spChg chg="mod ord">
          <ac:chgData name="Kyle Joseph Lozano" userId="39b5438c-525b-466a-acc8-3e5c00bcf752" providerId="ADAL" clId="{49A39522-7CFA-4634-9053-B46DA2E7757E}" dt="2023-11-12T20:39:14.495" v="324" actId="700"/>
          <ac:spMkLst>
            <pc:docMk/>
            <pc:sldMk cId="1172648562" sldId="554"/>
            <ac:spMk id="3" creationId="{06F28DB9-3B74-3680-A969-B6AE7DF8F2B2}"/>
          </ac:spMkLst>
        </pc:spChg>
        <pc:spChg chg="mod ord">
          <ac:chgData name="Kyle Joseph Lozano" userId="39b5438c-525b-466a-acc8-3e5c00bcf752" providerId="ADAL" clId="{49A39522-7CFA-4634-9053-B46DA2E7757E}" dt="2023-11-12T20:41:19.453" v="357" actId="20577"/>
          <ac:spMkLst>
            <pc:docMk/>
            <pc:sldMk cId="1172648562" sldId="554"/>
            <ac:spMk id="4" creationId="{9F258452-69B0-0A4B-4754-0CB552075535}"/>
          </ac:spMkLst>
        </pc:spChg>
        <pc:spChg chg="del">
          <ac:chgData name="Kyle Joseph Lozano" userId="39b5438c-525b-466a-acc8-3e5c00bcf752" providerId="ADAL" clId="{49A39522-7CFA-4634-9053-B46DA2E7757E}" dt="2023-11-12T20:39:11.302" v="323" actId="478"/>
          <ac:spMkLst>
            <pc:docMk/>
            <pc:sldMk cId="1172648562" sldId="554"/>
            <ac:spMk id="5" creationId="{DE0B339E-70F7-D251-2108-4225183ABA67}"/>
          </ac:spMkLst>
        </pc:spChg>
        <pc:spChg chg="mod">
          <ac:chgData name="Kyle Joseph Lozano" userId="39b5438c-525b-466a-acc8-3e5c00bcf752" providerId="ADAL" clId="{49A39522-7CFA-4634-9053-B46DA2E7757E}" dt="2023-11-12T20:29:10.147" v="260" actId="207"/>
          <ac:spMkLst>
            <pc:docMk/>
            <pc:sldMk cId="1172648562" sldId="554"/>
            <ac:spMk id="6" creationId="{88F3ECDE-95A6-6ED3-D2A0-AD3D253028DE}"/>
          </ac:spMkLst>
        </pc:spChg>
        <pc:spChg chg="add del mod">
          <ac:chgData name="Kyle Joseph Lozano" userId="39b5438c-525b-466a-acc8-3e5c00bcf752" providerId="ADAL" clId="{49A39522-7CFA-4634-9053-B46DA2E7757E}" dt="2023-11-12T20:39:14.495" v="324" actId="700"/>
          <ac:spMkLst>
            <pc:docMk/>
            <pc:sldMk cId="1172648562" sldId="554"/>
            <ac:spMk id="7" creationId="{BF9F874D-2274-C05F-E9F0-FC4818D12912}"/>
          </ac:spMkLst>
        </pc:spChg>
        <pc:spChg chg="mod">
          <ac:chgData name="Kyle Joseph Lozano" userId="39b5438c-525b-466a-acc8-3e5c00bcf752" providerId="ADAL" clId="{49A39522-7CFA-4634-9053-B46DA2E7757E}" dt="2023-11-12T20:31:47.336" v="276" actId="14861"/>
          <ac:spMkLst>
            <pc:docMk/>
            <pc:sldMk cId="1172648562" sldId="554"/>
            <ac:spMk id="15" creationId="{D45FF644-9D02-9B19-11CE-FBC52C2F20A7}"/>
          </ac:spMkLst>
        </pc:spChg>
        <pc:spChg chg="mod">
          <ac:chgData name="Kyle Joseph Lozano" userId="39b5438c-525b-466a-acc8-3e5c00bcf752" providerId="ADAL" clId="{49A39522-7CFA-4634-9053-B46DA2E7757E}" dt="2023-11-12T20:31:34.764" v="273" actId="14861"/>
          <ac:spMkLst>
            <pc:docMk/>
            <pc:sldMk cId="1172648562" sldId="554"/>
            <ac:spMk id="21" creationId="{6C0E646D-5096-ECDA-3D70-10E69993D723}"/>
          </ac:spMkLst>
        </pc:spChg>
        <pc:spChg chg="mod">
          <ac:chgData name="Kyle Joseph Lozano" userId="39b5438c-525b-466a-acc8-3e5c00bcf752" providerId="ADAL" clId="{49A39522-7CFA-4634-9053-B46DA2E7757E}" dt="2023-11-12T20:31:43.568" v="275" actId="14861"/>
          <ac:spMkLst>
            <pc:docMk/>
            <pc:sldMk cId="1172648562" sldId="554"/>
            <ac:spMk id="24" creationId="{ACA1D4CF-5CA1-9CDD-898A-974A254E151F}"/>
          </ac:spMkLst>
        </pc:spChg>
        <pc:spChg chg="mod">
          <ac:chgData name="Kyle Joseph Lozano" userId="39b5438c-525b-466a-acc8-3e5c00bcf752" providerId="ADAL" clId="{49A39522-7CFA-4634-9053-B46DA2E7757E}" dt="2023-11-12T20:31:55.065" v="277" actId="14861"/>
          <ac:spMkLst>
            <pc:docMk/>
            <pc:sldMk cId="1172648562" sldId="554"/>
            <ac:spMk id="28" creationId="{31D03E68-B0E0-A03F-E397-780FF70370F7}"/>
          </ac:spMkLst>
        </pc:spChg>
        <pc:spChg chg="mod">
          <ac:chgData name="Kyle Joseph Lozano" userId="39b5438c-525b-466a-acc8-3e5c00bcf752" providerId="ADAL" clId="{49A39522-7CFA-4634-9053-B46DA2E7757E}" dt="2023-11-12T20:31:38.410" v="274" actId="14861"/>
          <ac:spMkLst>
            <pc:docMk/>
            <pc:sldMk cId="1172648562" sldId="554"/>
            <ac:spMk id="33" creationId="{C54245E3-9DE5-10B9-258E-712037F793AE}"/>
          </ac:spMkLst>
        </pc:spChg>
        <pc:spChg chg="add del mod ord">
          <ac:chgData name="Kyle Joseph Lozano" userId="39b5438c-525b-466a-acc8-3e5c00bcf752" providerId="ADAL" clId="{49A39522-7CFA-4634-9053-B46DA2E7757E}" dt="2023-11-12T20:39:20.051" v="326" actId="478"/>
          <ac:spMkLst>
            <pc:docMk/>
            <pc:sldMk cId="1172648562" sldId="554"/>
            <ac:spMk id="34" creationId="{8DD96C30-A370-E76F-C179-0D8DE6B0B9C2}"/>
          </ac:spMkLst>
        </pc:spChg>
        <pc:spChg chg="add del mod ord">
          <ac:chgData name="Kyle Joseph Lozano" userId="39b5438c-525b-466a-acc8-3e5c00bcf752" providerId="ADAL" clId="{49A39522-7CFA-4634-9053-B46DA2E7757E}" dt="2023-11-12T20:39:17.288" v="325" actId="478"/>
          <ac:spMkLst>
            <pc:docMk/>
            <pc:sldMk cId="1172648562" sldId="554"/>
            <ac:spMk id="35" creationId="{7940656C-38F1-61D2-23C1-CAB923155FC0}"/>
          </ac:spMkLst>
        </pc:spChg>
        <pc:spChg chg="add mod">
          <ac:chgData name="Kyle Joseph Lozano" userId="39b5438c-525b-466a-acc8-3e5c00bcf752" providerId="ADAL" clId="{49A39522-7CFA-4634-9053-B46DA2E7757E}" dt="2023-11-12T20:39:21.923" v="327"/>
          <ac:spMkLst>
            <pc:docMk/>
            <pc:sldMk cId="1172648562" sldId="554"/>
            <ac:spMk id="36" creationId="{B1CB4A14-F77C-D5BD-7B1B-F115E04E7C35}"/>
          </ac:spMkLst>
        </pc:spChg>
        <pc:spChg chg="add del mod">
          <ac:chgData name="Kyle Joseph Lozano" userId="39b5438c-525b-466a-acc8-3e5c00bcf752" providerId="ADAL" clId="{49A39522-7CFA-4634-9053-B46DA2E7757E}" dt="2023-11-12T21:10:31.228" v="446" actId="478"/>
          <ac:spMkLst>
            <pc:docMk/>
            <pc:sldMk cId="1172648562" sldId="554"/>
            <ac:spMk id="37" creationId="{CBCDB899-8D0E-0C0B-79F1-66C9BC3F95E6}"/>
          </ac:spMkLst>
        </pc:spChg>
        <pc:spChg chg="add mod">
          <ac:chgData name="Kyle Joseph Lozano" userId="39b5438c-525b-466a-acc8-3e5c00bcf752" providerId="ADAL" clId="{49A39522-7CFA-4634-9053-B46DA2E7757E}" dt="2023-11-12T21:11:37.561" v="462"/>
          <ac:spMkLst>
            <pc:docMk/>
            <pc:sldMk cId="1172648562" sldId="554"/>
            <ac:spMk id="38" creationId="{147E3328-78B0-AB8A-CD37-D93EDFD5A180}"/>
          </ac:spMkLst>
        </pc:spChg>
      </pc:sldChg>
      <pc:sldChg chg="modSp add del mod">
        <pc:chgData name="Kyle Joseph Lozano" userId="39b5438c-525b-466a-acc8-3e5c00bcf752" providerId="ADAL" clId="{49A39522-7CFA-4634-9053-B46DA2E7757E}" dt="2023-11-12T20:33:05.615" v="284" actId="2696"/>
        <pc:sldMkLst>
          <pc:docMk/>
          <pc:sldMk cId="1888738711" sldId="555"/>
        </pc:sldMkLst>
        <pc:spChg chg="mod">
          <ac:chgData name="Kyle Joseph Lozano" userId="39b5438c-525b-466a-acc8-3e5c00bcf752" providerId="ADAL" clId="{49A39522-7CFA-4634-9053-B46DA2E7757E}" dt="2023-11-12T20:29:13.985" v="261" actId="207"/>
          <ac:spMkLst>
            <pc:docMk/>
            <pc:sldMk cId="1888738711" sldId="555"/>
            <ac:spMk id="6" creationId="{88F3ECDE-95A6-6ED3-D2A0-AD3D253028DE}"/>
          </ac:spMkLst>
        </pc:spChg>
        <pc:spChg chg="mod">
          <ac:chgData name="Kyle Joseph Lozano" userId="39b5438c-525b-466a-acc8-3e5c00bcf752" providerId="ADAL" clId="{49A39522-7CFA-4634-9053-B46DA2E7757E}" dt="2023-11-12T20:32:22.156" v="279" actId="14861"/>
          <ac:spMkLst>
            <pc:docMk/>
            <pc:sldMk cId="1888738711" sldId="555"/>
            <ac:spMk id="12" creationId="{81125661-927A-7F98-C557-966E955C7E99}"/>
          </ac:spMkLst>
        </pc:spChg>
      </pc:sldChg>
      <pc:sldChg chg="modSp add del mod">
        <pc:chgData name="Kyle Joseph Lozano" userId="39b5438c-525b-466a-acc8-3e5c00bcf752" providerId="ADAL" clId="{49A39522-7CFA-4634-9053-B46DA2E7757E}" dt="2023-11-12T20:33:37.141" v="288" actId="2696"/>
        <pc:sldMkLst>
          <pc:docMk/>
          <pc:sldMk cId="441598251" sldId="556"/>
        </pc:sldMkLst>
        <pc:spChg chg="mod">
          <ac:chgData name="Kyle Joseph Lozano" userId="39b5438c-525b-466a-acc8-3e5c00bcf752" providerId="ADAL" clId="{49A39522-7CFA-4634-9053-B46DA2E7757E}" dt="2023-11-12T20:29:17.263" v="262" actId="207"/>
          <ac:spMkLst>
            <pc:docMk/>
            <pc:sldMk cId="441598251" sldId="556"/>
            <ac:spMk id="6" creationId="{88F3ECDE-95A6-6ED3-D2A0-AD3D253028DE}"/>
          </ac:spMkLst>
        </pc:spChg>
        <pc:spChg chg="mod">
          <ac:chgData name="Kyle Joseph Lozano" userId="39b5438c-525b-466a-acc8-3e5c00bcf752" providerId="ADAL" clId="{49A39522-7CFA-4634-9053-B46DA2E7757E}" dt="2023-11-12T20:28:42.068" v="254" actId="207"/>
          <ac:spMkLst>
            <pc:docMk/>
            <pc:sldMk cId="441598251" sldId="556"/>
            <ac:spMk id="14" creationId="{AB4FB4A7-B09B-64BE-C1A1-914E2CC1400B}"/>
          </ac:spMkLst>
        </pc:spChg>
      </pc:sldChg>
      <pc:sldChg chg="addSp delSp modSp add mod chgLayout">
        <pc:chgData name="Kyle Joseph Lozano" userId="39b5438c-525b-466a-acc8-3e5c00bcf752" providerId="ADAL" clId="{49A39522-7CFA-4634-9053-B46DA2E7757E}" dt="2023-11-12T21:11:38.566" v="463"/>
        <pc:sldMkLst>
          <pc:docMk/>
          <pc:sldMk cId="669251445" sldId="557"/>
        </pc:sldMkLst>
        <pc:spChg chg="add del mod ord">
          <ac:chgData name="Kyle Joseph Lozano" userId="39b5438c-525b-466a-acc8-3e5c00bcf752" providerId="ADAL" clId="{49A39522-7CFA-4634-9053-B46DA2E7757E}" dt="2023-11-12T20:39:29.785" v="329" actId="478"/>
          <ac:spMkLst>
            <pc:docMk/>
            <pc:sldMk cId="669251445" sldId="557"/>
            <ac:spMk id="2" creationId="{BBC60323-33AA-85C3-79DD-BD0082F81344}"/>
          </ac:spMkLst>
        </pc:spChg>
        <pc:spChg chg="mod ord">
          <ac:chgData name="Kyle Joseph Lozano" userId="39b5438c-525b-466a-acc8-3e5c00bcf752" providerId="ADAL" clId="{49A39522-7CFA-4634-9053-B46DA2E7757E}" dt="2023-11-12T20:39:27.321" v="328" actId="700"/>
          <ac:spMkLst>
            <pc:docMk/>
            <pc:sldMk cId="669251445" sldId="557"/>
            <ac:spMk id="3" creationId="{06F28DB9-3B74-3680-A969-B6AE7DF8F2B2}"/>
          </ac:spMkLst>
        </pc:spChg>
        <pc:spChg chg="mod ord">
          <ac:chgData name="Kyle Joseph Lozano" userId="39b5438c-525b-466a-acc8-3e5c00bcf752" providerId="ADAL" clId="{49A39522-7CFA-4634-9053-B46DA2E7757E}" dt="2023-11-12T20:41:18.273" v="354" actId="20577"/>
          <ac:spMkLst>
            <pc:docMk/>
            <pc:sldMk cId="669251445" sldId="557"/>
            <ac:spMk id="4" creationId="{9F258452-69B0-0A4B-4754-0CB552075535}"/>
          </ac:spMkLst>
        </pc:spChg>
        <pc:spChg chg="del mod ord">
          <ac:chgData name="Kyle Joseph Lozano" userId="39b5438c-525b-466a-acc8-3e5c00bcf752" providerId="ADAL" clId="{49A39522-7CFA-4634-9053-B46DA2E7757E}" dt="2023-11-12T20:39:32.513" v="330" actId="478"/>
          <ac:spMkLst>
            <pc:docMk/>
            <pc:sldMk cId="669251445" sldId="557"/>
            <ac:spMk id="5" creationId="{DE0B339E-70F7-D251-2108-4225183ABA67}"/>
          </ac:spMkLst>
        </pc:spChg>
        <pc:spChg chg="mod">
          <ac:chgData name="Kyle Joseph Lozano" userId="39b5438c-525b-466a-acc8-3e5c00bcf752" providerId="ADAL" clId="{49A39522-7CFA-4634-9053-B46DA2E7757E}" dt="2023-11-12T20:32:50.480" v="282" actId="14861"/>
          <ac:spMkLst>
            <pc:docMk/>
            <pc:sldMk cId="669251445" sldId="557"/>
            <ac:spMk id="12" creationId="{81125661-927A-7F98-C557-966E955C7E99}"/>
          </ac:spMkLst>
        </pc:spChg>
        <pc:spChg chg="add del mod">
          <ac:chgData name="Kyle Joseph Lozano" userId="39b5438c-525b-466a-acc8-3e5c00bcf752" providerId="ADAL" clId="{49A39522-7CFA-4634-9053-B46DA2E7757E}" dt="2023-11-12T20:39:34.803" v="331" actId="478"/>
          <ac:spMkLst>
            <pc:docMk/>
            <pc:sldMk cId="669251445" sldId="557"/>
            <ac:spMk id="34" creationId="{AF82ED6E-2935-0D50-DF77-61929F9F1649}"/>
          </ac:spMkLst>
        </pc:spChg>
        <pc:spChg chg="add mod">
          <ac:chgData name="Kyle Joseph Lozano" userId="39b5438c-525b-466a-acc8-3e5c00bcf752" providerId="ADAL" clId="{49A39522-7CFA-4634-9053-B46DA2E7757E}" dt="2023-11-12T20:39:36.445" v="332"/>
          <ac:spMkLst>
            <pc:docMk/>
            <pc:sldMk cId="669251445" sldId="557"/>
            <ac:spMk id="35" creationId="{2EFCB568-2722-5FCE-A7AB-CF6D5A8D03C6}"/>
          </ac:spMkLst>
        </pc:spChg>
        <pc:spChg chg="add del mod">
          <ac:chgData name="Kyle Joseph Lozano" userId="39b5438c-525b-466a-acc8-3e5c00bcf752" providerId="ADAL" clId="{49A39522-7CFA-4634-9053-B46DA2E7757E}" dt="2023-11-12T21:10:38.353" v="447" actId="478"/>
          <ac:spMkLst>
            <pc:docMk/>
            <pc:sldMk cId="669251445" sldId="557"/>
            <ac:spMk id="36" creationId="{173E0B60-301F-F201-D8E9-8A4129206A08}"/>
          </ac:spMkLst>
        </pc:spChg>
        <pc:spChg chg="add mod">
          <ac:chgData name="Kyle Joseph Lozano" userId="39b5438c-525b-466a-acc8-3e5c00bcf752" providerId="ADAL" clId="{49A39522-7CFA-4634-9053-B46DA2E7757E}" dt="2023-11-12T21:11:38.566" v="463"/>
          <ac:spMkLst>
            <pc:docMk/>
            <pc:sldMk cId="669251445" sldId="557"/>
            <ac:spMk id="37" creationId="{D28A56E2-71DD-CAAA-2124-6E5AC138B932}"/>
          </ac:spMkLst>
        </pc:spChg>
      </pc:sldChg>
      <pc:sldChg chg="addSp delSp modSp add mod modAnim chgLayout">
        <pc:chgData name="Kyle Joseph Lozano" userId="39b5438c-525b-466a-acc8-3e5c00bcf752" providerId="ADAL" clId="{49A39522-7CFA-4634-9053-B46DA2E7757E}" dt="2023-11-12T21:49:18.576" v="773" actId="14861"/>
        <pc:sldMkLst>
          <pc:docMk/>
          <pc:sldMk cId="4179050711" sldId="558"/>
        </pc:sldMkLst>
        <pc:spChg chg="mod ord">
          <ac:chgData name="Kyle Joseph Lozano" userId="39b5438c-525b-466a-acc8-3e5c00bcf752" providerId="ADAL" clId="{49A39522-7CFA-4634-9053-B46DA2E7757E}" dt="2023-11-12T20:39:44.366" v="334" actId="700"/>
          <ac:spMkLst>
            <pc:docMk/>
            <pc:sldMk cId="4179050711" sldId="558"/>
            <ac:spMk id="3" creationId="{06F28DB9-3B74-3680-A969-B6AE7DF8F2B2}"/>
          </ac:spMkLst>
        </pc:spChg>
        <pc:spChg chg="mod ord">
          <ac:chgData name="Kyle Joseph Lozano" userId="39b5438c-525b-466a-acc8-3e5c00bcf752" providerId="ADAL" clId="{49A39522-7CFA-4634-9053-B46DA2E7757E}" dt="2023-11-12T20:41:17.460" v="353" actId="20577"/>
          <ac:spMkLst>
            <pc:docMk/>
            <pc:sldMk cId="4179050711" sldId="558"/>
            <ac:spMk id="4" creationId="{9F258452-69B0-0A4B-4754-0CB552075535}"/>
          </ac:spMkLst>
        </pc:spChg>
        <pc:spChg chg="del">
          <ac:chgData name="Kyle Joseph Lozano" userId="39b5438c-525b-466a-acc8-3e5c00bcf752" providerId="ADAL" clId="{49A39522-7CFA-4634-9053-B46DA2E7757E}" dt="2023-11-12T20:39:41.294" v="333" actId="478"/>
          <ac:spMkLst>
            <pc:docMk/>
            <pc:sldMk cId="4179050711" sldId="558"/>
            <ac:spMk id="5" creationId="{DE0B339E-70F7-D251-2108-4225183ABA67}"/>
          </ac:spMkLst>
        </pc:spChg>
        <pc:spChg chg="add del mod">
          <ac:chgData name="Kyle Joseph Lozano" userId="39b5438c-525b-466a-acc8-3e5c00bcf752" providerId="ADAL" clId="{49A39522-7CFA-4634-9053-B46DA2E7757E}" dt="2023-11-12T20:39:44.366" v="334" actId="700"/>
          <ac:spMkLst>
            <pc:docMk/>
            <pc:sldMk cId="4179050711" sldId="558"/>
            <ac:spMk id="7" creationId="{B0432789-0889-0AA4-B07F-7B8771B17DA5}"/>
          </ac:spMkLst>
        </pc:spChg>
        <pc:spChg chg="mod">
          <ac:chgData name="Kyle Joseph Lozano" userId="39b5438c-525b-466a-acc8-3e5c00bcf752" providerId="ADAL" clId="{49A39522-7CFA-4634-9053-B46DA2E7757E}" dt="2023-11-12T21:49:18.576" v="773" actId="14861"/>
          <ac:spMkLst>
            <pc:docMk/>
            <pc:sldMk cId="4179050711" sldId="558"/>
            <ac:spMk id="10" creationId="{B0134351-F847-49FE-8C2F-3C49CEB54A3D}"/>
          </ac:spMkLst>
        </pc:spChg>
        <pc:spChg chg="mod">
          <ac:chgData name="Kyle Joseph Lozano" userId="39b5438c-525b-466a-acc8-3e5c00bcf752" providerId="ADAL" clId="{49A39522-7CFA-4634-9053-B46DA2E7757E}" dt="2023-11-12T20:33:26.002" v="287" actId="14861"/>
          <ac:spMkLst>
            <pc:docMk/>
            <pc:sldMk cId="4179050711" sldId="558"/>
            <ac:spMk id="14" creationId="{AB4FB4A7-B09B-64BE-C1A1-914E2CC1400B}"/>
          </ac:spMkLst>
        </pc:spChg>
        <pc:spChg chg="add del mod ord">
          <ac:chgData name="Kyle Joseph Lozano" userId="39b5438c-525b-466a-acc8-3e5c00bcf752" providerId="ADAL" clId="{49A39522-7CFA-4634-9053-B46DA2E7757E}" dt="2023-11-12T20:39:47.021" v="336" actId="478"/>
          <ac:spMkLst>
            <pc:docMk/>
            <pc:sldMk cId="4179050711" sldId="558"/>
            <ac:spMk id="34" creationId="{EA7E3366-1342-132E-DB2B-418513524642}"/>
          </ac:spMkLst>
        </pc:spChg>
        <pc:spChg chg="add del mod ord">
          <ac:chgData name="Kyle Joseph Lozano" userId="39b5438c-525b-466a-acc8-3e5c00bcf752" providerId="ADAL" clId="{49A39522-7CFA-4634-9053-B46DA2E7757E}" dt="2023-11-12T20:39:45.483" v="335" actId="478"/>
          <ac:spMkLst>
            <pc:docMk/>
            <pc:sldMk cId="4179050711" sldId="558"/>
            <ac:spMk id="35" creationId="{3F7E8B1E-63EB-97BB-FF80-516D295958D6}"/>
          </ac:spMkLst>
        </pc:spChg>
        <pc:spChg chg="add mod">
          <ac:chgData name="Kyle Joseph Lozano" userId="39b5438c-525b-466a-acc8-3e5c00bcf752" providerId="ADAL" clId="{49A39522-7CFA-4634-9053-B46DA2E7757E}" dt="2023-11-12T20:39:49.315" v="337"/>
          <ac:spMkLst>
            <pc:docMk/>
            <pc:sldMk cId="4179050711" sldId="558"/>
            <ac:spMk id="36" creationId="{83200F3A-8CF2-704D-DA17-575ADF5D3E76}"/>
          </ac:spMkLst>
        </pc:spChg>
        <pc:spChg chg="add del mod">
          <ac:chgData name="Kyle Joseph Lozano" userId="39b5438c-525b-466a-acc8-3e5c00bcf752" providerId="ADAL" clId="{49A39522-7CFA-4634-9053-B46DA2E7757E}" dt="2023-11-12T21:10:40.875" v="448" actId="478"/>
          <ac:spMkLst>
            <pc:docMk/>
            <pc:sldMk cId="4179050711" sldId="558"/>
            <ac:spMk id="37" creationId="{5E5F7623-C644-8CA8-CF2D-B099C942A8AF}"/>
          </ac:spMkLst>
        </pc:spChg>
        <pc:spChg chg="add mod">
          <ac:chgData name="Kyle Joseph Lozano" userId="39b5438c-525b-466a-acc8-3e5c00bcf752" providerId="ADAL" clId="{49A39522-7CFA-4634-9053-B46DA2E7757E}" dt="2023-11-12T21:11:39.314" v="464"/>
          <ac:spMkLst>
            <pc:docMk/>
            <pc:sldMk cId="4179050711" sldId="558"/>
            <ac:spMk id="38" creationId="{9E17FE0D-7A2C-740E-A5C7-4F1DC48F83CF}"/>
          </ac:spMkLst>
        </pc:spChg>
      </pc:sldChg>
      <pc:sldChg chg="addSp delSp modSp add mod modAnim">
        <pc:chgData name="Kyle Joseph Lozano" userId="39b5438c-525b-466a-acc8-3e5c00bcf752" providerId="ADAL" clId="{49A39522-7CFA-4634-9053-B46DA2E7757E}" dt="2023-11-12T21:11:49.253" v="468"/>
        <pc:sldMkLst>
          <pc:docMk/>
          <pc:sldMk cId="2448307940" sldId="559"/>
        </pc:sldMkLst>
        <pc:spChg chg="add del mod">
          <ac:chgData name="Kyle Joseph Lozano" userId="39b5438c-525b-466a-acc8-3e5c00bcf752" providerId="ADAL" clId="{49A39522-7CFA-4634-9053-B46DA2E7757E}" dt="2023-11-12T20:47:18.721" v="393" actId="478"/>
          <ac:spMkLst>
            <pc:docMk/>
            <pc:sldMk cId="2448307940" sldId="559"/>
            <ac:spMk id="6" creationId="{88F3ECDE-95A6-6ED3-D2A0-AD3D253028DE}"/>
          </ac:spMkLst>
        </pc:spChg>
        <pc:spChg chg="del">
          <ac:chgData name="Kyle Joseph Lozano" userId="39b5438c-525b-466a-acc8-3e5c00bcf752" providerId="ADAL" clId="{49A39522-7CFA-4634-9053-B46DA2E7757E}" dt="2023-11-12T20:45:25.734" v="369" actId="478"/>
          <ac:spMkLst>
            <pc:docMk/>
            <pc:sldMk cId="2448307940" sldId="559"/>
            <ac:spMk id="8" creationId="{234579A3-E909-29B7-42CD-0AB6DE8197E8}"/>
          </ac:spMkLst>
        </pc:spChg>
        <pc:spChg chg="del">
          <ac:chgData name="Kyle Joseph Lozano" userId="39b5438c-525b-466a-acc8-3e5c00bcf752" providerId="ADAL" clId="{49A39522-7CFA-4634-9053-B46DA2E7757E}" dt="2023-11-12T20:45:25.734" v="369" actId="478"/>
          <ac:spMkLst>
            <pc:docMk/>
            <pc:sldMk cId="2448307940" sldId="559"/>
            <ac:spMk id="9" creationId="{7DAB88CA-CCB4-F7F1-685E-1AEC3FB4CEC8}"/>
          </ac:spMkLst>
        </pc:spChg>
        <pc:spChg chg="del">
          <ac:chgData name="Kyle Joseph Lozano" userId="39b5438c-525b-466a-acc8-3e5c00bcf752" providerId="ADAL" clId="{49A39522-7CFA-4634-9053-B46DA2E7757E}" dt="2023-11-12T20:45:25.734" v="369" actId="478"/>
          <ac:spMkLst>
            <pc:docMk/>
            <pc:sldMk cId="2448307940" sldId="559"/>
            <ac:spMk id="10" creationId="{B0134351-F847-49FE-8C2F-3C49CEB54A3D}"/>
          </ac:spMkLst>
        </pc:spChg>
        <pc:spChg chg="del">
          <ac:chgData name="Kyle Joseph Lozano" userId="39b5438c-525b-466a-acc8-3e5c00bcf752" providerId="ADAL" clId="{49A39522-7CFA-4634-9053-B46DA2E7757E}" dt="2023-11-12T20:45:25.734" v="369" actId="478"/>
          <ac:spMkLst>
            <pc:docMk/>
            <pc:sldMk cId="2448307940" sldId="559"/>
            <ac:spMk id="11" creationId="{CDCCE1E3-6E09-E538-5B8B-103591A31099}"/>
          </ac:spMkLst>
        </pc:spChg>
        <pc:spChg chg="del">
          <ac:chgData name="Kyle Joseph Lozano" userId="39b5438c-525b-466a-acc8-3e5c00bcf752" providerId="ADAL" clId="{49A39522-7CFA-4634-9053-B46DA2E7757E}" dt="2023-11-12T20:45:25.734" v="369" actId="478"/>
          <ac:spMkLst>
            <pc:docMk/>
            <pc:sldMk cId="2448307940" sldId="559"/>
            <ac:spMk id="12" creationId="{81125661-927A-7F98-C557-966E955C7E99}"/>
          </ac:spMkLst>
        </pc:spChg>
        <pc:spChg chg="del">
          <ac:chgData name="Kyle Joseph Lozano" userId="39b5438c-525b-466a-acc8-3e5c00bcf752" providerId="ADAL" clId="{49A39522-7CFA-4634-9053-B46DA2E7757E}" dt="2023-11-12T20:45:25.734" v="369" actId="478"/>
          <ac:spMkLst>
            <pc:docMk/>
            <pc:sldMk cId="2448307940" sldId="559"/>
            <ac:spMk id="13" creationId="{0DF8C426-3702-0B00-E7DA-FDBCAB00DE2D}"/>
          </ac:spMkLst>
        </pc:spChg>
        <pc:spChg chg="del">
          <ac:chgData name="Kyle Joseph Lozano" userId="39b5438c-525b-466a-acc8-3e5c00bcf752" providerId="ADAL" clId="{49A39522-7CFA-4634-9053-B46DA2E7757E}" dt="2023-11-12T20:45:25.734" v="369" actId="478"/>
          <ac:spMkLst>
            <pc:docMk/>
            <pc:sldMk cId="2448307940" sldId="559"/>
            <ac:spMk id="14" creationId="{AB4FB4A7-B09B-64BE-C1A1-914E2CC1400B}"/>
          </ac:spMkLst>
        </pc:spChg>
        <pc:spChg chg="del">
          <ac:chgData name="Kyle Joseph Lozano" userId="39b5438c-525b-466a-acc8-3e5c00bcf752" providerId="ADAL" clId="{49A39522-7CFA-4634-9053-B46DA2E7757E}" dt="2023-11-12T20:45:25.734" v="369" actId="478"/>
          <ac:spMkLst>
            <pc:docMk/>
            <pc:sldMk cId="2448307940" sldId="559"/>
            <ac:spMk id="15" creationId="{D45FF644-9D02-9B19-11CE-FBC52C2F20A7}"/>
          </ac:spMkLst>
        </pc:spChg>
        <pc:spChg chg="del">
          <ac:chgData name="Kyle Joseph Lozano" userId="39b5438c-525b-466a-acc8-3e5c00bcf752" providerId="ADAL" clId="{49A39522-7CFA-4634-9053-B46DA2E7757E}" dt="2023-11-12T20:45:25.734" v="369" actId="478"/>
          <ac:spMkLst>
            <pc:docMk/>
            <pc:sldMk cId="2448307940" sldId="559"/>
            <ac:spMk id="16" creationId="{4A4226F1-91B9-B764-1128-6598EB6A2C90}"/>
          </ac:spMkLst>
        </pc:spChg>
        <pc:spChg chg="del">
          <ac:chgData name="Kyle Joseph Lozano" userId="39b5438c-525b-466a-acc8-3e5c00bcf752" providerId="ADAL" clId="{49A39522-7CFA-4634-9053-B46DA2E7757E}" dt="2023-11-12T20:45:25.734" v="369" actId="478"/>
          <ac:spMkLst>
            <pc:docMk/>
            <pc:sldMk cId="2448307940" sldId="559"/>
            <ac:spMk id="17" creationId="{AC944E11-EFDC-778D-45FD-4D858F143515}"/>
          </ac:spMkLst>
        </pc:spChg>
        <pc:spChg chg="del">
          <ac:chgData name="Kyle Joseph Lozano" userId="39b5438c-525b-466a-acc8-3e5c00bcf752" providerId="ADAL" clId="{49A39522-7CFA-4634-9053-B46DA2E7757E}" dt="2023-11-12T20:45:25.734" v="369" actId="478"/>
          <ac:spMkLst>
            <pc:docMk/>
            <pc:sldMk cId="2448307940" sldId="559"/>
            <ac:spMk id="18" creationId="{D61C3761-5B92-684A-6DB0-786610F926F1}"/>
          </ac:spMkLst>
        </pc:spChg>
        <pc:spChg chg="del">
          <ac:chgData name="Kyle Joseph Lozano" userId="39b5438c-525b-466a-acc8-3e5c00bcf752" providerId="ADAL" clId="{49A39522-7CFA-4634-9053-B46DA2E7757E}" dt="2023-11-12T20:45:25.734" v="369" actId="478"/>
          <ac:spMkLst>
            <pc:docMk/>
            <pc:sldMk cId="2448307940" sldId="559"/>
            <ac:spMk id="19" creationId="{C99E2AB9-6546-C259-853F-10B0F930F1BC}"/>
          </ac:spMkLst>
        </pc:spChg>
        <pc:spChg chg="del">
          <ac:chgData name="Kyle Joseph Lozano" userId="39b5438c-525b-466a-acc8-3e5c00bcf752" providerId="ADAL" clId="{49A39522-7CFA-4634-9053-B46DA2E7757E}" dt="2023-11-12T20:45:25.734" v="369" actId="478"/>
          <ac:spMkLst>
            <pc:docMk/>
            <pc:sldMk cId="2448307940" sldId="559"/>
            <ac:spMk id="20" creationId="{F5642366-0259-EE96-3549-DF13348E7733}"/>
          </ac:spMkLst>
        </pc:spChg>
        <pc:spChg chg="del">
          <ac:chgData name="Kyle Joseph Lozano" userId="39b5438c-525b-466a-acc8-3e5c00bcf752" providerId="ADAL" clId="{49A39522-7CFA-4634-9053-B46DA2E7757E}" dt="2023-11-12T20:45:25.734" v="369" actId="478"/>
          <ac:spMkLst>
            <pc:docMk/>
            <pc:sldMk cId="2448307940" sldId="559"/>
            <ac:spMk id="21" creationId="{6C0E646D-5096-ECDA-3D70-10E69993D723}"/>
          </ac:spMkLst>
        </pc:spChg>
        <pc:spChg chg="del">
          <ac:chgData name="Kyle Joseph Lozano" userId="39b5438c-525b-466a-acc8-3e5c00bcf752" providerId="ADAL" clId="{49A39522-7CFA-4634-9053-B46DA2E7757E}" dt="2023-11-12T20:45:25.734" v="369" actId="478"/>
          <ac:spMkLst>
            <pc:docMk/>
            <pc:sldMk cId="2448307940" sldId="559"/>
            <ac:spMk id="22" creationId="{E6A4D786-506B-E571-FBA0-BD1038FDB9FE}"/>
          </ac:spMkLst>
        </pc:spChg>
        <pc:spChg chg="del">
          <ac:chgData name="Kyle Joseph Lozano" userId="39b5438c-525b-466a-acc8-3e5c00bcf752" providerId="ADAL" clId="{49A39522-7CFA-4634-9053-B46DA2E7757E}" dt="2023-11-12T20:45:25.734" v="369" actId="478"/>
          <ac:spMkLst>
            <pc:docMk/>
            <pc:sldMk cId="2448307940" sldId="559"/>
            <ac:spMk id="23" creationId="{A5E3F88A-320A-3F15-CCA8-FC36C673FC81}"/>
          </ac:spMkLst>
        </pc:spChg>
        <pc:spChg chg="del">
          <ac:chgData name="Kyle Joseph Lozano" userId="39b5438c-525b-466a-acc8-3e5c00bcf752" providerId="ADAL" clId="{49A39522-7CFA-4634-9053-B46DA2E7757E}" dt="2023-11-12T20:45:25.734" v="369" actId="478"/>
          <ac:spMkLst>
            <pc:docMk/>
            <pc:sldMk cId="2448307940" sldId="559"/>
            <ac:spMk id="24" creationId="{ACA1D4CF-5CA1-9CDD-898A-974A254E151F}"/>
          </ac:spMkLst>
        </pc:spChg>
        <pc:spChg chg="del">
          <ac:chgData name="Kyle Joseph Lozano" userId="39b5438c-525b-466a-acc8-3e5c00bcf752" providerId="ADAL" clId="{49A39522-7CFA-4634-9053-B46DA2E7757E}" dt="2023-11-12T20:45:25.734" v="369" actId="478"/>
          <ac:spMkLst>
            <pc:docMk/>
            <pc:sldMk cId="2448307940" sldId="559"/>
            <ac:spMk id="25" creationId="{52A97C03-193A-D128-7535-FCB89A9A75D9}"/>
          </ac:spMkLst>
        </pc:spChg>
        <pc:spChg chg="del">
          <ac:chgData name="Kyle Joseph Lozano" userId="39b5438c-525b-466a-acc8-3e5c00bcf752" providerId="ADAL" clId="{49A39522-7CFA-4634-9053-B46DA2E7757E}" dt="2023-11-12T20:45:25.734" v="369" actId="478"/>
          <ac:spMkLst>
            <pc:docMk/>
            <pc:sldMk cId="2448307940" sldId="559"/>
            <ac:spMk id="26" creationId="{53B2C1E2-157D-3822-FEAF-0FC0E88DF9C7}"/>
          </ac:spMkLst>
        </pc:spChg>
        <pc:spChg chg="del">
          <ac:chgData name="Kyle Joseph Lozano" userId="39b5438c-525b-466a-acc8-3e5c00bcf752" providerId="ADAL" clId="{49A39522-7CFA-4634-9053-B46DA2E7757E}" dt="2023-11-12T20:45:25.734" v="369" actId="478"/>
          <ac:spMkLst>
            <pc:docMk/>
            <pc:sldMk cId="2448307940" sldId="559"/>
            <ac:spMk id="27" creationId="{4BEC5B5C-4DB9-4AAE-B25C-48134A8059FD}"/>
          </ac:spMkLst>
        </pc:spChg>
        <pc:spChg chg="del">
          <ac:chgData name="Kyle Joseph Lozano" userId="39b5438c-525b-466a-acc8-3e5c00bcf752" providerId="ADAL" clId="{49A39522-7CFA-4634-9053-B46DA2E7757E}" dt="2023-11-12T20:45:25.734" v="369" actId="478"/>
          <ac:spMkLst>
            <pc:docMk/>
            <pc:sldMk cId="2448307940" sldId="559"/>
            <ac:spMk id="28" creationId="{31D03E68-B0E0-A03F-E397-780FF70370F7}"/>
          </ac:spMkLst>
        </pc:spChg>
        <pc:spChg chg="del">
          <ac:chgData name="Kyle Joseph Lozano" userId="39b5438c-525b-466a-acc8-3e5c00bcf752" providerId="ADAL" clId="{49A39522-7CFA-4634-9053-B46DA2E7757E}" dt="2023-11-12T20:45:25.734" v="369" actId="478"/>
          <ac:spMkLst>
            <pc:docMk/>
            <pc:sldMk cId="2448307940" sldId="559"/>
            <ac:spMk id="29" creationId="{62AB231D-0B62-F792-8DA8-1D9A95E5A4C0}"/>
          </ac:spMkLst>
        </pc:spChg>
        <pc:spChg chg="del">
          <ac:chgData name="Kyle Joseph Lozano" userId="39b5438c-525b-466a-acc8-3e5c00bcf752" providerId="ADAL" clId="{49A39522-7CFA-4634-9053-B46DA2E7757E}" dt="2023-11-12T20:45:25.734" v="369" actId="478"/>
          <ac:spMkLst>
            <pc:docMk/>
            <pc:sldMk cId="2448307940" sldId="559"/>
            <ac:spMk id="30" creationId="{0D26F288-0354-0EF9-B44F-55BBD5036A2F}"/>
          </ac:spMkLst>
        </pc:spChg>
        <pc:spChg chg="del">
          <ac:chgData name="Kyle Joseph Lozano" userId="39b5438c-525b-466a-acc8-3e5c00bcf752" providerId="ADAL" clId="{49A39522-7CFA-4634-9053-B46DA2E7757E}" dt="2023-11-12T20:45:25.734" v="369" actId="478"/>
          <ac:spMkLst>
            <pc:docMk/>
            <pc:sldMk cId="2448307940" sldId="559"/>
            <ac:spMk id="31" creationId="{5664F9E9-1BE4-F836-FA1C-5F502066E176}"/>
          </ac:spMkLst>
        </pc:spChg>
        <pc:spChg chg="del">
          <ac:chgData name="Kyle Joseph Lozano" userId="39b5438c-525b-466a-acc8-3e5c00bcf752" providerId="ADAL" clId="{49A39522-7CFA-4634-9053-B46DA2E7757E}" dt="2023-11-12T20:45:25.734" v="369" actId="478"/>
          <ac:spMkLst>
            <pc:docMk/>
            <pc:sldMk cId="2448307940" sldId="559"/>
            <ac:spMk id="32" creationId="{EBE38E1F-A75C-E339-AD6F-396CCF427575}"/>
          </ac:spMkLst>
        </pc:spChg>
        <pc:spChg chg="del">
          <ac:chgData name="Kyle Joseph Lozano" userId="39b5438c-525b-466a-acc8-3e5c00bcf752" providerId="ADAL" clId="{49A39522-7CFA-4634-9053-B46DA2E7757E}" dt="2023-11-12T20:45:25.734" v="369" actId="478"/>
          <ac:spMkLst>
            <pc:docMk/>
            <pc:sldMk cId="2448307940" sldId="559"/>
            <ac:spMk id="33" creationId="{C54245E3-9DE5-10B9-258E-712037F793AE}"/>
          </ac:spMkLst>
        </pc:spChg>
        <pc:spChg chg="add del mod">
          <ac:chgData name="Kyle Joseph Lozano" userId="39b5438c-525b-466a-acc8-3e5c00bcf752" providerId="ADAL" clId="{49A39522-7CFA-4634-9053-B46DA2E7757E}" dt="2023-11-12T21:11:48.082" v="467" actId="478"/>
          <ac:spMkLst>
            <pc:docMk/>
            <pc:sldMk cId="2448307940" sldId="559"/>
            <ac:spMk id="38" creationId="{23025C93-D7A3-24F6-B3D1-191687800DC8}"/>
          </ac:spMkLst>
        </pc:spChg>
        <pc:spChg chg="add del mod">
          <ac:chgData name="Kyle Joseph Lozano" userId="39b5438c-525b-466a-acc8-3e5c00bcf752" providerId="ADAL" clId="{49A39522-7CFA-4634-9053-B46DA2E7757E}" dt="2023-11-12T21:11:44.325" v="466"/>
          <ac:spMkLst>
            <pc:docMk/>
            <pc:sldMk cId="2448307940" sldId="559"/>
            <ac:spMk id="39" creationId="{3F72E229-2AF4-AA30-58DE-97ED5A10E34D}"/>
          </ac:spMkLst>
        </pc:spChg>
        <pc:spChg chg="add mod">
          <ac:chgData name="Kyle Joseph Lozano" userId="39b5438c-525b-466a-acc8-3e5c00bcf752" providerId="ADAL" clId="{49A39522-7CFA-4634-9053-B46DA2E7757E}" dt="2023-11-12T21:11:49.253" v="468"/>
          <ac:spMkLst>
            <pc:docMk/>
            <pc:sldMk cId="2448307940" sldId="559"/>
            <ac:spMk id="40" creationId="{E90460A3-4E5A-87EF-0C35-235E779F1267}"/>
          </ac:spMkLst>
        </pc:spChg>
        <pc:picChg chg="add del mod">
          <ac:chgData name="Kyle Joseph Lozano" userId="39b5438c-525b-466a-acc8-3e5c00bcf752" providerId="ADAL" clId="{49A39522-7CFA-4634-9053-B46DA2E7757E}" dt="2023-11-12T20:46:09.645" v="377" actId="931"/>
          <ac:picMkLst>
            <pc:docMk/>
            <pc:sldMk cId="2448307940" sldId="559"/>
            <ac:picMk id="5" creationId="{88525F9E-DB17-376E-C536-1D04D97A1400}"/>
          </ac:picMkLst>
        </pc:picChg>
        <pc:picChg chg="add mod">
          <ac:chgData name="Kyle Joseph Lozano" userId="39b5438c-525b-466a-acc8-3e5c00bcf752" providerId="ADAL" clId="{49A39522-7CFA-4634-9053-B46DA2E7757E}" dt="2023-11-12T20:47:52.945" v="401" actId="14861"/>
          <ac:picMkLst>
            <pc:docMk/>
            <pc:sldMk cId="2448307940" sldId="559"/>
            <ac:picMk id="34" creationId="{591821D9-B2C4-69AF-B12F-866BD41AF5F4}"/>
          </ac:picMkLst>
        </pc:picChg>
        <pc:picChg chg="add del mod">
          <ac:chgData name="Kyle Joseph Lozano" userId="39b5438c-525b-466a-acc8-3e5c00bcf752" providerId="ADAL" clId="{49A39522-7CFA-4634-9053-B46DA2E7757E}" dt="2023-11-12T20:47:20.590" v="396" actId="478"/>
          <ac:picMkLst>
            <pc:docMk/>
            <pc:sldMk cId="2448307940" sldId="559"/>
            <ac:picMk id="37" creationId="{EDA97E4A-8DA6-8F96-A163-B38581CF615A}"/>
          </ac:picMkLst>
        </pc:picChg>
      </pc:sldChg>
      <pc:sldChg chg="modSp">
        <pc:chgData name="Kyle Joseph Lozano" userId="39b5438c-525b-466a-acc8-3e5c00bcf752" providerId="ADAL" clId="{49A39522-7CFA-4634-9053-B46DA2E7757E}" dt="2023-11-12T21:42:19.175" v="745" actId="1076"/>
        <pc:sldMkLst>
          <pc:docMk/>
          <pc:sldMk cId="3224441916" sldId="560"/>
        </pc:sldMkLst>
        <pc:picChg chg="mod">
          <ac:chgData name="Kyle Joseph Lozano" userId="39b5438c-525b-466a-acc8-3e5c00bcf752" providerId="ADAL" clId="{49A39522-7CFA-4634-9053-B46DA2E7757E}" dt="2023-11-12T21:42:19.175" v="745" actId="1076"/>
          <ac:picMkLst>
            <pc:docMk/>
            <pc:sldMk cId="3224441916" sldId="560"/>
            <ac:picMk id="9" creationId="{60C9FF97-EC5D-65C2-4790-1C2155FE43CF}"/>
          </ac:picMkLst>
        </pc:picChg>
        <pc:picChg chg="mod">
          <ac:chgData name="Kyle Joseph Lozano" userId="39b5438c-525b-466a-acc8-3e5c00bcf752" providerId="ADAL" clId="{49A39522-7CFA-4634-9053-B46DA2E7757E}" dt="2023-11-12T21:42:19.175" v="745" actId="1076"/>
          <ac:picMkLst>
            <pc:docMk/>
            <pc:sldMk cId="3224441916" sldId="560"/>
            <ac:picMk id="12" creationId="{B5926B87-92B9-FAC0-5EFE-659955EAC198}"/>
          </ac:picMkLst>
        </pc:picChg>
        <pc:picChg chg="mod">
          <ac:chgData name="Kyle Joseph Lozano" userId="39b5438c-525b-466a-acc8-3e5c00bcf752" providerId="ADAL" clId="{49A39522-7CFA-4634-9053-B46DA2E7757E}" dt="2023-11-12T21:42:19.175" v="745" actId="1076"/>
          <ac:picMkLst>
            <pc:docMk/>
            <pc:sldMk cId="3224441916" sldId="560"/>
            <ac:picMk id="3074" creationId="{E3DBBE77-41A4-94FA-8E5E-A05930B7E8CB}"/>
          </ac:picMkLst>
        </pc:picChg>
        <pc:picChg chg="mod">
          <ac:chgData name="Kyle Joseph Lozano" userId="39b5438c-525b-466a-acc8-3e5c00bcf752" providerId="ADAL" clId="{49A39522-7CFA-4634-9053-B46DA2E7757E}" dt="2023-11-12T21:42:19.175" v="745" actId="1076"/>
          <ac:picMkLst>
            <pc:docMk/>
            <pc:sldMk cId="3224441916" sldId="560"/>
            <ac:picMk id="3078" creationId="{075C019A-BE13-1B94-20A1-AE9584480CDA}"/>
          </ac:picMkLst>
        </pc:picChg>
        <pc:picChg chg="mod">
          <ac:chgData name="Kyle Joseph Lozano" userId="39b5438c-525b-466a-acc8-3e5c00bcf752" providerId="ADAL" clId="{49A39522-7CFA-4634-9053-B46DA2E7757E}" dt="2023-11-12T21:42:19.175" v="745" actId="1076"/>
          <ac:picMkLst>
            <pc:docMk/>
            <pc:sldMk cId="3224441916" sldId="560"/>
            <ac:picMk id="3080" creationId="{E8A2CBAC-D0C1-600F-B73E-A8006C6D407E}"/>
          </ac:picMkLst>
        </pc:picChg>
        <pc:picChg chg="mod">
          <ac:chgData name="Kyle Joseph Lozano" userId="39b5438c-525b-466a-acc8-3e5c00bcf752" providerId="ADAL" clId="{49A39522-7CFA-4634-9053-B46DA2E7757E}" dt="2023-11-12T21:42:19.175" v="745" actId="1076"/>
          <ac:picMkLst>
            <pc:docMk/>
            <pc:sldMk cId="3224441916" sldId="560"/>
            <ac:picMk id="3082" creationId="{A737B3A1-0ACE-8370-74A5-EB047DF85213}"/>
          </ac:picMkLst>
        </pc:picChg>
        <pc:picChg chg="mod">
          <ac:chgData name="Kyle Joseph Lozano" userId="39b5438c-525b-466a-acc8-3e5c00bcf752" providerId="ADAL" clId="{49A39522-7CFA-4634-9053-B46DA2E7757E}" dt="2023-11-12T21:42:19.175" v="745" actId="1076"/>
          <ac:picMkLst>
            <pc:docMk/>
            <pc:sldMk cId="3224441916" sldId="560"/>
            <ac:picMk id="3084" creationId="{BA45127A-97BD-7A73-F582-BCE6FD395047}"/>
          </ac:picMkLst>
        </pc:picChg>
      </pc:sldChg>
      <pc:sldChg chg="addSp delSp modSp mod">
        <pc:chgData name="Kyle Joseph Lozano" userId="39b5438c-525b-466a-acc8-3e5c00bcf752" providerId="ADAL" clId="{49A39522-7CFA-4634-9053-B46DA2E7757E}" dt="2023-11-12T21:41:41.815" v="738" actId="1076"/>
        <pc:sldMkLst>
          <pc:docMk/>
          <pc:sldMk cId="3218794670" sldId="561"/>
        </pc:sldMkLst>
        <pc:spChg chg="del">
          <ac:chgData name="Kyle Joseph Lozano" userId="39b5438c-525b-466a-acc8-3e5c00bcf752" providerId="ADAL" clId="{49A39522-7CFA-4634-9053-B46DA2E7757E}" dt="2023-11-12T21:38:13.992" v="711" actId="12084"/>
          <ac:spMkLst>
            <pc:docMk/>
            <pc:sldMk cId="3218794670" sldId="561"/>
            <ac:spMk id="11" creationId="{A7DEC157-5EEF-3DEB-75D7-B3E6E153A9E5}"/>
          </ac:spMkLst>
        </pc:spChg>
        <pc:graphicFrameChg chg="add del modGraphic">
          <ac:chgData name="Kyle Joseph Lozano" userId="39b5438c-525b-466a-acc8-3e5c00bcf752" providerId="ADAL" clId="{49A39522-7CFA-4634-9053-B46DA2E7757E}" dt="2023-11-12T21:37:42.139" v="710" actId="1032"/>
          <ac:graphicFrameMkLst>
            <pc:docMk/>
            <pc:sldMk cId="3218794670" sldId="561"/>
            <ac:graphicFrameMk id="7" creationId="{71FBC402-F57C-9467-F0B1-F21D20CD3DDB}"/>
          </ac:graphicFrameMkLst>
        </pc:graphicFrameChg>
        <pc:graphicFrameChg chg="add mod">
          <ac:chgData name="Kyle Joseph Lozano" userId="39b5438c-525b-466a-acc8-3e5c00bcf752" providerId="ADAL" clId="{49A39522-7CFA-4634-9053-B46DA2E7757E}" dt="2023-11-12T21:38:34.836" v="716" actId="12100"/>
          <ac:graphicFrameMkLst>
            <pc:docMk/>
            <pc:sldMk cId="3218794670" sldId="561"/>
            <ac:graphicFrameMk id="10" creationId="{C5563992-FF76-DC0D-8C57-491BD54E2763}"/>
          </ac:graphicFrameMkLst>
        </pc:graphicFrameChg>
        <pc:picChg chg="mod">
          <ac:chgData name="Kyle Joseph Lozano" userId="39b5438c-525b-466a-acc8-3e5c00bcf752" providerId="ADAL" clId="{49A39522-7CFA-4634-9053-B46DA2E7757E}" dt="2023-11-12T21:38:38.257" v="717" actId="1076"/>
          <ac:picMkLst>
            <pc:docMk/>
            <pc:sldMk cId="3218794670" sldId="561"/>
            <ac:picMk id="12" creationId="{F3B7A342-A180-3EF6-FE3B-8D226FB70476}"/>
          </ac:picMkLst>
        </pc:picChg>
        <pc:picChg chg="mod">
          <ac:chgData name="Kyle Joseph Lozano" userId="39b5438c-525b-466a-acc8-3e5c00bcf752" providerId="ADAL" clId="{49A39522-7CFA-4634-9053-B46DA2E7757E}" dt="2023-11-12T21:39:03.165" v="722" actId="1076"/>
          <ac:picMkLst>
            <pc:docMk/>
            <pc:sldMk cId="3218794670" sldId="561"/>
            <ac:picMk id="13" creationId="{6A802737-2CF0-4500-E8B2-626AE1719FF5}"/>
          </ac:picMkLst>
        </pc:picChg>
        <pc:picChg chg="mod">
          <ac:chgData name="Kyle Joseph Lozano" userId="39b5438c-525b-466a-acc8-3e5c00bcf752" providerId="ADAL" clId="{49A39522-7CFA-4634-9053-B46DA2E7757E}" dt="2023-11-12T21:41:41.815" v="738" actId="1076"/>
          <ac:picMkLst>
            <pc:docMk/>
            <pc:sldMk cId="3218794670" sldId="561"/>
            <ac:picMk id="14" creationId="{AA79D909-080E-258D-788E-9B01C5871ACF}"/>
          </ac:picMkLst>
        </pc:picChg>
      </pc:sldChg>
      <pc:sldChg chg="addSp delSp modSp mod">
        <pc:chgData name="Kyle Joseph Lozano" userId="39b5438c-525b-466a-acc8-3e5c00bcf752" providerId="ADAL" clId="{49A39522-7CFA-4634-9053-B46DA2E7757E}" dt="2023-11-12T21:36:30.858" v="708" actId="1076"/>
        <pc:sldMkLst>
          <pc:docMk/>
          <pc:sldMk cId="600175967" sldId="562"/>
        </pc:sldMkLst>
        <pc:spChg chg="mod">
          <ac:chgData name="Kyle Joseph Lozano" userId="39b5438c-525b-466a-acc8-3e5c00bcf752" providerId="ADAL" clId="{49A39522-7CFA-4634-9053-B46DA2E7757E}" dt="2023-11-12T21:36:14.255" v="704" actId="1076"/>
          <ac:spMkLst>
            <pc:docMk/>
            <pc:sldMk cId="600175967" sldId="562"/>
            <ac:spMk id="6" creationId="{0FC87F61-3C05-3A88-5C8E-3AA256A92D6B}"/>
          </ac:spMkLst>
        </pc:spChg>
        <pc:spChg chg="mod">
          <ac:chgData name="Kyle Joseph Lozano" userId="39b5438c-525b-466a-acc8-3e5c00bcf752" providerId="ADAL" clId="{49A39522-7CFA-4634-9053-B46DA2E7757E}" dt="2023-11-12T21:36:19.793" v="705" actId="113"/>
          <ac:spMkLst>
            <pc:docMk/>
            <pc:sldMk cId="600175967" sldId="562"/>
            <ac:spMk id="8" creationId="{D4FAABDA-3528-0AC5-5DC1-61C4D2548C11}"/>
          </ac:spMkLst>
        </pc:spChg>
        <pc:spChg chg="add del mod">
          <ac:chgData name="Kyle Joseph Lozano" userId="39b5438c-525b-466a-acc8-3e5c00bcf752" providerId="ADAL" clId="{49A39522-7CFA-4634-9053-B46DA2E7757E}" dt="2023-11-12T21:10:54.867" v="453" actId="478"/>
          <ac:spMkLst>
            <pc:docMk/>
            <pc:sldMk cId="600175967" sldId="562"/>
            <ac:spMk id="8" creationId="{EF82217A-6478-629A-99F8-AB455BFD5EAF}"/>
          </ac:spMkLst>
        </pc:spChg>
        <pc:spChg chg="add mod">
          <ac:chgData name="Kyle Joseph Lozano" userId="39b5438c-525b-466a-acc8-3e5c00bcf752" providerId="ADAL" clId="{49A39522-7CFA-4634-9053-B46DA2E7757E}" dt="2023-11-12T21:12:10.823" v="478"/>
          <ac:spMkLst>
            <pc:docMk/>
            <pc:sldMk cId="600175967" sldId="562"/>
            <ac:spMk id="9" creationId="{D5795A02-D172-7126-5BCF-B1B7756B9AAA}"/>
          </ac:spMkLst>
        </pc:spChg>
        <pc:spChg chg="mod">
          <ac:chgData name="Kyle Joseph Lozano" userId="39b5438c-525b-466a-acc8-3e5c00bcf752" providerId="ADAL" clId="{49A39522-7CFA-4634-9053-B46DA2E7757E}" dt="2023-11-12T21:36:22.463" v="706" actId="113"/>
          <ac:spMkLst>
            <pc:docMk/>
            <pc:sldMk cId="600175967" sldId="562"/>
            <ac:spMk id="10" creationId="{2FE0637C-FFB2-9C33-C9E0-8629E29D0C7F}"/>
          </ac:spMkLst>
        </pc:spChg>
        <pc:spChg chg="mod">
          <ac:chgData name="Kyle Joseph Lozano" userId="39b5438c-525b-466a-acc8-3e5c00bcf752" providerId="ADAL" clId="{49A39522-7CFA-4634-9053-B46DA2E7757E}" dt="2023-11-12T21:36:24.208" v="707" actId="113"/>
          <ac:spMkLst>
            <pc:docMk/>
            <pc:sldMk cId="600175967" sldId="562"/>
            <ac:spMk id="11" creationId="{24E0C866-2C48-3E74-EB02-502F5B5C0042}"/>
          </ac:spMkLst>
        </pc:spChg>
        <pc:spChg chg="mod">
          <ac:chgData name="Kyle Joseph Lozano" userId="39b5438c-525b-466a-acc8-3e5c00bcf752" providerId="ADAL" clId="{49A39522-7CFA-4634-9053-B46DA2E7757E}" dt="2023-11-12T21:36:14.255" v="704" actId="1076"/>
          <ac:spMkLst>
            <pc:docMk/>
            <pc:sldMk cId="600175967" sldId="562"/>
            <ac:spMk id="275" creationId="{8709612E-AD50-6413-9571-CA320B3EA620}"/>
          </ac:spMkLst>
        </pc:spChg>
        <pc:grpChg chg="mod">
          <ac:chgData name="Kyle Joseph Lozano" userId="39b5438c-525b-466a-acc8-3e5c00bcf752" providerId="ADAL" clId="{49A39522-7CFA-4634-9053-B46DA2E7757E}" dt="2023-11-12T21:36:14.255" v="704" actId="1076"/>
          <ac:grpSpMkLst>
            <pc:docMk/>
            <pc:sldMk cId="600175967" sldId="562"/>
            <ac:grpSpMk id="276" creationId="{3EA9B83E-0A97-8BCF-8D94-C22D2E47440B}"/>
          </ac:grpSpMkLst>
        </pc:grpChg>
        <pc:grpChg chg="mod">
          <ac:chgData name="Kyle Joseph Lozano" userId="39b5438c-525b-466a-acc8-3e5c00bcf752" providerId="ADAL" clId="{49A39522-7CFA-4634-9053-B46DA2E7757E}" dt="2023-11-12T21:36:14.255" v="704" actId="1076"/>
          <ac:grpSpMkLst>
            <pc:docMk/>
            <pc:sldMk cId="600175967" sldId="562"/>
            <ac:grpSpMk id="281" creationId="{61210AF1-D367-17DF-3819-8260EF9CD179}"/>
          </ac:grpSpMkLst>
        </pc:grpChg>
        <pc:picChg chg="add mod">
          <ac:chgData name="Kyle Joseph Lozano" userId="39b5438c-525b-466a-acc8-3e5c00bcf752" providerId="ADAL" clId="{49A39522-7CFA-4634-9053-B46DA2E7757E}" dt="2023-11-12T21:36:30.858" v="708" actId="1076"/>
          <ac:picMkLst>
            <pc:docMk/>
            <pc:sldMk cId="600175967" sldId="562"/>
            <ac:picMk id="14" creationId="{57D50BBE-9037-D588-1134-E26B48D77F73}"/>
          </ac:picMkLst>
        </pc:picChg>
        <pc:picChg chg="mod">
          <ac:chgData name="Kyle Joseph Lozano" userId="39b5438c-525b-466a-acc8-3e5c00bcf752" providerId="ADAL" clId="{49A39522-7CFA-4634-9053-B46DA2E7757E}" dt="2023-11-12T21:36:14.255" v="704" actId="1076"/>
          <ac:picMkLst>
            <pc:docMk/>
            <pc:sldMk cId="600175967" sldId="562"/>
            <ac:picMk id="277" creationId="{DD177498-7196-0928-A491-03030A8E05DD}"/>
          </ac:picMkLst>
        </pc:picChg>
        <pc:picChg chg="mod">
          <ac:chgData name="Kyle Joseph Lozano" userId="39b5438c-525b-466a-acc8-3e5c00bcf752" providerId="ADAL" clId="{49A39522-7CFA-4634-9053-B46DA2E7757E}" dt="2023-11-12T21:36:14.255" v="704" actId="1076"/>
          <ac:picMkLst>
            <pc:docMk/>
            <pc:sldMk cId="600175967" sldId="562"/>
            <ac:picMk id="278" creationId="{97542CC0-B5D6-06EE-41B7-16254CCE4E87}"/>
          </ac:picMkLst>
        </pc:picChg>
        <pc:picChg chg="mod">
          <ac:chgData name="Kyle Joseph Lozano" userId="39b5438c-525b-466a-acc8-3e5c00bcf752" providerId="ADAL" clId="{49A39522-7CFA-4634-9053-B46DA2E7757E}" dt="2023-11-12T21:36:14.255" v="704" actId="1076"/>
          <ac:picMkLst>
            <pc:docMk/>
            <pc:sldMk cId="600175967" sldId="562"/>
            <ac:picMk id="279" creationId="{3FBAEF77-1D84-DD1B-86CE-77FD6F8ADFB7}"/>
          </ac:picMkLst>
        </pc:picChg>
        <pc:picChg chg="mod">
          <ac:chgData name="Kyle Joseph Lozano" userId="39b5438c-525b-466a-acc8-3e5c00bcf752" providerId="ADAL" clId="{49A39522-7CFA-4634-9053-B46DA2E7757E}" dt="2023-11-12T21:36:14.255" v="704" actId="1076"/>
          <ac:picMkLst>
            <pc:docMk/>
            <pc:sldMk cId="600175967" sldId="562"/>
            <ac:picMk id="280" creationId="{3A8264D6-E969-68B2-05AD-83581816ACC2}"/>
          </ac:picMkLst>
        </pc:picChg>
        <pc:picChg chg="del">
          <ac:chgData name="Kyle Joseph Lozano" userId="39b5438c-525b-466a-acc8-3e5c00bcf752" providerId="ADAL" clId="{49A39522-7CFA-4634-9053-B46DA2E7757E}" dt="2023-11-12T21:18:47.856" v="602" actId="478"/>
          <ac:picMkLst>
            <pc:docMk/>
            <pc:sldMk cId="600175967" sldId="562"/>
            <ac:picMk id="1026" creationId="{7910D324-2186-6012-A354-84962FF41654}"/>
          </ac:picMkLst>
        </pc:picChg>
      </pc:sldChg>
      <pc:sldChg chg="modSp add mod">
        <pc:chgData name="Kyle Joseph Lozano" userId="39b5438c-525b-466a-acc8-3e5c00bcf752" providerId="ADAL" clId="{49A39522-7CFA-4634-9053-B46DA2E7757E}" dt="2023-11-12T21:49:03.898" v="771" actId="14861"/>
        <pc:sldMkLst>
          <pc:docMk/>
          <pc:sldMk cId="2118792968" sldId="563"/>
        </pc:sldMkLst>
        <pc:spChg chg="mod">
          <ac:chgData name="Kyle Joseph Lozano" userId="39b5438c-525b-466a-acc8-3e5c00bcf752" providerId="ADAL" clId="{49A39522-7CFA-4634-9053-B46DA2E7757E}" dt="2023-11-12T21:49:03.898" v="771" actId="14861"/>
          <ac:spMkLst>
            <pc:docMk/>
            <pc:sldMk cId="2118792968" sldId="563"/>
            <ac:spMk id="10" creationId="{B0134351-F847-49FE-8C2F-3C49CEB54A3D}"/>
          </ac:spMkLst>
        </pc:spChg>
      </pc:sldChg>
      <pc:sldChg chg="addSp modSp del">
        <pc:chgData name="Kyle Joseph Lozano" userId="39b5438c-525b-466a-acc8-3e5c00bcf752" providerId="ADAL" clId="{49A39522-7CFA-4634-9053-B46DA2E7757E}" dt="2023-11-12T21:33:02.879" v="682" actId="2696"/>
        <pc:sldMkLst>
          <pc:docMk/>
          <pc:sldMk cId="2791335899" sldId="563"/>
        </pc:sldMkLst>
        <pc:spChg chg="add mod">
          <ac:chgData name="Kyle Joseph Lozano" userId="39b5438c-525b-466a-acc8-3e5c00bcf752" providerId="ADAL" clId="{49A39522-7CFA-4634-9053-B46DA2E7757E}" dt="2023-11-12T21:09:12.517" v="438"/>
          <ac:spMkLst>
            <pc:docMk/>
            <pc:sldMk cId="2791335899" sldId="563"/>
            <ac:spMk id="14" creationId="{60C2783B-194D-017F-369A-5D8599F07F42}"/>
          </ac:spMkLst>
        </pc:spChg>
      </pc:sldChg>
      <pc:sldMasterChg chg="del delSldLayout">
        <pc:chgData name="Kyle Joseph Lozano" userId="39b5438c-525b-466a-acc8-3e5c00bcf752" providerId="ADAL" clId="{49A39522-7CFA-4634-9053-B46DA2E7757E}" dt="2023-11-12T21:43:09.928" v="749" actId="2696"/>
        <pc:sldMasterMkLst>
          <pc:docMk/>
          <pc:sldMasterMk cId="3729087046" sldId="2147483680"/>
        </pc:sldMasterMkLst>
        <pc:sldLayoutChg chg="del">
          <pc:chgData name="Kyle Joseph Lozano" userId="39b5438c-525b-466a-acc8-3e5c00bcf752" providerId="ADAL" clId="{49A39522-7CFA-4634-9053-B46DA2E7757E}" dt="2023-11-12T21:43:09.928" v="749" actId="2696"/>
          <pc:sldLayoutMkLst>
            <pc:docMk/>
            <pc:sldMasterMk cId="3729087046" sldId="2147483680"/>
            <pc:sldLayoutMk cId="1890432231" sldId="2147483681"/>
          </pc:sldLayoutMkLst>
        </pc:sldLayoutChg>
        <pc:sldLayoutChg chg="del">
          <pc:chgData name="Kyle Joseph Lozano" userId="39b5438c-525b-466a-acc8-3e5c00bcf752" providerId="ADAL" clId="{49A39522-7CFA-4634-9053-B46DA2E7757E}" dt="2023-11-12T21:43:09.928" v="749" actId="2696"/>
          <pc:sldLayoutMkLst>
            <pc:docMk/>
            <pc:sldMasterMk cId="3729087046" sldId="2147483680"/>
            <pc:sldLayoutMk cId="77618659" sldId="2147483682"/>
          </pc:sldLayoutMkLst>
        </pc:sldLayoutChg>
        <pc:sldLayoutChg chg="del">
          <pc:chgData name="Kyle Joseph Lozano" userId="39b5438c-525b-466a-acc8-3e5c00bcf752" providerId="ADAL" clId="{49A39522-7CFA-4634-9053-B46DA2E7757E}" dt="2023-11-12T21:43:09.928" v="749" actId="2696"/>
          <pc:sldLayoutMkLst>
            <pc:docMk/>
            <pc:sldMasterMk cId="3729087046" sldId="2147483680"/>
            <pc:sldLayoutMk cId="1698047326" sldId="2147483683"/>
          </pc:sldLayoutMkLst>
        </pc:sldLayoutChg>
        <pc:sldLayoutChg chg="del">
          <pc:chgData name="Kyle Joseph Lozano" userId="39b5438c-525b-466a-acc8-3e5c00bcf752" providerId="ADAL" clId="{49A39522-7CFA-4634-9053-B46DA2E7757E}" dt="2023-11-12T21:43:09.928" v="749" actId="2696"/>
          <pc:sldLayoutMkLst>
            <pc:docMk/>
            <pc:sldMasterMk cId="3729087046" sldId="2147483680"/>
            <pc:sldLayoutMk cId="2539650660" sldId="2147483684"/>
          </pc:sldLayoutMkLst>
        </pc:sldLayoutChg>
        <pc:sldLayoutChg chg="del">
          <pc:chgData name="Kyle Joseph Lozano" userId="39b5438c-525b-466a-acc8-3e5c00bcf752" providerId="ADAL" clId="{49A39522-7CFA-4634-9053-B46DA2E7757E}" dt="2023-11-12T21:43:09.928" v="749" actId="2696"/>
          <pc:sldLayoutMkLst>
            <pc:docMk/>
            <pc:sldMasterMk cId="3729087046" sldId="2147483680"/>
            <pc:sldLayoutMk cId="10146033" sldId="2147483685"/>
          </pc:sldLayoutMkLst>
        </pc:sldLayoutChg>
        <pc:sldLayoutChg chg="del">
          <pc:chgData name="Kyle Joseph Lozano" userId="39b5438c-525b-466a-acc8-3e5c00bcf752" providerId="ADAL" clId="{49A39522-7CFA-4634-9053-B46DA2E7757E}" dt="2023-11-12T21:43:09.928" v="749" actId="2696"/>
          <pc:sldLayoutMkLst>
            <pc:docMk/>
            <pc:sldMasterMk cId="3729087046" sldId="2147483680"/>
            <pc:sldLayoutMk cId="3309505239" sldId="2147483686"/>
          </pc:sldLayoutMkLst>
        </pc:sldLayoutChg>
        <pc:sldLayoutChg chg="del">
          <pc:chgData name="Kyle Joseph Lozano" userId="39b5438c-525b-466a-acc8-3e5c00bcf752" providerId="ADAL" clId="{49A39522-7CFA-4634-9053-B46DA2E7757E}" dt="2023-11-12T21:43:09.928" v="749" actId="2696"/>
          <pc:sldLayoutMkLst>
            <pc:docMk/>
            <pc:sldMasterMk cId="3729087046" sldId="2147483680"/>
            <pc:sldLayoutMk cId="4166807892" sldId="2147483687"/>
          </pc:sldLayoutMkLst>
        </pc:sldLayoutChg>
        <pc:sldLayoutChg chg="del">
          <pc:chgData name="Kyle Joseph Lozano" userId="39b5438c-525b-466a-acc8-3e5c00bcf752" providerId="ADAL" clId="{49A39522-7CFA-4634-9053-B46DA2E7757E}" dt="2023-11-12T21:43:09.928" v="749" actId="2696"/>
          <pc:sldLayoutMkLst>
            <pc:docMk/>
            <pc:sldMasterMk cId="3729087046" sldId="2147483680"/>
            <pc:sldLayoutMk cId="3150873960" sldId="2147483688"/>
          </pc:sldLayoutMkLst>
        </pc:sldLayoutChg>
        <pc:sldLayoutChg chg="del">
          <pc:chgData name="Kyle Joseph Lozano" userId="39b5438c-525b-466a-acc8-3e5c00bcf752" providerId="ADAL" clId="{49A39522-7CFA-4634-9053-B46DA2E7757E}" dt="2023-11-12T21:43:09.928" v="749" actId="2696"/>
          <pc:sldLayoutMkLst>
            <pc:docMk/>
            <pc:sldMasterMk cId="3729087046" sldId="2147483680"/>
            <pc:sldLayoutMk cId="720240673" sldId="2147483689"/>
          </pc:sldLayoutMkLst>
        </pc:sldLayoutChg>
        <pc:sldLayoutChg chg="del">
          <pc:chgData name="Kyle Joseph Lozano" userId="39b5438c-525b-466a-acc8-3e5c00bcf752" providerId="ADAL" clId="{49A39522-7CFA-4634-9053-B46DA2E7757E}" dt="2023-11-12T21:43:09.928" v="749" actId="2696"/>
          <pc:sldLayoutMkLst>
            <pc:docMk/>
            <pc:sldMasterMk cId="3729087046" sldId="2147483680"/>
            <pc:sldLayoutMk cId="352699070" sldId="2147483690"/>
          </pc:sldLayoutMkLst>
        </pc:sldLayoutChg>
        <pc:sldLayoutChg chg="del">
          <pc:chgData name="Kyle Joseph Lozano" userId="39b5438c-525b-466a-acc8-3e5c00bcf752" providerId="ADAL" clId="{49A39522-7CFA-4634-9053-B46DA2E7757E}" dt="2023-11-12T21:43:09.928" v="749" actId="2696"/>
          <pc:sldLayoutMkLst>
            <pc:docMk/>
            <pc:sldMasterMk cId="3729087046" sldId="2147483680"/>
            <pc:sldLayoutMk cId="2724876555" sldId="2147483691"/>
          </pc:sldLayoutMkLst>
        </pc:sldLayoutChg>
        <pc:sldLayoutChg chg="del">
          <pc:chgData name="Kyle Joseph Lozano" userId="39b5438c-525b-466a-acc8-3e5c00bcf752" providerId="ADAL" clId="{49A39522-7CFA-4634-9053-B46DA2E7757E}" dt="2023-11-12T21:43:09.928" v="749" actId="2696"/>
          <pc:sldLayoutMkLst>
            <pc:docMk/>
            <pc:sldMasterMk cId="3729087046" sldId="2147483680"/>
            <pc:sldLayoutMk cId="1035880979" sldId="2147483692"/>
          </pc:sldLayoutMkLst>
        </pc:sldLayoutChg>
        <pc:sldLayoutChg chg="del">
          <pc:chgData name="Kyle Joseph Lozano" userId="39b5438c-525b-466a-acc8-3e5c00bcf752" providerId="ADAL" clId="{49A39522-7CFA-4634-9053-B46DA2E7757E}" dt="2023-11-12T21:43:09.928" v="749" actId="2696"/>
          <pc:sldLayoutMkLst>
            <pc:docMk/>
            <pc:sldMasterMk cId="3729087046" sldId="2147483680"/>
            <pc:sldLayoutMk cId="1097953317" sldId="2147483693"/>
          </pc:sldLayoutMkLst>
        </pc:sldLayoutChg>
        <pc:sldLayoutChg chg="del">
          <pc:chgData name="Kyle Joseph Lozano" userId="39b5438c-525b-466a-acc8-3e5c00bcf752" providerId="ADAL" clId="{49A39522-7CFA-4634-9053-B46DA2E7757E}" dt="2023-11-12T21:43:09.928" v="749" actId="2696"/>
          <pc:sldLayoutMkLst>
            <pc:docMk/>
            <pc:sldMasterMk cId="3729087046" sldId="2147483680"/>
            <pc:sldLayoutMk cId="3610217439" sldId="2147483694"/>
          </pc:sldLayoutMkLst>
        </pc:sldLayoutChg>
        <pc:sldLayoutChg chg="del">
          <pc:chgData name="Kyle Joseph Lozano" userId="39b5438c-525b-466a-acc8-3e5c00bcf752" providerId="ADAL" clId="{49A39522-7CFA-4634-9053-B46DA2E7757E}" dt="2023-11-12T21:43:09.928" v="749" actId="2696"/>
          <pc:sldLayoutMkLst>
            <pc:docMk/>
            <pc:sldMasterMk cId="3729087046" sldId="2147483680"/>
            <pc:sldLayoutMk cId="2785464628" sldId="2147483695"/>
          </pc:sldLayoutMkLst>
        </pc:sldLayoutChg>
        <pc:sldLayoutChg chg="del">
          <pc:chgData name="Kyle Joseph Lozano" userId="39b5438c-525b-466a-acc8-3e5c00bcf752" providerId="ADAL" clId="{49A39522-7CFA-4634-9053-B46DA2E7757E}" dt="2023-11-12T21:43:09.928" v="749" actId="2696"/>
          <pc:sldLayoutMkLst>
            <pc:docMk/>
            <pc:sldMasterMk cId="3729087046" sldId="2147483680"/>
            <pc:sldLayoutMk cId="304378270" sldId="2147483696"/>
          </pc:sldLayoutMkLst>
        </pc:sldLayoutChg>
        <pc:sldLayoutChg chg="del">
          <pc:chgData name="Kyle Joseph Lozano" userId="39b5438c-525b-466a-acc8-3e5c00bcf752" providerId="ADAL" clId="{49A39522-7CFA-4634-9053-B46DA2E7757E}" dt="2023-11-12T21:43:09.928" v="749" actId="2696"/>
          <pc:sldLayoutMkLst>
            <pc:docMk/>
            <pc:sldMasterMk cId="3729087046" sldId="2147483680"/>
            <pc:sldLayoutMk cId="2756060755" sldId="2147483697"/>
          </pc:sldLayoutMkLst>
        </pc:sldLayoutChg>
        <pc:sldLayoutChg chg="del">
          <pc:chgData name="Kyle Joseph Lozano" userId="39b5438c-525b-466a-acc8-3e5c00bcf752" providerId="ADAL" clId="{49A39522-7CFA-4634-9053-B46DA2E7757E}" dt="2023-11-12T21:43:09.928" v="749" actId="2696"/>
          <pc:sldLayoutMkLst>
            <pc:docMk/>
            <pc:sldMasterMk cId="3729087046" sldId="2147483680"/>
            <pc:sldLayoutMk cId="2444935488" sldId="2147483698"/>
          </pc:sldLayoutMkLst>
        </pc:sldLayoutChg>
        <pc:sldLayoutChg chg="del">
          <pc:chgData name="Kyle Joseph Lozano" userId="39b5438c-525b-466a-acc8-3e5c00bcf752" providerId="ADAL" clId="{49A39522-7CFA-4634-9053-B46DA2E7757E}" dt="2023-11-12T21:43:09.928" v="749" actId="2696"/>
          <pc:sldLayoutMkLst>
            <pc:docMk/>
            <pc:sldMasterMk cId="3729087046" sldId="2147483680"/>
            <pc:sldLayoutMk cId="1687399050" sldId="2147483699"/>
          </pc:sldLayoutMkLst>
        </pc:sldLayoutChg>
        <pc:sldLayoutChg chg="del">
          <pc:chgData name="Kyle Joseph Lozano" userId="39b5438c-525b-466a-acc8-3e5c00bcf752" providerId="ADAL" clId="{49A39522-7CFA-4634-9053-B46DA2E7757E}" dt="2023-11-12T21:43:09.928" v="749" actId="2696"/>
          <pc:sldLayoutMkLst>
            <pc:docMk/>
            <pc:sldMasterMk cId="3729087046" sldId="2147483680"/>
            <pc:sldLayoutMk cId="3271217916" sldId="2147483700"/>
          </pc:sldLayoutMkLst>
        </pc:sldLayoutChg>
      </pc:sldMasterChg>
    </pc:docChg>
  </pc:docChgLst>
  <pc:docChgLst>
    <pc:chgData name="Kyle Joseph Lozano" userId="S::kjl18bj@fsu.edu::39b5438c-525b-466a-acc8-3e5c00bcf752" providerId="AD" clId="Web-{2537548A-5A17-4AC6-8EE6-1DB189F329F4}"/>
    <pc:docChg chg="addSld modSld sldOrd modSection">
      <pc:chgData name="Kyle Joseph Lozano" userId="S::kjl18bj@fsu.edu::39b5438c-525b-466a-acc8-3e5c00bcf752" providerId="AD" clId="Web-{2537548A-5A17-4AC6-8EE6-1DB189F329F4}" dt="2023-11-12T19:45:32.812" v="64"/>
      <pc:docMkLst>
        <pc:docMk/>
      </pc:docMkLst>
      <pc:sldChg chg="modSp">
        <pc:chgData name="Kyle Joseph Lozano" userId="S::kjl18bj@fsu.edu::39b5438c-525b-466a-acc8-3e5c00bcf752" providerId="AD" clId="Web-{2537548A-5A17-4AC6-8EE6-1DB189F329F4}" dt="2023-11-12T19:45:32.812" v="64"/>
        <pc:sldMkLst>
          <pc:docMk/>
          <pc:sldMk cId="773346029" sldId="334"/>
        </pc:sldMkLst>
        <pc:graphicFrameChg chg="modGraphic">
          <ac:chgData name="Kyle Joseph Lozano" userId="S::kjl18bj@fsu.edu::39b5438c-525b-466a-acc8-3e5c00bcf752" providerId="AD" clId="Web-{2537548A-5A17-4AC6-8EE6-1DB189F329F4}" dt="2023-11-12T19:45:32.812" v="64"/>
          <ac:graphicFrameMkLst>
            <pc:docMk/>
            <pc:sldMk cId="773346029" sldId="334"/>
            <ac:graphicFrameMk id="6" creationId="{81E714C6-8B51-6993-8043-1274E7FEA0C0}"/>
          </ac:graphicFrameMkLst>
        </pc:graphicFrameChg>
      </pc:sldChg>
      <pc:sldChg chg="modSp">
        <pc:chgData name="Kyle Joseph Lozano" userId="S::kjl18bj@fsu.edu::39b5438c-525b-466a-acc8-3e5c00bcf752" providerId="AD" clId="Web-{2537548A-5A17-4AC6-8EE6-1DB189F329F4}" dt="2023-11-12T19:36:17.472" v="24" actId="20577"/>
        <pc:sldMkLst>
          <pc:docMk/>
          <pc:sldMk cId="3957245697" sldId="335"/>
        </pc:sldMkLst>
        <pc:graphicFrameChg chg="modGraphic">
          <ac:chgData name="Kyle Joseph Lozano" userId="S::kjl18bj@fsu.edu::39b5438c-525b-466a-acc8-3e5c00bcf752" providerId="AD" clId="Web-{2537548A-5A17-4AC6-8EE6-1DB189F329F4}" dt="2023-11-12T19:36:17.472" v="24" actId="20577"/>
          <ac:graphicFrameMkLst>
            <pc:docMk/>
            <pc:sldMk cId="3957245697" sldId="335"/>
            <ac:graphicFrameMk id="6" creationId="{D8379AD9-F3F3-0D11-67EB-9A2719998D1E}"/>
          </ac:graphicFrameMkLst>
        </pc:graphicFrameChg>
      </pc:sldChg>
      <pc:sldChg chg="modSp">
        <pc:chgData name="Kyle Joseph Lozano" userId="S::kjl18bj@fsu.edu::39b5438c-525b-466a-acc8-3e5c00bcf752" providerId="AD" clId="Web-{2537548A-5A17-4AC6-8EE6-1DB189F329F4}" dt="2023-11-12T19:44:10.662" v="38" actId="14100"/>
        <pc:sldMkLst>
          <pc:docMk/>
          <pc:sldMk cId="1629638031" sldId="342"/>
        </pc:sldMkLst>
        <pc:spChg chg="mod">
          <ac:chgData name="Kyle Joseph Lozano" userId="S::kjl18bj@fsu.edu::39b5438c-525b-466a-acc8-3e5c00bcf752" providerId="AD" clId="Web-{2537548A-5A17-4AC6-8EE6-1DB189F329F4}" dt="2023-11-12T19:44:10.662" v="38" actId="14100"/>
          <ac:spMkLst>
            <pc:docMk/>
            <pc:sldMk cId="1629638031" sldId="342"/>
            <ac:spMk id="6" creationId="{A8AA5DF1-6D6C-C612-FD45-A08FE1C4C2CD}"/>
          </ac:spMkLst>
        </pc:spChg>
      </pc:sldChg>
      <pc:sldChg chg="modSp add ord replId">
        <pc:chgData name="Kyle Joseph Lozano" userId="S::kjl18bj@fsu.edu::39b5438c-525b-466a-acc8-3e5c00bcf752" providerId="AD" clId="Web-{2537548A-5A17-4AC6-8EE6-1DB189F329F4}" dt="2023-11-12T19:44:32.601" v="54" actId="20577"/>
        <pc:sldMkLst>
          <pc:docMk/>
          <pc:sldMk cId="3284030225" sldId="545"/>
        </pc:sldMkLst>
        <pc:spChg chg="mod">
          <ac:chgData name="Kyle Joseph Lozano" userId="S::kjl18bj@fsu.edu::39b5438c-525b-466a-acc8-3e5c00bcf752" providerId="AD" clId="Web-{2537548A-5A17-4AC6-8EE6-1DB189F329F4}" dt="2023-11-12T19:44:32.601" v="54" actId="20577"/>
          <ac:spMkLst>
            <pc:docMk/>
            <pc:sldMk cId="3284030225" sldId="545"/>
            <ac:spMk id="6" creationId="{A8AA5DF1-6D6C-C612-FD45-A08FE1C4C2CD}"/>
          </ac:spMkLst>
        </pc:spChg>
      </pc:sldChg>
      <pc:sldChg chg="modSp add ord replId">
        <pc:chgData name="Kyle Joseph Lozano" userId="S::kjl18bj@fsu.edu::39b5438c-525b-466a-acc8-3e5c00bcf752" providerId="AD" clId="Web-{2537548A-5A17-4AC6-8EE6-1DB189F329F4}" dt="2023-11-12T19:45:16.462" v="63" actId="20577"/>
        <pc:sldMkLst>
          <pc:docMk/>
          <pc:sldMk cId="4250488784" sldId="546"/>
        </pc:sldMkLst>
        <pc:spChg chg="mod">
          <ac:chgData name="Kyle Joseph Lozano" userId="S::kjl18bj@fsu.edu::39b5438c-525b-466a-acc8-3e5c00bcf752" providerId="AD" clId="Web-{2537548A-5A17-4AC6-8EE6-1DB189F329F4}" dt="2023-11-12T19:45:16.462" v="63" actId="20577"/>
          <ac:spMkLst>
            <pc:docMk/>
            <pc:sldMk cId="4250488784" sldId="546"/>
            <ac:spMk id="6" creationId="{A8AA5DF1-6D6C-C612-FD45-A08FE1C4C2CD}"/>
          </ac:spMkLst>
        </pc:spChg>
      </pc:sldChg>
    </pc:docChg>
  </pc:docChgLst>
  <pc:docChgLst>
    <pc:chgData name="Alex Soriano" userId="S::as20k@fsu.edu::72b4b309-8b8b-44e1-92d2-8b49f6a9b76a" providerId="AD" clId="Web-{9F2EEA01-403A-4B7C-B921-7D50FD248AD0}"/>
    <pc:docChg chg="addSld modSld sldOrd modSection">
      <pc:chgData name="Alex Soriano" userId="S::as20k@fsu.edu::72b4b309-8b8b-44e1-92d2-8b49f6a9b76a" providerId="AD" clId="Web-{9F2EEA01-403A-4B7C-B921-7D50FD248AD0}" dt="2023-11-12T21:14:55.497" v="192" actId="1076"/>
      <pc:docMkLst>
        <pc:docMk/>
      </pc:docMkLst>
      <pc:sldChg chg="addSp delSp modSp">
        <pc:chgData name="Alex Soriano" userId="S::as20k@fsu.edu::72b4b309-8b8b-44e1-92d2-8b49f6a9b76a" providerId="AD" clId="Web-{9F2EEA01-403A-4B7C-B921-7D50FD248AD0}" dt="2023-11-12T19:52:12.738" v="1"/>
        <pc:sldMkLst>
          <pc:docMk/>
          <pc:sldMk cId="4087148780" sldId="343"/>
        </pc:sldMkLst>
        <pc:spChg chg="add del">
          <ac:chgData name="Alex Soriano" userId="S::as20k@fsu.edu::72b4b309-8b8b-44e1-92d2-8b49f6a9b76a" providerId="AD" clId="Web-{9F2EEA01-403A-4B7C-B921-7D50FD248AD0}" dt="2023-11-12T19:52:12.738" v="1"/>
          <ac:spMkLst>
            <pc:docMk/>
            <pc:sldMk cId="4087148780" sldId="343"/>
            <ac:spMk id="2" creationId="{680DE21B-7865-81AB-5A1E-CE7941C0A8FE}"/>
          </ac:spMkLst>
        </pc:spChg>
        <pc:graphicFrameChg chg="add del mod ord modGraphic">
          <ac:chgData name="Alex Soriano" userId="S::as20k@fsu.edu::72b4b309-8b8b-44e1-92d2-8b49f6a9b76a" providerId="AD" clId="Web-{9F2EEA01-403A-4B7C-B921-7D50FD248AD0}" dt="2023-11-12T19:52:12.738" v="1"/>
          <ac:graphicFrameMkLst>
            <pc:docMk/>
            <pc:sldMk cId="4087148780" sldId="343"/>
            <ac:graphicFrameMk id="10" creationId="{26653BE9-C704-22EC-5AC3-EB7A44CD5AFF}"/>
          </ac:graphicFrameMkLst>
        </pc:graphicFrameChg>
      </pc:sldChg>
      <pc:sldChg chg="addSp delSp modSp ord">
        <pc:chgData name="Alex Soriano" userId="S::as20k@fsu.edu::72b4b309-8b8b-44e1-92d2-8b49f6a9b76a" providerId="AD" clId="Web-{9F2EEA01-403A-4B7C-B921-7D50FD248AD0}" dt="2023-11-12T21:14:55.497" v="192" actId="1076"/>
        <pc:sldMkLst>
          <pc:docMk/>
          <pc:sldMk cId="2910341874" sldId="544"/>
        </pc:sldMkLst>
        <pc:spChg chg="mod">
          <ac:chgData name="Alex Soriano" userId="S::as20k@fsu.edu::72b4b309-8b8b-44e1-92d2-8b49f6a9b76a" providerId="AD" clId="Web-{9F2EEA01-403A-4B7C-B921-7D50FD248AD0}" dt="2023-11-12T20:34:21.835" v="66" actId="20577"/>
          <ac:spMkLst>
            <pc:docMk/>
            <pc:sldMk cId="2910341874" sldId="544"/>
            <ac:spMk id="5" creationId="{00F4C5B7-AB5C-1E50-417E-672C69C8EC65}"/>
          </ac:spMkLst>
        </pc:spChg>
        <pc:spChg chg="add mod">
          <ac:chgData name="Alex Soriano" userId="S::as20k@fsu.edu::72b4b309-8b8b-44e1-92d2-8b49f6a9b76a" providerId="AD" clId="Web-{9F2EEA01-403A-4B7C-B921-7D50FD248AD0}" dt="2023-11-12T20:37:30.341" v="116" actId="20577"/>
          <ac:spMkLst>
            <pc:docMk/>
            <pc:sldMk cId="2910341874" sldId="544"/>
            <ac:spMk id="44" creationId="{A333332F-CB0C-D1F1-AE84-AA9EC4CF2631}"/>
          </ac:spMkLst>
        </pc:spChg>
        <pc:spChg chg="add mod">
          <ac:chgData name="Alex Soriano" userId="S::as20k@fsu.edu::72b4b309-8b8b-44e1-92d2-8b49f6a9b76a" providerId="AD" clId="Web-{9F2EEA01-403A-4B7C-B921-7D50FD248AD0}" dt="2023-11-12T21:07:30.123" v="178" actId="1076"/>
          <ac:spMkLst>
            <pc:docMk/>
            <pc:sldMk cId="2910341874" sldId="544"/>
            <ac:spMk id="52" creationId="{C054A30A-687C-45D8-983B-CDAFB5630974}"/>
          </ac:spMkLst>
        </pc:spChg>
        <pc:spChg chg="add mod">
          <ac:chgData name="Alex Soriano" userId="S::as20k@fsu.edu::72b4b309-8b8b-44e1-92d2-8b49f6a9b76a" providerId="AD" clId="Web-{9F2EEA01-403A-4B7C-B921-7D50FD248AD0}" dt="2023-11-12T21:07:30.123" v="179" actId="1076"/>
          <ac:spMkLst>
            <pc:docMk/>
            <pc:sldMk cId="2910341874" sldId="544"/>
            <ac:spMk id="54" creationId="{A3A5DB89-5D4C-2168-040F-A522FAC21DBE}"/>
          </ac:spMkLst>
        </pc:spChg>
        <pc:spChg chg="add mod">
          <ac:chgData name="Alex Soriano" userId="S::as20k@fsu.edu::72b4b309-8b8b-44e1-92d2-8b49f6a9b76a" providerId="AD" clId="Web-{9F2EEA01-403A-4B7C-B921-7D50FD248AD0}" dt="2023-11-12T21:07:30.155" v="181" actId="1076"/>
          <ac:spMkLst>
            <pc:docMk/>
            <pc:sldMk cId="2910341874" sldId="544"/>
            <ac:spMk id="58" creationId="{75B66CD4-4AEF-79DD-D1B6-F742D7380797}"/>
          </ac:spMkLst>
        </pc:spChg>
        <pc:spChg chg="add mod">
          <ac:chgData name="Alex Soriano" userId="S::as20k@fsu.edu::72b4b309-8b8b-44e1-92d2-8b49f6a9b76a" providerId="AD" clId="Web-{9F2EEA01-403A-4B7C-B921-7D50FD248AD0}" dt="2023-11-12T21:07:30.186" v="185" actId="1076"/>
          <ac:spMkLst>
            <pc:docMk/>
            <pc:sldMk cId="2910341874" sldId="544"/>
            <ac:spMk id="66" creationId="{257A31A6-85F6-137A-BDBA-597B91BE9E23}"/>
          </ac:spMkLst>
        </pc:spChg>
        <pc:spChg chg="add mod">
          <ac:chgData name="Alex Soriano" userId="S::as20k@fsu.edu::72b4b309-8b8b-44e1-92d2-8b49f6a9b76a" providerId="AD" clId="Web-{9F2EEA01-403A-4B7C-B921-7D50FD248AD0}" dt="2023-11-12T21:07:30.233" v="190" actId="1076"/>
          <ac:spMkLst>
            <pc:docMk/>
            <pc:sldMk cId="2910341874" sldId="544"/>
            <ac:spMk id="76" creationId="{254C4E80-F671-BA77-E52B-DBADE51683E9}"/>
          </ac:spMkLst>
        </pc:spChg>
        <pc:graphicFrameChg chg="mod">
          <ac:chgData name="Alex Soriano" userId="S::as20k@fsu.edu::72b4b309-8b8b-44e1-92d2-8b49f6a9b76a" providerId="AD" clId="Web-{9F2EEA01-403A-4B7C-B921-7D50FD248AD0}" dt="2023-11-12T21:14:55.497" v="192" actId="1076"/>
          <ac:graphicFrameMkLst>
            <pc:docMk/>
            <pc:sldMk cId="2910341874" sldId="544"/>
            <ac:graphicFrameMk id="10" creationId="{AF3EAAF3-4F47-7984-ACF5-92D35149D01E}"/>
          </ac:graphicFrameMkLst>
        </pc:graphicFrameChg>
        <pc:picChg chg="add del mod">
          <ac:chgData name="Alex Soriano" userId="S::as20k@fsu.edu::72b4b309-8b8b-44e1-92d2-8b49f6a9b76a" providerId="AD" clId="Web-{9F2EEA01-403A-4B7C-B921-7D50FD248AD0}" dt="2023-11-12T20:35:43.604" v="73"/>
          <ac:picMkLst>
            <pc:docMk/>
            <pc:sldMk cId="2910341874" sldId="544"/>
            <ac:picMk id="37" creationId="{1FDA4863-53BC-0CBC-B439-E59407F2DBFE}"/>
          </ac:picMkLst>
        </pc:picChg>
        <pc:picChg chg="add del mod">
          <ac:chgData name="Alex Soriano" userId="S::as20k@fsu.edu::72b4b309-8b8b-44e1-92d2-8b49f6a9b76a" providerId="AD" clId="Web-{9F2EEA01-403A-4B7C-B921-7D50FD248AD0}" dt="2023-11-12T20:35:40.619" v="72"/>
          <ac:picMkLst>
            <pc:docMk/>
            <pc:sldMk cId="2910341874" sldId="544"/>
            <ac:picMk id="43" creationId="{F8E1E480-FA4C-3F7C-CB77-88B362FFABC7}"/>
          </ac:picMkLst>
        </pc:picChg>
        <pc:picChg chg="add del mod">
          <ac:chgData name="Alex Soriano" userId="S::as20k@fsu.edu::72b4b309-8b8b-44e1-92d2-8b49f6a9b76a" providerId="AD" clId="Web-{9F2EEA01-403A-4B7C-B921-7D50FD248AD0}" dt="2023-11-12T20:56:21.477" v="119"/>
          <ac:picMkLst>
            <pc:docMk/>
            <pc:sldMk cId="2910341874" sldId="544"/>
            <ac:picMk id="45" creationId="{7F5470F9-D814-5EE9-C54D-719FE995C3CC}"/>
          </ac:picMkLst>
        </pc:picChg>
        <pc:picChg chg="add mod">
          <ac:chgData name="Alex Soriano" userId="S::as20k@fsu.edu::72b4b309-8b8b-44e1-92d2-8b49f6a9b76a" providerId="AD" clId="Web-{9F2EEA01-403A-4B7C-B921-7D50FD248AD0}" dt="2023-11-12T21:07:30.233" v="191" actId="1076"/>
          <ac:picMkLst>
            <pc:docMk/>
            <pc:sldMk cId="2910341874" sldId="544"/>
            <ac:picMk id="78" creationId="{EA6BF083-42FD-00F8-2FF4-D3CD8345C749}"/>
          </ac:picMkLst>
        </pc:picChg>
        <pc:cxnChg chg="add mod">
          <ac:chgData name="Alex Soriano" userId="S::as20k@fsu.edu::72b4b309-8b8b-44e1-92d2-8b49f6a9b76a" providerId="AD" clId="Web-{9F2EEA01-403A-4B7C-B921-7D50FD248AD0}" dt="2023-11-12T21:07:30.139" v="180" actId="1076"/>
          <ac:cxnSpMkLst>
            <pc:docMk/>
            <pc:sldMk cId="2910341874" sldId="544"/>
            <ac:cxnSpMk id="56" creationId="{6BB8CA34-6B42-D470-5BEE-752BC0B6B5D1}"/>
          </ac:cxnSpMkLst>
        </pc:cxnChg>
        <pc:cxnChg chg="add mod">
          <ac:chgData name="Alex Soriano" userId="S::as20k@fsu.edu::72b4b309-8b8b-44e1-92d2-8b49f6a9b76a" providerId="AD" clId="Web-{9F2EEA01-403A-4B7C-B921-7D50FD248AD0}" dt="2023-11-12T21:07:30.155" v="182" actId="1076"/>
          <ac:cxnSpMkLst>
            <pc:docMk/>
            <pc:sldMk cId="2910341874" sldId="544"/>
            <ac:cxnSpMk id="60" creationId="{087139FB-11CC-546C-CBE6-C892EE7769AE}"/>
          </ac:cxnSpMkLst>
        </pc:cxnChg>
        <pc:cxnChg chg="add mod">
          <ac:chgData name="Alex Soriano" userId="S::as20k@fsu.edu::72b4b309-8b8b-44e1-92d2-8b49f6a9b76a" providerId="AD" clId="Web-{9F2EEA01-403A-4B7C-B921-7D50FD248AD0}" dt="2023-11-12T21:07:30.155" v="183" actId="1076"/>
          <ac:cxnSpMkLst>
            <pc:docMk/>
            <pc:sldMk cId="2910341874" sldId="544"/>
            <ac:cxnSpMk id="62" creationId="{1D671A85-42B3-3355-0540-77502A6D417A}"/>
          </ac:cxnSpMkLst>
        </pc:cxnChg>
        <pc:cxnChg chg="add mod">
          <ac:chgData name="Alex Soriano" userId="S::as20k@fsu.edu::72b4b309-8b8b-44e1-92d2-8b49f6a9b76a" providerId="AD" clId="Web-{9F2EEA01-403A-4B7C-B921-7D50FD248AD0}" dt="2023-11-12T21:07:30.170" v="184" actId="1076"/>
          <ac:cxnSpMkLst>
            <pc:docMk/>
            <pc:sldMk cId="2910341874" sldId="544"/>
            <ac:cxnSpMk id="64" creationId="{38D5345E-F56F-4443-A3F2-75172D45E35F}"/>
          </ac:cxnSpMkLst>
        </pc:cxnChg>
        <pc:cxnChg chg="add mod">
          <ac:chgData name="Alex Soriano" userId="S::as20k@fsu.edu::72b4b309-8b8b-44e1-92d2-8b49f6a9b76a" providerId="AD" clId="Web-{9F2EEA01-403A-4B7C-B921-7D50FD248AD0}" dt="2023-11-12T21:07:30.186" v="186" actId="1076"/>
          <ac:cxnSpMkLst>
            <pc:docMk/>
            <pc:sldMk cId="2910341874" sldId="544"/>
            <ac:cxnSpMk id="68" creationId="{F9FC59F2-1E24-40E5-E533-CBFD9B31DE0E}"/>
          </ac:cxnSpMkLst>
        </pc:cxnChg>
        <pc:cxnChg chg="add mod">
          <ac:chgData name="Alex Soriano" userId="S::as20k@fsu.edu::72b4b309-8b8b-44e1-92d2-8b49f6a9b76a" providerId="AD" clId="Web-{9F2EEA01-403A-4B7C-B921-7D50FD248AD0}" dt="2023-11-12T21:07:30.202" v="187" actId="1076"/>
          <ac:cxnSpMkLst>
            <pc:docMk/>
            <pc:sldMk cId="2910341874" sldId="544"/>
            <ac:cxnSpMk id="70" creationId="{EBECE2D9-8CF4-961D-6C5A-8F390F4B5482}"/>
          </ac:cxnSpMkLst>
        </pc:cxnChg>
        <pc:cxnChg chg="add mod">
          <ac:chgData name="Alex Soriano" userId="S::as20k@fsu.edu::72b4b309-8b8b-44e1-92d2-8b49f6a9b76a" providerId="AD" clId="Web-{9F2EEA01-403A-4B7C-B921-7D50FD248AD0}" dt="2023-11-12T21:07:30.202" v="188" actId="1076"/>
          <ac:cxnSpMkLst>
            <pc:docMk/>
            <pc:sldMk cId="2910341874" sldId="544"/>
            <ac:cxnSpMk id="72" creationId="{DF5FA8A9-C41C-8262-400B-D798EDDDA43E}"/>
          </ac:cxnSpMkLst>
        </pc:cxnChg>
        <pc:cxnChg chg="add mod">
          <ac:chgData name="Alex Soriano" userId="S::as20k@fsu.edu::72b4b309-8b8b-44e1-92d2-8b49f6a9b76a" providerId="AD" clId="Web-{9F2EEA01-403A-4B7C-B921-7D50FD248AD0}" dt="2023-11-12T21:07:30.217" v="189" actId="1076"/>
          <ac:cxnSpMkLst>
            <pc:docMk/>
            <pc:sldMk cId="2910341874" sldId="544"/>
            <ac:cxnSpMk id="74" creationId="{DAB6073B-39BA-E04D-6C51-A20C3813A236}"/>
          </ac:cxnSpMkLst>
        </pc:cxnChg>
      </pc:sldChg>
      <pc:sldChg chg="modSp new ord">
        <pc:chgData name="Alex Soriano" userId="S::as20k@fsu.edu::72b4b309-8b8b-44e1-92d2-8b49f6a9b76a" providerId="AD" clId="Web-{9F2EEA01-403A-4B7C-B921-7D50FD248AD0}" dt="2023-11-12T20:23:30.971" v="43"/>
        <pc:sldMkLst>
          <pc:docMk/>
          <pc:sldMk cId="1545586780" sldId="549"/>
        </pc:sldMkLst>
        <pc:spChg chg="mod">
          <ac:chgData name="Alex Soriano" userId="S::as20k@fsu.edu::72b4b309-8b8b-44e1-92d2-8b49f6a9b76a" providerId="AD" clId="Web-{9F2EEA01-403A-4B7C-B921-7D50FD248AD0}" dt="2023-11-12T20:18:03.101" v="36" actId="20577"/>
          <ac:spMkLst>
            <pc:docMk/>
            <pc:sldMk cId="1545586780" sldId="549"/>
            <ac:spMk id="5" creationId="{71C55472-BB22-9DEB-9B52-0A0DC3942284}"/>
          </ac:spMkLst>
        </pc:spChg>
      </pc:sldChg>
      <pc:sldChg chg="add">
        <pc:chgData name="Alex Soriano" userId="S::as20k@fsu.edu::72b4b309-8b8b-44e1-92d2-8b49f6a9b76a" providerId="AD" clId="Web-{9F2EEA01-403A-4B7C-B921-7D50FD248AD0}" dt="2023-11-12T20:57:14.900" v="120"/>
        <pc:sldMkLst>
          <pc:docMk/>
          <pc:sldMk cId="2791335899" sldId="562"/>
        </pc:sldMkLst>
      </pc:sldChg>
      <pc:sldChg chg="mod modShow">
        <pc:chgData name="Alex Soriano" userId="S::as20k@fsu.edu::72b4b309-8b8b-44e1-92d2-8b49f6a9b76a" providerId="AD" clId="Web-{9F2EEA01-403A-4B7C-B921-7D50FD248AD0}" dt="2023-11-12T20:57:37.807" v="121"/>
        <pc:sldMkLst>
          <pc:docMk/>
          <pc:sldMk cId="2791335899" sldId="563"/>
        </pc:sldMkLst>
      </pc:sldChg>
      <pc:sldMasterChg chg="addSldLayout">
        <pc:chgData name="Alex Soriano" userId="S::as20k@fsu.edu::72b4b309-8b8b-44e1-92d2-8b49f6a9b76a" providerId="AD" clId="Web-{9F2EEA01-403A-4B7C-B921-7D50FD248AD0}" dt="2023-11-12T20:57:14.900" v="120"/>
        <pc:sldMasterMkLst>
          <pc:docMk/>
          <pc:sldMasterMk cId="3705740627" sldId="2147483648"/>
        </pc:sldMasterMkLst>
        <pc:sldLayoutChg chg="add replId">
          <pc:chgData name="Alex Soriano" userId="S::as20k@fsu.edu::72b4b309-8b8b-44e1-92d2-8b49f6a9b76a" providerId="AD" clId="Web-{9F2EEA01-403A-4B7C-B921-7D50FD248AD0}" dt="2023-11-12T20:57:14.900" v="120"/>
          <pc:sldLayoutMkLst>
            <pc:docMk/>
            <pc:sldMasterMk cId="3705740627" sldId="2147483648"/>
            <pc:sldLayoutMk cId="3024805392" sldId="2147483701"/>
          </pc:sldLayoutMkLst>
        </pc:sldLayoutChg>
      </pc:sldMasterChg>
    </pc:docChg>
  </pc:docChgLst>
  <pc:docChgLst>
    <pc:chgData name="Aaron Hastie" userId="a0cadb9a-b3c6-40d9-a3cc-86e52bd1abea" providerId="ADAL" clId="{F8DA9877-20D6-4216-965C-C8AF0EF1085F}"/>
    <pc:docChg chg="undo redo custSel addSld delSld modSld modSection">
      <pc:chgData name="Aaron Hastie" userId="a0cadb9a-b3c6-40d9-a3cc-86e52bd1abea" providerId="ADAL" clId="{F8DA9877-20D6-4216-965C-C8AF0EF1085F}" dt="2023-11-12T21:50:18.969" v="2582" actId="14100"/>
      <pc:docMkLst>
        <pc:docMk/>
      </pc:docMkLst>
      <pc:sldChg chg="modSp mod">
        <pc:chgData name="Aaron Hastie" userId="a0cadb9a-b3c6-40d9-a3cc-86e52bd1abea" providerId="ADAL" clId="{F8DA9877-20D6-4216-965C-C8AF0EF1085F}" dt="2023-11-12T21:50:02.520" v="2580" actId="14100"/>
        <pc:sldMkLst>
          <pc:docMk/>
          <pc:sldMk cId="3369190698" sldId="285"/>
        </pc:sldMkLst>
        <pc:spChg chg="mod">
          <ac:chgData name="Aaron Hastie" userId="a0cadb9a-b3c6-40d9-a3cc-86e52bd1abea" providerId="ADAL" clId="{F8DA9877-20D6-4216-965C-C8AF0EF1085F}" dt="2023-11-12T21:50:02.520" v="2580" actId="14100"/>
          <ac:spMkLst>
            <pc:docMk/>
            <pc:sldMk cId="3369190698" sldId="285"/>
            <ac:spMk id="2" creationId="{CE628143-D557-E436-FE24-9E99C6E96666}"/>
          </ac:spMkLst>
        </pc:spChg>
      </pc:sldChg>
      <pc:sldChg chg="modSp mod">
        <pc:chgData name="Aaron Hastie" userId="a0cadb9a-b3c6-40d9-a3cc-86e52bd1abea" providerId="ADAL" clId="{F8DA9877-20D6-4216-965C-C8AF0EF1085F}" dt="2023-11-12T21:49:33.042" v="2574" actId="14100"/>
        <pc:sldMkLst>
          <pc:docMk/>
          <pc:sldMk cId="1727887990" sldId="288"/>
        </pc:sldMkLst>
        <pc:spChg chg="mod">
          <ac:chgData name="Aaron Hastie" userId="a0cadb9a-b3c6-40d9-a3cc-86e52bd1abea" providerId="ADAL" clId="{F8DA9877-20D6-4216-965C-C8AF0EF1085F}" dt="2023-11-12T21:49:33.042" v="2574" actId="14100"/>
          <ac:spMkLst>
            <pc:docMk/>
            <pc:sldMk cId="1727887990" sldId="288"/>
            <ac:spMk id="9" creationId="{1DEC05C1-7B5D-3474-FDDB-7C58D3C07591}"/>
          </ac:spMkLst>
        </pc:spChg>
      </pc:sldChg>
      <pc:sldChg chg="modSp mod">
        <pc:chgData name="Aaron Hastie" userId="a0cadb9a-b3c6-40d9-a3cc-86e52bd1abea" providerId="ADAL" clId="{F8DA9877-20D6-4216-965C-C8AF0EF1085F}" dt="2023-11-12T21:49:51.744" v="2577" actId="14100"/>
        <pc:sldMkLst>
          <pc:docMk/>
          <pc:sldMk cId="4056749268" sldId="289"/>
        </pc:sldMkLst>
        <pc:spChg chg="mod">
          <ac:chgData name="Aaron Hastie" userId="a0cadb9a-b3c6-40d9-a3cc-86e52bd1abea" providerId="ADAL" clId="{F8DA9877-20D6-4216-965C-C8AF0EF1085F}" dt="2023-11-12T21:49:51.744" v="2577" actId="14100"/>
          <ac:spMkLst>
            <pc:docMk/>
            <pc:sldMk cId="4056749268" sldId="289"/>
            <ac:spMk id="38" creationId="{A5174E36-CFB1-7749-6F2E-4F212D150D47}"/>
          </ac:spMkLst>
        </pc:spChg>
      </pc:sldChg>
      <pc:sldChg chg="addSp modSp">
        <pc:chgData name="Aaron Hastie" userId="a0cadb9a-b3c6-40d9-a3cc-86e52bd1abea" providerId="ADAL" clId="{F8DA9877-20D6-4216-965C-C8AF0EF1085F}" dt="2023-11-12T21:27:38.229" v="2282"/>
        <pc:sldMkLst>
          <pc:docMk/>
          <pc:sldMk cId="2982264617" sldId="331"/>
        </pc:sldMkLst>
        <pc:spChg chg="add mod">
          <ac:chgData name="Aaron Hastie" userId="a0cadb9a-b3c6-40d9-a3cc-86e52bd1abea" providerId="ADAL" clId="{F8DA9877-20D6-4216-965C-C8AF0EF1085F}" dt="2023-11-12T21:27:38.229" v="2282"/>
          <ac:spMkLst>
            <pc:docMk/>
            <pc:sldMk cId="2982264617" sldId="331"/>
            <ac:spMk id="5" creationId="{A730A257-0377-9DE9-BD27-8A19E0D61B99}"/>
          </ac:spMkLst>
        </pc:spChg>
      </pc:sldChg>
      <pc:sldChg chg="addSp delSp modSp mod modAnim modNotesTx">
        <pc:chgData name="Aaron Hastie" userId="a0cadb9a-b3c6-40d9-a3cc-86e52bd1abea" providerId="ADAL" clId="{F8DA9877-20D6-4216-965C-C8AF0EF1085F}" dt="2023-11-12T21:27:01.865" v="2267"/>
        <pc:sldMkLst>
          <pc:docMk/>
          <pc:sldMk cId="684635093" sldId="332"/>
        </pc:sldMkLst>
        <pc:spChg chg="del">
          <ac:chgData name="Aaron Hastie" userId="a0cadb9a-b3c6-40d9-a3cc-86e52bd1abea" providerId="ADAL" clId="{F8DA9877-20D6-4216-965C-C8AF0EF1085F}" dt="2023-11-12T19:36:07.171" v="0" actId="478"/>
          <ac:spMkLst>
            <pc:docMk/>
            <pc:sldMk cId="684635093" sldId="332"/>
            <ac:spMk id="2" creationId="{B647BCEC-4C7D-20C1-AE69-2D6692EAAF1B}"/>
          </ac:spMkLst>
        </pc:spChg>
        <pc:spChg chg="add mod">
          <ac:chgData name="Aaron Hastie" userId="a0cadb9a-b3c6-40d9-a3cc-86e52bd1abea" providerId="ADAL" clId="{F8DA9877-20D6-4216-965C-C8AF0EF1085F}" dt="2023-11-12T21:27:01.865" v="2267"/>
          <ac:spMkLst>
            <pc:docMk/>
            <pc:sldMk cId="684635093" sldId="332"/>
            <ac:spMk id="6" creationId="{39D9F320-9F05-1386-184B-E5956510B075}"/>
          </ac:spMkLst>
        </pc:spChg>
        <pc:spChg chg="add del mod">
          <ac:chgData name="Aaron Hastie" userId="a0cadb9a-b3c6-40d9-a3cc-86e52bd1abea" providerId="ADAL" clId="{F8DA9877-20D6-4216-965C-C8AF0EF1085F}" dt="2023-11-12T19:36:32.898" v="4"/>
          <ac:spMkLst>
            <pc:docMk/>
            <pc:sldMk cId="684635093" sldId="332"/>
            <ac:spMk id="6" creationId="{B5DBD45A-E127-B632-D8A4-10FEB8BEBCB4}"/>
          </ac:spMkLst>
        </pc:spChg>
        <pc:spChg chg="mod">
          <ac:chgData name="Aaron Hastie" userId="a0cadb9a-b3c6-40d9-a3cc-86e52bd1abea" providerId="ADAL" clId="{F8DA9877-20D6-4216-965C-C8AF0EF1085F}" dt="2023-11-12T19:36:23.964" v="1"/>
          <ac:spMkLst>
            <pc:docMk/>
            <pc:sldMk cId="684635093" sldId="332"/>
            <ac:spMk id="8" creationId="{1025E0F5-73AD-7199-A0A2-8FE87E3C23F6}"/>
          </ac:spMkLst>
        </pc:spChg>
        <pc:spChg chg="mod">
          <ac:chgData name="Aaron Hastie" userId="a0cadb9a-b3c6-40d9-a3cc-86e52bd1abea" providerId="ADAL" clId="{F8DA9877-20D6-4216-965C-C8AF0EF1085F}" dt="2023-11-12T19:36:23.964" v="1"/>
          <ac:spMkLst>
            <pc:docMk/>
            <pc:sldMk cId="684635093" sldId="332"/>
            <ac:spMk id="9" creationId="{0932B64E-386F-0D9A-09A9-69DE9AB02597}"/>
          </ac:spMkLst>
        </pc:spChg>
        <pc:spChg chg="mod">
          <ac:chgData name="Aaron Hastie" userId="a0cadb9a-b3c6-40d9-a3cc-86e52bd1abea" providerId="ADAL" clId="{F8DA9877-20D6-4216-965C-C8AF0EF1085F}" dt="2023-11-12T19:36:23.964" v="1"/>
          <ac:spMkLst>
            <pc:docMk/>
            <pc:sldMk cId="684635093" sldId="332"/>
            <ac:spMk id="11" creationId="{5D89206A-FB2A-FAE3-E898-177E7D31D652}"/>
          </ac:spMkLst>
        </pc:spChg>
        <pc:spChg chg="mod">
          <ac:chgData name="Aaron Hastie" userId="a0cadb9a-b3c6-40d9-a3cc-86e52bd1abea" providerId="ADAL" clId="{F8DA9877-20D6-4216-965C-C8AF0EF1085F}" dt="2023-11-12T19:36:23.964" v="1"/>
          <ac:spMkLst>
            <pc:docMk/>
            <pc:sldMk cId="684635093" sldId="332"/>
            <ac:spMk id="12" creationId="{035F7A22-1136-3C71-9BBB-8C5E304E3426}"/>
          </ac:spMkLst>
        </pc:spChg>
        <pc:spChg chg="mod">
          <ac:chgData name="Aaron Hastie" userId="a0cadb9a-b3c6-40d9-a3cc-86e52bd1abea" providerId="ADAL" clId="{F8DA9877-20D6-4216-965C-C8AF0EF1085F}" dt="2023-11-12T19:36:23.964" v="1"/>
          <ac:spMkLst>
            <pc:docMk/>
            <pc:sldMk cId="684635093" sldId="332"/>
            <ac:spMk id="13" creationId="{1B4D0E2C-EC41-B408-28BC-E76C2AC20BEB}"/>
          </ac:spMkLst>
        </pc:spChg>
        <pc:spChg chg="mod">
          <ac:chgData name="Aaron Hastie" userId="a0cadb9a-b3c6-40d9-a3cc-86e52bd1abea" providerId="ADAL" clId="{F8DA9877-20D6-4216-965C-C8AF0EF1085F}" dt="2023-11-12T19:36:23.964" v="1"/>
          <ac:spMkLst>
            <pc:docMk/>
            <pc:sldMk cId="684635093" sldId="332"/>
            <ac:spMk id="14" creationId="{ED216DE0-438C-DC94-BB70-8E1F9C6F2E56}"/>
          </ac:spMkLst>
        </pc:spChg>
        <pc:spChg chg="mod">
          <ac:chgData name="Aaron Hastie" userId="a0cadb9a-b3c6-40d9-a3cc-86e52bd1abea" providerId="ADAL" clId="{F8DA9877-20D6-4216-965C-C8AF0EF1085F}" dt="2023-11-12T19:36:23.964" v="1"/>
          <ac:spMkLst>
            <pc:docMk/>
            <pc:sldMk cId="684635093" sldId="332"/>
            <ac:spMk id="15" creationId="{17A9D6C0-17F7-27EF-0803-7C70C5CE15CF}"/>
          </ac:spMkLst>
        </pc:spChg>
        <pc:spChg chg="mod">
          <ac:chgData name="Aaron Hastie" userId="a0cadb9a-b3c6-40d9-a3cc-86e52bd1abea" providerId="ADAL" clId="{F8DA9877-20D6-4216-965C-C8AF0EF1085F}" dt="2023-11-12T19:36:23.964" v="1"/>
          <ac:spMkLst>
            <pc:docMk/>
            <pc:sldMk cId="684635093" sldId="332"/>
            <ac:spMk id="16" creationId="{5AFD4A0B-1C30-1EB4-DAE5-C3C19F1A9A6B}"/>
          </ac:spMkLst>
        </pc:spChg>
        <pc:spChg chg="mod">
          <ac:chgData name="Aaron Hastie" userId="a0cadb9a-b3c6-40d9-a3cc-86e52bd1abea" providerId="ADAL" clId="{F8DA9877-20D6-4216-965C-C8AF0EF1085F}" dt="2023-11-12T19:36:23.964" v="1"/>
          <ac:spMkLst>
            <pc:docMk/>
            <pc:sldMk cId="684635093" sldId="332"/>
            <ac:spMk id="17" creationId="{B7DDD3F1-5D03-B6E0-E57E-5C8D6801709E}"/>
          </ac:spMkLst>
        </pc:spChg>
        <pc:spChg chg="mod">
          <ac:chgData name="Aaron Hastie" userId="a0cadb9a-b3c6-40d9-a3cc-86e52bd1abea" providerId="ADAL" clId="{F8DA9877-20D6-4216-965C-C8AF0EF1085F}" dt="2023-11-12T19:36:23.964" v="1"/>
          <ac:spMkLst>
            <pc:docMk/>
            <pc:sldMk cId="684635093" sldId="332"/>
            <ac:spMk id="18" creationId="{7BBCF845-1757-DEE8-D606-C0DC199FD5BC}"/>
          </ac:spMkLst>
        </pc:spChg>
        <pc:spChg chg="mod">
          <ac:chgData name="Aaron Hastie" userId="a0cadb9a-b3c6-40d9-a3cc-86e52bd1abea" providerId="ADAL" clId="{F8DA9877-20D6-4216-965C-C8AF0EF1085F}" dt="2023-11-12T19:36:23.964" v="1"/>
          <ac:spMkLst>
            <pc:docMk/>
            <pc:sldMk cId="684635093" sldId="332"/>
            <ac:spMk id="22" creationId="{B162D027-BCC9-1FD6-B322-BDF3BD8C3C61}"/>
          </ac:spMkLst>
        </pc:spChg>
        <pc:spChg chg="mod">
          <ac:chgData name="Aaron Hastie" userId="a0cadb9a-b3c6-40d9-a3cc-86e52bd1abea" providerId="ADAL" clId="{F8DA9877-20D6-4216-965C-C8AF0EF1085F}" dt="2023-11-12T19:36:23.964" v="1"/>
          <ac:spMkLst>
            <pc:docMk/>
            <pc:sldMk cId="684635093" sldId="332"/>
            <ac:spMk id="24" creationId="{307D442A-1B50-DA67-0B59-305F5A1EC64B}"/>
          </ac:spMkLst>
        </pc:spChg>
        <pc:spChg chg="mod">
          <ac:chgData name="Aaron Hastie" userId="a0cadb9a-b3c6-40d9-a3cc-86e52bd1abea" providerId="ADAL" clId="{F8DA9877-20D6-4216-965C-C8AF0EF1085F}" dt="2023-11-12T19:36:23.964" v="1"/>
          <ac:spMkLst>
            <pc:docMk/>
            <pc:sldMk cId="684635093" sldId="332"/>
            <ac:spMk id="28" creationId="{B8474161-1E9B-AE4F-B831-B8770EEBE4E2}"/>
          </ac:spMkLst>
        </pc:spChg>
        <pc:spChg chg="mod">
          <ac:chgData name="Aaron Hastie" userId="a0cadb9a-b3c6-40d9-a3cc-86e52bd1abea" providerId="ADAL" clId="{F8DA9877-20D6-4216-965C-C8AF0EF1085F}" dt="2023-11-12T19:36:23.964" v="1"/>
          <ac:spMkLst>
            <pc:docMk/>
            <pc:sldMk cId="684635093" sldId="332"/>
            <ac:spMk id="29" creationId="{3613EC4D-A7A5-D523-65AB-937703BFCC00}"/>
          </ac:spMkLst>
        </pc:spChg>
        <pc:spChg chg="mod">
          <ac:chgData name="Aaron Hastie" userId="a0cadb9a-b3c6-40d9-a3cc-86e52bd1abea" providerId="ADAL" clId="{F8DA9877-20D6-4216-965C-C8AF0EF1085F}" dt="2023-11-12T19:36:23.964" v="1"/>
          <ac:spMkLst>
            <pc:docMk/>
            <pc:sldMk cId="684635093" sldId="332"/>
            <ac:spMk id="30" creationId="{58E25FCA-5829-5312-0330-1E213F86800C}"/>
          </ac:spMkLst>
        </pc:spChg>
        <pc:spChg chg="mod">
          <ac:chgData name="Aaron Hastie" userId="a0cadb9a-b3c6-40d9-a3cc-86e52bd1abea" providerId="ADAL" clId="{F8DA9877-20D6-4216-965C-C8AF0EF1085F}" dt="2023-11-12T19:36:23.964" v="1"/>
          <ac:spMkLst>
            <pc:docMk/>
            <pc:sldMk cId="684635093" sldId="332"/>
            <ac:spMk id="34" creationId="{B66FADFB-7F4C-2BC5-01FA-350AD268D4AA}"/>
          </ac:spMkLst>
        </pc:spChg>
        <pc:spChg chg="mod">
          <ac:chgData name="Aaron Hastie" userId="a0cadb9a-b3c6-40d9-a3cc-86e52bd1abea" providerId="ADAL" clId="{F8DA9877-20D6-4216-965C-C8AF0EF1085F}" dt="2023-11-12T19:36:23.964" v="1"/>
          <ac:spMkLst>
            <pc:docMk/>
            <pc:sldMk cId="684635093" sldId="332"/>
            <ac:spMk id="35" creationId="{B814A97D-C2E6-3DED-3C6B-334BB5B4FD50}"/>
          </ac:spMkLst>
        </pc:spChg>
        <pc:spChg chg="mod">
          <ac:chgData name="Aaron Hastie" userId="a0cadb9a-b3c6-40d9-a3cc-86e52bd1abea" providerId="ADAL" clId="{F8DA9877-20D6-4216-965C-C8AF0EF1085F}" dt="2023-11-12T19:36:23.964" v="1"/>
          <ac:spMkLst>
            <pc:docMk/>
            <pc:sldMk cId="684635093" sldId="332"/>
            <ac:spMk id="36" creationId="{5ECC3816-1124-51D0-9C98-961DABD66352}"/>
          </ac:spMkLst>
        </pc:spChg>
        <pc:spChg chg="mod">
          <ac:chgData name="Aaron Hastie" userId="a0cadb9a-b3c6-40d9-a3cc-86e52bd1abea" providerId="ADAL" clId="{F8DA9877-20D6-4216-965C-C8AF0EF1085F}" dt="2023-11-12T19:36:23.964" v="1"/>
          <ac:spMkLst>
            <pc:docMk/>
            <pc:sldMk cId="684635093" sldId="332"/>
            <ac:spMk id="39" creationId="{347932DC-7025-3B30-A47E-875466453816}"/>
          </ac:spMkLst>
        </pc:spChg>
        <pc:spChg chg="mod">
          <ac:chgData name="Aaron Hastie" userId="a0cadb9a-b3c6-40d9-a3cc-86e52bd1abea" providerId="ADAL" clId="{F8DA9877-20D6-4216-965C-C8AF0EF1085F}" dt="2023-11-12T19:36:23.964" v="1"/>
          <ac:spMkLst>
            <pc:docMk/>
            <pc:sldMk cId="684635093" sldId="332"/>
            <ac:spMk id="40" creationId="{0A01D2CD-F55E-F305-EF95-35F1594FFD24}"/>
          </ac:spMkLst>
        </pc:spChg>
        <pc:spChg chg="mod">
          <ac:chgData name="Aaron Hastie" userId="a0cadb9a-b3c6-40d9-a3cc-86e52bd1abea" providerId="ADAL" clId="{F8DA9877-20D6-4216-965C-C8AF0EF1085F}" dt="2023-11-12T19:36:23.964" v="1"/>
          <ac:spMkLst>
            <pc:docMk/>
            <pc:sldMk cId="684635093" sldId="332"/>
            <ac:spMk id="41" creationId="{BEFD9DAA-A837-9DD8-AF11-4E0525ADB419}"/>
          </ac:spMkLst>
        </pc:spChg>
        <pc:spChg chg="mod">
          <ac:chgData name="Aaron Hastie" userId="a0cadb9a-b3c6-40d9-a3cc-86e52bd1abea" providerId="ADAL" clId="{F8DA9877-20D6-4216-965C-C8AF0EF1085F}" dt="2023-11-12T19:36:23.964" v="1"/>
          <ac:spMkLst>
            <pc:docMk/>
            <pc:sldMk cId="684635093" sldId="332"/>
            <ac:spMk id="42" creationId="{21E2C2C7-F43A-D22D-B9DA-E8B078C11145}"/>
          </ac:spMkLst>
        </pc:spChg>
        <pc:spChg chg="mod">
          <ac:chgData name="Aaron Hastie" userId="a0cadb9a-b3c6-40d9-a3cc-86e52bd1abea" providerId="ADAL" clId="{F8DA9877-20D6-4216-965C-C8AF0EF1085F}" dt="2023-11-12T19:36:23.964" v="1"/>
          <ac:spMkLst>
            <pc:docMk/>
            <pc:sldMk cId="684635093" sldId="332"/>
            <ac:spMk id="43" creationId="{6A735116-3D86-69E2-B274-07D59A28C828}"/>
          </ac:spMkLst>
        </pc:spChg>
        <pc:spChg chg="mod">
          <ac:chgData name="Aaron Hastie" userId="a0cadb9a-b3c6-40d9-a3cc-86e52bd1abea" providerId="ADAL" clId="{F8DA9877-20D6-4216-965C-C8AF0EF1085F}" dt="2023-11-12T19:36:23.964" v="1"/>
          <ac:spMkLst>
            <pc:docMk/>
            <pc:sldMk cId="684635093" sldId="332"/>
            <ac:spMk id="44" creationId="{8CA59BD7-65E2-F3A6-6DFD-A7C835463963}"/>
          </ac:spMkLst>
        </pc:spChg>
        <pc:spChg chg="add del mod">
          <ac:chgData name="Aaron Hastie" userId="a0cadb9a-b3c6-40d9-a3cc-86e52bd1abea" providerId="ADAL" clId="{F8DA9877-20D6-4216-965C-C8AF0EF1085F}" dt="2023-11-12T19:36:32.898" v="4"/>
          <ac:spMkLst>
            <pc:docMk/>
            <pc:sldMk cId="684635093" sldId="332"/>
            <ac:spMk id="45" creationId="{EDF695A0-0F99-2B70-8D85-98A9E5BCB2E4}"/>
          </ac:spMkLst>
        </pc:spChg>
        <pc:spChg chg="add del mod">
          <ac:chgData name="Aaron Hastie" userId="a0cadb9a-b3c6-40d9-a3cc-86e52bd1abea" providerId="ADAL" clId="{F8DA9877-20D6-4216-965C-C8AF0EF1085F}" dt="2023-11-12T19:36:32.898" v="4"/>
          <ac:spMkLst>
            <pc:docMk/>
            <pc:sldMk cId="684635093" sldId="332"/>
            <ac:spMk id="46" creationId="{84321BF4-ECAA-E4B2-1963-6BB56B126816}"/>
          </ac:spMkLst>
        </pc:spChg>
        <pc:spChg chg="add del mod">
          <ac:chgData name="Aaron Hastie" userId="a0cadb9a-b3c6-40d9-a3cc-86e52bd1abea" providerId="ADAL" clId="{F8DA9877-20D6-4216-965C-C8AF0EF1085F}" dt="2023-11-12T19:36:32.898" v="4"/>
          <ac:spMkLst>
            <pc:docMk/>
            <pc:sldMk cId="684635093" sldId="332"/>
            <ac:spMk id="47" creationId="{BB4F5804-2BB1-6689-D2B9-CA199456F991}"/>
          </ac:spMkLst>
        </pc:spChg>
        <pc:spChg chg="add del mod">
          <ac:chgData name="Aaron Hastie" userId="a0cadb9a-b3c6-40d9-a3cc-86e52bd1abea" providerId="ADAL" clId="{F8DA9877-20D6-4216-965C-C8AF0EF1085F}" dt="2023-11-12T19:36:32.898" v="4"/>
          <ac:spMkLst>
            <pc:docMk/>
            <pc:sldMk cId="684635093" sldId="332"/>
            <ac:spMk id="48" creationId="{53CD18EB-122D-4182-DDA1-A3FC100F1E75}"/>
          </ac:spMkLst>
        </pc:spChg>
        <pc:spChg chg="add del mod">
          <ac:chgData name="Aaron Hastie" userId="a0cadb9a-b3c6-40d9-a3cc-86e52bd1abea" providerId="ADAL" clId="{F8DA9877-20D6-4216-965C-C8AF0EF1085F}" dt="2023-11-12T19:36:32.898" v="4"/>
          <ac:spMkLst>
            <pc:docMk/>
            <pc:sldMk cId="684635093" sldId="332"/>
            <ac:spMk id="49" creationId="{9034D767-D56B-CDE8-380E-CDD50D27512F}"/>
          </ac:spMkLst>
        </pc:spChg>
        <pc:spChg chg="add del mod">
          <ac:chgData name="Aaron Hastie" userId="a0cadb9a-b3c6-40d9-a3cc-86e52bd1abea" providerId="ADAL" clId="{F8DA9877-20D6-4216-965C-C8AF0EF1085F}" dt="2023-11-12T19:36:32.898" v="4"/>
          <ac:spMkLst>
            <pc:docMk/>
            <pc:sldMk cId="684635093" sldId="332"/>
            <ac:spMk id="50" creationId="{A8586F28-F389-9F80-CB7A-00948A93A8CB}"/>
          </ac:spMkLst>
        </pc:spChg>
        <pc:spChg chg="add del mod">
          <ac:chgData name="Aaron Hastie" userId="a0cadb9a-b3c6-40d9-a3cc-86e52bd1abea" providerId="ADAL" clId="{F8DA9877-20D6-4216-965C-C8AF0EF1085F}" dt="2023-11-12T19:36:32.898" v="4"/>
          <ac:spMkLst>
            <pc:docMk/>
            <pc:sldMk cId="684635093" sldId="332"/>
            <ac:spMk id="51" creationId="{9A822B93-C8EB-9482-D216-6F1FBFBE126F}"/>
          </ac:spMkLst>
        </pc:spChg>
        <pc:spChg chg="mod">
          <ac:chgData name="Aaron Hastie" userId="a0cadb9a-b3c6-40d9-a3cc-86e52bd1abea" providerId="ADAL" clId="{F8DA9877-20D6-4216-965C-C8AF0EF1085F}" dt="2023-11-12T19:36:23.964" v="1"/>
          <ac:spMkLst>
            <pc:docMk/>
            <pc:sldMk cId="684635093" sldId="332"/>
            <ac:spMk id="53" creationId="{E25E204F-10C6-E4B6-6171-C1C99942CE74}"/>
          </ac:spMkLst>
        </pc:spChg>
        <pc:spChg chg="mod">
          <ac:chgData name="Aaron Hastie" userId="a0cadb9a-b3c6-40d9-a3cc-86e52bd1abea" providerId="ADAL" clId="{F8DA9877-20D6-4216-965C-C8AF0EF1085F}" dt="2023-11-12T19:36:23.964" v="1"/>
          <ac:spMkLst>
            <pc:docMk/>
            <pc:sldMk cId="684635093" sldId="332"/>
            <ac:spMk id="54" creationId="{78245F99-F67C-17E9-56EF-A894D69533B9}"/>
          </ac:spMkLst>
        </pc:spChg>
        <pc:spChg chg="mod">
          <ac:chgData name="Aaron Hastie" userId="a0cadb9a-b3c6-40d9-a3cc-86e52bd1abea" providerId="ADAL" clId="{F8DA9877-20D6-4216-965C-C8AF0EF1085F}" dt="2023-11-12T19:36:23.964" v="1"/>
          <ac:spMkLst>
            <pc:docMk/>
            <pc:sldMk cId="684635093" sldId="332"/>
            <ac:spMk id="56" creationId="{F3EF760C-F8A4-5536-5417-99CAFA7FF8CD}"/>
          </ac:spMkLst>
        </pc:spChg>
        <pc:spChg chg="mod">
          <ac:chgData name="Aaron Hastie" userId="a0cadb9a-b3c6-40d9-a3cc-86e52bd1abea" providerId="ADAL" clId="{F8DA9877-20D6-4216-965C-C8AF0EF1085F}" dt="2023-11-12T19:36:23.964" v="1"/>
          <ac:spMkLst>
            <pc:docMk/>
            <pc:sldMk cId="684635093" sldId="332"/>
            <ac:spMk id="57" creationId="{274F46F9-61E7-73B4-D839-4498F37AD05B}"/>
          </ac:spMkLst>
        </pc:spChg>
        <pc:spChg chg="mod">
          <ac:chgData name="Aaron Hastie" userId="a0cadb9a-b3c6-40d9-a3cc-86e52bd1abea" providerId="ADAL" clId="{F8DA9877-20D6-4216-965C-C8AF0EF1085F}" dt="2023-11-12T19:36:23.964" v="1"/>
          <ac:spMkLst>
            <pc:docMk/>
            <pc:sldMk cId="684635093" sldId="332"/>
            <ac:spMk id="58" creationId="{C88CDCAB-79BA-AA7E-DA1A-E578BDE84CA1}"/>
          </ac:spMkLst>
        </pc:spChg>
        <pc:spChg chg="mod">
          <ac:chgData name="Aaron Hastie" userId="a0cadb9a-b3c6-40d9-a3cc-86e52bd1abea" providerId="ADAL" clId="{F8DA9877-20D6-4216-965C-C8AF0EF1085F}" dt="2023-11-12T19:36:23.964" v="1"/>
          <ac:spMkLst>
            <pc:docMk/>
            <pc:sldMk cId="684635093" sldId="332"/>
            <ac:spMk id="59" creationId="{BC04B1DE-5BB0-9315-D16B-656F345CDD44}"/>
          </ac:spMkLst>
        </pc:spChg>
        <pc:spChg chg="mod">
          <ac:chgData name="Aaron Hastie" userId="a0cadb9a-b3c6-40d9-a3cc-86e52bd1abea" providerId="ADAL" clId="{F8DA9877-20D6-4216-965C-C8AF0EF1085F}" dt="2023-11-12T19:36:23.964" v="1"/>
          <ac:spMkLst>
            <pc:docMk/>
            <pc:sldMk cId="684635093" sldId="332"/>
            <ac:spMk id="60" creationId="{5ED89FE6-2359-FCEC-8AF9-76125527788D}"/>
          </ac:spMkLst>
        </pc:spChg>
        <pc:spChg chg="mod">
          <ac:chgData name="Aaron Hastie" userId="a0cadb9a-b3c6-40d9-a3cc-86e52bd1abea" providerId="ADAL" clId="{F8DA9877-20D6-4216-965C-C8AF0EF1085F}" dt="2023-11-12T19:36:23.964" v="1"/>
          <ac:spMkLst>
            <pc:docMk/>
            <pc:sldMk cId="684635093" sldId="332"/>
            <ac:spMk id="61" creationId="{A3DC8031-6805-9EB9-89AF-5940B29AF051}"/>
          </ac:spMkLst>
        </pc:spChg>
        <pc:spChg chg="mod">
          <ac:chgData name="Aaron Hastie" userId="a0cadb9a-b3c6-40d9-a3cc-86e52bd1abea" providerId="ADAL" clId="{F8DA9877-20D6-4216-965C-C8AF0EF1085F}" dt="2023-11-12T19:36:23.964" v="1"/>
          <ac:spMkLst>
            <pc:docMk/>
            <pc:sldMk cId="684635093" sldId="332"/>
            <ac:spMk id="62" creationId="{E64EE3F7-A2C4-37FB-BD29-7BDFC02F7B07}"/>
          </ac:spMkLst>
        </pc:spChg>
        <pc:spChg chg="mod">
          <ac:chgData name="Aaron Hastie" userId="a0cadb9a-b3c6-40d9-a3cc-86e52bd1abea" providerId="ADAL" clId="{F8DA9877-20D6-4216-965C-C8AF0EF1085F}" dt="2023-11-12T19:36:23.964" v="1"/>
          <ac:spMkLst>
            <pc:docMk/>
            <pc:sldMk cId="684635093" sldId="332"/>
            <ac:spMk id="63" creationId="{E9454578-35BF-8BE3-CAD4-5269F0520F95}"/>
          </ac:spMkLst>
        </pc:spChg>
        <pc:spChg chg="mod">
          <ac:chgData name="Aaron Hastie" userId="a0cadb9a-b3c6-40d9-a3cc-86e52bd1abea" providerId="ADAL" clId="{F8DA9877-20D6-4216-965C-C8AF0EF1085F}" dt="2023-11-12T19:36:23.964" v="1"/>
          <ac:spMkLst>
            <pc:docMk/>
            <pc:sldMk cId="684635093" sldId="332"/>
            <ac:spMk id="67" creationId="{0909C6EC-57A8-2E64-C15E-9A3EE362EED2}"/>
          </ac:spMkLst>
        </pc:spChg>
        <pc:spChg chg="mod">
          <ac:chgData name="Aaron Hastie" userId="a0cadb9a-b3c6-40d9-a3cc-86e52bd1abea" providerId="ADAL" clId="{F8DA9877-20D6-4216-965C-C8AF0EF1085F}" dt="2023-11-12T19:36:23.964" v="1"/>
          <ac:spMkLst>
            <pc:docMk/>
            <pc:sldMk cId="684635093" sldId="332"/>
            <ac:spMk id="69" creationId="{68FDEE4E-43B6-73A3-D20C-A73E1908A6C9}"/>
          </ac:spMkLst>
        </pc:spChg>
        <pc:spChg chg="mod">
          <ac:chgData name="Aaron Hastie" userId="a0cadb9a-b3c6-40d9-a3cc-86e52bd1abea" providerId="ADAL" clId="{F8DA9877-20D6-4216-965C-C8AF0EF1085F}" dt="2023-11-12T19:36:23.964" v="1"/>
          <ac:spMkLst>
            <pc:docMk/>
            <pc:sldMk cId="684635093" sldId="332"/>
            <ac:spMk id="73" creationId="{533E559C-D0AC-EE55-D09B-D8D1C8436611}"/>
          </ac:spMkLst>
        </pc:spChg>
        <pc:spChg chg="mod">
          <ac:chgData name="Aaron Hastie" userId="a0cadb9a-b3c6-40d9-a3cc-86e52bd1abea" providerId="ADAL" clId="{F8DA9877-20D6-4216-965C-C8AF0EF1085F}" dt="2023-11-12T19:36:23.964" v="1"/>
          <ac:spMkLst>
            <pc:docMk/>
            <pc:sldMk cId="684635093" sldId="332"/>
            <ac:spMk id="74" creationId="{472EC77D-58E7-1F3C-0270-ADB356262502}"/>
          </ac:spMkLst>
        </pc:spChg>
        <pc:spChg chg="mod">
          <ac:chgData name="Aaron Hastie" userId="a0cadb9a-b3c6-40d9-a3cc-86e52bd1abea" providerId="ADAL" clId="{F8DA9877-20D6-4216-965C-C8AF0EF1085F}" dt="2023-11-12T19:36:23.964" v="1"/>
          <ac:spMkLst>
            <pc:docMk/>
            <pc:sldMk cId="684635093" sldId="332"/>
            <ac:spMk id="75" creationId="{EED8E2CA-F210-DEE7-CD1D-5EAABE103DF9}"/>
          </ac:spMkLst>
        </pc:spChg>
        <pc:spChg chg="add del mod">
          <ac:chgData name="Aaron Hastie" userId="a0cadb9a-b3c6-40d9-a3cc-86e52bd1abea" providerId="ADAL" clId="{F8DA9877-20D6-4216-965C-C8AF0EF1085F}" dt="2023-11-12T19:36:32.898" v="4"/>
          <ac:spMkLst>
            <pc:docMk/>
            <pc:sldMk cId="684635093" sldId="332"/>
            <ac:spMk id="77" creationId="{4A260595-76BA-37FD-61AA-8FB0428A563E}"/>
          </ac:spMkLst>
        </pc:spChg>
        <pc:spChg chg="add del mod">
          <ac:chgData name="Aaron Hastie" userId="a0cadb9a-b3c6-40d9-a3cc-86e52bd1abea" providerId="ADAL" clId="{F8DA9877-20D6-4216-965C-C8AF0EF1085F}" dt="2023-11-12T19:36:32.898" v="4"/>
          <ac:spMkLst>
            <pc:docMk/>
            <pc:sldMk cId="684635093" sldId="332"/>
            <ac:spMk id="78" creationId="{8228CB8C-7320-C7DF-E7EE-338D928CC562}"/>
          </ac:spMkLst>
        </pc:spChg>
        <pc:spChg chg="add del mod">
          <ac:chgData name="Aaron Hastie" userId="a0cadb9a-b3c6-40d9-a3cc-86e52bd1abea" providerId="ADAL" clId="{F8DA9877-20D6-4216-965C-C8AF0EF1085F}" dt="2023-11-12T19:36:32.898" v="4"/>
          <ac:spMkLst>
            <pc:docMk/>
            <pc:sldMk cId="684635093" sldId="332"/>
            <ac:spMk id="79" creationId="{AC5A9EC8-4FE3-561F-935A-50D9DA25AEFD}"/>
          </ac:spMkLst>
        </pc:spChg>
        <pc:spChg chg="add del mod">
          <ac:chgData name="Aaron Hastie" userId="a0cadb9a-b3c6-40d9-a3cc-86e52bd1abea" providerId="ADAL" clId="{F8DA9877-20D6-4216-965C-C8AF0EF1085F}" dt="2023-11-12T19:36:32.898" v="4"/>
          <ac:spMkLst>
            <pc:docMk/>
            <pc:sldMk cId="684635093" sldId="332"/>
            <ac:spMk id="80" creationId="{481F332E-CBB9-399B-EA26-7337F55B6229}"/>
          </ac:spMkLst>
        </pc:spChg>
        <pc:spChg chg="add del mod">
          <ac:chgData name="Aaron Hastie" userId="a0cadb9a-b3c6-40d9-a3cc-86e52bd1abea" providerId="ADAL" clId="{F8DA9877-20D6-4216-965C-C8AF0EF1085F}" dt="2023-11-12T19:36:32.898" v="4"/>
          <ac:spMkLst>
            <pc:docMk/>
            <pc:sldMk cId="684635093" sldId="332"/>
            <ac:spMk id="81" creationId="{7C5E2819-F9B8-61B1-53BC-C7DBDBC056E6}"/>
          </ac:spMkLst>
        </pc:spChg>
        <pc:spChg chg="add del mod">
          <ac:chgData name="Aaron Hastie" userId="a0cadb9a-b3c6-40d9-a3cc-86e52bd1abea" providerId="ADAL" clId="{F8DA9877-20D6-4216-965C-C8AF0EF1085F}" dt="2023-11-12T19:36:32.898" v="4"/>
          <ac:spMkLst>
            <pc:docMk/>
            <pc:sldMk cId="684635093" sldId="332"/>
            <ac:spMk id="83" creationId="{03FE1D2D-DEE9-AEBB-B475-E6909A3B39B8}"/>
          </ac:spMkLst>
        </pc:spChg>
        <pc:spChg chg="add del mod">
          <ac:chgData name="Aaron Hastie" userId="a0cadb9a-b3c6-40d9-a3cc-86e52bd1abea" providerId="ADAL" clId="{F8DA9877-20D6-4216-965C-C8AF0EF1085F}" dt="2023-11-12T19:36:32.898" v="4"/>
          <ac:spMkLst>
            <pc:docMk/>
            <pc:sldMk cId="684635093" sldId="332"/>
            <ac:spMk id="84" creationId="{45D75915-858C-5DA9-2F4E-357E6374E571}"/>
          </ac:spMkLst>
        </pc:spChg>
        <pc:spChg chg="add del mod">
          <ac:chgData name="Aaron Hastie" userId="a0cadb9a-b3c6-40d9-a3cc-86e52bd1abea" providerId="ADAL" clId="{F8DA9877-20D6-4216-965C-C8AF0EF1085F}" dt="2023-11-12T19:36:32.898" v="4"/>
          <ac:spMkLst>
            <pc:docMk/>
            <pc:sldMk cId="684635093" sldId="332"/>
            <ac:spMk id="85" creationId="{D9B1AFC5-D93C-7812-26CC-DC624DCAA3C5}"/>
          </ac:spMkLst>
        </pc:spChg>
        <pc:spChg chg="add del mod">
          <ac:chgData name="Aaron Hastie" userId="a0cadb9a-b3c6-40d9-a3cc-86e52bd1abea" providerId="ADAL" clId="{F8DA9877-20D6-4216-965C-C8AF0EF1085F}" dt="2023-11-12T19:36:32.898" v="4"/>
          <ac:spMkLst>
            <pc:docMk/>
            <pc:sldMk cId="684635093" sldId="332"/>
            <ac:spMk id="86" creationId="{37C0B30C-F6D4-48B7-7E01-0B07BADEEBA8}"/>
          </ac:spMkLst>
        </pc:spChg>
        <pc:spChg chg="add del mod">
          <ac:chgData name="Aaron Hastie" userId="a0cadb9a-b3c6-40d9-a3cc-86e52bd1abea" providerId="ADAL" clId="{F8DA9877-20D6-4216-965C-C8AF0EF1085F}" dt="2023-11-12T19:36:32.898" v="4"/>
          <ac:spMkLst>
            <pc:docMk/>
            <pc:sldMk cId="684635093" sldId="332"/>
            <ac:spMk id="87" creationId="{B5FC5B62-A7FC-4727-CFDE-D5BE30E1A1FD}"/>
          </ac:spMkLst>
        </pc:spChg>
        <pc:spChg chg="add del mod">
          <ac:chgData name="Aaron Hastie" userId="a0cadb9a-b3c6-40d9-a3cc-86e52bd1abea" providerId="ADAL" clId="{F8DA9877-20D6-4216-965C-C8AF0EF1085F}" dt="2023-11-12T19:36:32.898" v="4"/>
          <ac:spMkLst>
            <pc:docMk/>
            <pc:sldMk cId="684635093" sldId="332"/>
            <ac:spMk id="88" creationId="{A0CC49B2-CF56-B4CD-122A-A5D12419C100}"/>
          </ac:spMkLst>
        </pc:spChg>
        <pc:spChg chg="add del mod">
          <ac:chgData name="Aaron Hastie" userId="a0cadb9a-b3c6-40d9-a3cc-86e52bd1abea" providerId="ADAL" clId="{F8DA9877-20D6-4216-965C-C8AF0EF1085F}" dt="2023-11-12T19:36:32.898" v="4"/>
          <ac:spMkLst>
            <pc:docMk/>
            <pc:sldMk cId="684635093" sldId="332"/>
            <ac:spMk id="89" creationId="{DA7C5EFB-6F33-F6FA-D1D3-F4323F4E13B7}"/>
          </ac:spMkLst>
        </pc:spChg>
        <pc:spChg chg="add del mod">
          <ac:chgData name="Aaron Hastie" userId="a0cadb9a-b3c6-40d9-a3cc-86e52bd1abea" providerId="ADAL" clId="{F8DA9877-20D6-4216-965C-C8AF0EF1085F}" dt="2023-11-12T19:36:32.898" v="4"/>
          <ac:spMkLst>
            <pc:docMk/>
            <pc:sldMk cId="684635093" sldId="332"/>
            <ac:spMk id="90" creationId="{4820BD4F-578C-E5F2-EE43-017C2FFE9974}"/>
          </ac:spMkLst>
        </pc:spChg>
        <pc:spChg chg="add del mod">
          <ac:chgData name="Aaron Hastie" userId="a0cadb9a-b3c6-40d9-a3cc-86e52bd1abea" providerId="ADAL" clId="{F8DA9877-20D6-4216-965C-C8AF0EF1085F}" dt="2023-11-12T19:36:32.898" v="4"/>
          <ac:spMkLst>
            <pc:docMk/>
            <pc:sldMk cId="684635093" sldId="332"/>
            <ac:spMk id="91" creationId="{5D13199A-E549-152A-7426-C49F56CDFDB3}"/>
          </ac:spMkLst>
        </pc:spChg>
        <pc:spChg chg="add del mod">
          <ac:chgData name="Aaron Hastie" userId="a0cadb9a-b3c6-40d9-a3cc-86e52bd1abea" providerId="ADAL" clId="{F8DA9877-20D6-4216-965C-C8AF0EF1085F}" dt="2023-11-12T19:36:32.898" v="4"/>
          <ac:spMkLst>
            <pc:docMk/>
            <pc:sldMk cId="684635093" sldId="332"/>
            <ac:spMk id="92" creationId="{12E15946-2B3E-B66A-CFFA-968258F61E61}"/>
          </ac:spMkLst>
        </pc:spChg>
        <pc:spChg chg="mod">
          <ac:chgData name="Aaron Hastie" userId="a0cadb9a-b3c6-40d9-a3cc-86e52bd1abea" providerId="ADAL" clId="{F8DA9877-20D6-4216-965C-C8AF0EF1085F}" dt="2023-11-12T19:36:23.964" v="1"/>
          <ac:spMkLst>
            <pc:docMk/>
            <pc:sldMk cId="684635093" sldId="332"/>
            <ac:spMk id="94" creationId="{2AAF5B95-4F1B-307B-F26F-413E59DC0618}"/>
          </ac:spMkLst>
        </pc:spChg>
        <pc:spChg chg="mod">
          <ac:chgData name="Aaron Hastie" userId="a0cadb9a-b3c6-40d9-a3cc-86e52bd1abea" providerId="ADAL" clId="{F8DA9877-20D6-4216-965C-C8AF0EF1085F}" dt="2023-11-12T19:36:23.964" v="1"/>
          <ac:spMkLst>
            <pc:docMk/>
            <pc:sldMk cId="684635093" sldId="332"/>
            <ac:spMk id="95" creationId="{73CC5224-E227-1415-C87F-5B7567FA058C}"/>
          </ac:spMkLst>
        </pc:spChg>
        <pc:spChg chg="mod">
          <ac:chgData name="Aaron Hastie" userId="a0cadb9a-b3c6-40d9-a3cc-86e52bd1abea" providerId="ADAL" clId="{F8DA9877-20D6-4216-965C-C8AF0EF1085F}" dt="2023-11-12T19:36:23.964" v="1"/>
          <ac:spMkLst>
            <pc:docMk/>
            <pc:sldMk cId="684635093" sldId="332"/>
            <ac:spMk id="97" creationId="{E29FE4F5-22E8-5C18-A1ED-029B2FE92029}"/>
          </ac:spMkLst>
        </pc:spChg>
        <pc:spChg chg="mod">
          <ac:chgData name="Aaron Hastie" userId="a0cadb9a-b3c6-40d9-a3cc-86e52bd1abea" providerId="ADAL" clId="{F8DA9877-20D6-4216-965C-C8AF0EF1085F}" dt="2023-11-12T19:36:23.964" v="1"/>
          <ac:spMkLst>
            <pc:docMk/>
            <pc:sldMk cId="684635093" sldId="332"/>
            <ac:spMk id="98" creationId="{67519405-0C5E-24FA-419E-8124A0D2D6FC}"/>
          </ac:spMkLst>
        </pc:spChg>
        <pc:spChg chg="mod">
          <ac:chgData name="Aaron Hastie" userId="a0cadb9a-b3c6-40d9-a3cc-86e52bd1abea" providerId="ADAL" clId="{F8DA9877-20D6-4216-965C-C8AF0EF1085F}" dt="2023-11-12T19:36:23.964" v="1"/>
          <ac:spMkLst>
            <pc:docMk/>
            <pc:sldMk cId="684635093" sldId="332"/>
            <ac:spMk id="99" creationId="{24603E83-1241-E993-6AE6-A4FF014E801A}"/>
          </ac:spMkLst>
        </pc:spChg>
        <pc:spChg chg="mod">
          <ac:chgData name="Aaron Hastie" userId="a0cadb9a-b3c6-40d9-a3cc-86e52bd1abea" providerId="ADAL" clId="{F8DA9877-20D6-4216-965C-C8AF0EF1085F}" dt="2023-11-12T19:36:23.964" v="1"/>
          <ac:spMkLst>
            <pc:docMk/>
            <pc:sldMk cId="684635093" sldId="332"/>
            <ac:spMk id="100" creationId="{F5BBEC78-565B-00B2-030C-88F961FB9DA4}"/>
          </ac:spMkLst>
        </pc:spChg>
        <pc:spChg chg="mod">
          <ac:chgData name="Aaron Hastie" userId="a0cadb9a-b3c6-40d9-a3cc-86e52bd1abea" providerId="ADAL" clId="{F8DA9877-20D6-4216-965C-C8AF0EF1085F}" dt="2023-11-12T19:36:23.964" v="1"/>
          <ac:spMkLst>
            <pc:docMk/>
            <pc:sldMk cId="684635093" sldId="332"/>
            <ac:spMk id="101" creationId="{76CABDD9-793C-B28E-50B4-37EFF4AA7ED8}"/>
          </ac:spMkLst>
        </pc:spChg>
        <pc:spChg chg="mod">
          <ac:chgData name="Aaron Hastie" userId="a0cadb9a-b3c6-40d9-a3cc-86e52bd1abea" providerId="ADAL" clId="{F8DA9877-20D6-4216-965C-C8AF0EF1085F}" dt="2023-11-12T19:36:23.964" v="1"/>
          <ac:spMkLst>
            <pc:docMk/>
            <pc:sldMk cId="684635093" sldId="332"/>
            <ac:spMk id="102" creationId="{C503E18F-DF80-047A-249C-FF6DDCB1AB8F}"/>
          </ac:spMkLst>
        </pc:spChg>
        <pc:spChg chg="mod">
          <ac:chgData name="Aaron Hastie" userId="a0cadb9a-b3c6-40d9-a3cc-86e52bd1abea" providerId="ADAL" clId="{F8DA9877-20D6-4216-965C-C8AF0EF1085F}" dt="2023-11-12T19:36:23.964" v="1"/>
          <ac:spMkLst>
            <pc:docMk/>
            <pc:sldMk cId="684635093" sldId="332"/>
            <ac:spMk id="103" creationId="{0E947131-373C-FF1A-420A-94940DBA8775}"/>
          </ac:spMkLst>
        </pc:spChg>
        <pc:spChg chg="mod">
          <ac:chgData name="Aaron Hastie" userId="a0cadb9a-b3c6-40d9-a3cc-86e52bd1abea" providerId="ADAL" clId="{F8DA9877-20D6-4216-965C-C8AF0EF1085F}" dt="2023-11-12T19:36:23.964" v="1"/>
          <ac:spMkLst>
            <pc:docMk/>
            <pc:sldMk cId="684635093" sldId="332"/>
            <ac:spMk id="104" creationId="{46BF7397-4816-06DC-3F62-528841DB12EF}"/>
          </ac:spMkLst>
        </pc:spChg>
        <pc:spChg chg="mod">
          <ac:chgData name="Aaron Hastie" userId="a0cadb9a-b3c6-40d9-a3cc-86e52bd1abea" providerId="ADAL" clId="{F8DA9877-20D6-4216-965C-C8AF0EF1085F}" dt="2023-11-12T19:36:23.964" v="1"/>
          <ac:spMkLst>
            <pc:docMk/>
            <pc:sldMk cId="684635093" sldId="332"/>
            <ac:spMk id="108" creationId="{45941F15-4132-96AD-371F-00F5E0CFD894}"/>
          </ac:spMkLst>
        </pc:spChg>
        <pc:spChg chg="mod">
          <ac:chgData name="Aaron Hastie" userId="a0cadb9a-b3c6-40d9-a3cc-86e52bd1abea" providerId="ADAL" clId="{F8DA9877-20D6-4216-965C-C8AF0EF1085F}" dt="2023-11-12T19:36:23.964" v="1"/>
          <ac:spMkLst>
            <pc:docMk/>
            <pc:sldMk cId="684635093" sldId="332"/>
            <ac:spMk id="110" creationId="{4AED30F7-7F11-6DAA-289A-4954F63A21AD}"/>
          </ac:spMkLst>
        </pc:spChg>
        <pc:spChg chg="mod">
          <ac:chgData name="Aaron Hastie" userId="a0cadb9a-b3c6-40d9-a3cc-86e52bd1abea" providerId="ADAL" clId="{F8DA9877-20D6-4216-965C-C8AF0EF1085F}" dt="2023-11-12T19:36:23.964" v="1"/>
          <ac:spMkLst>
            <pc:docMk/>
            <pc:sldMk cId="684635093" sldId="332"/>
            <ac:spMk id="114" creationId="{C2DD685F-2539-9018-1333-D5782CEF3CD0}"/>
          </ac:spMkLst>
        </pc:spChg>
        <pc:spChg chg="mod">
          <ac:chgData name="Aaron Hastie" userId="a0cadb9a-b3c6-40d9-a3cc-86e52bd1abea" providerId="ADAL" clId="{F8DA9877-20D6-4216-965C-C8AF0EF1085F}" dt="2023-11-12T19:36:23.964" v="1"/>
          <ac:spMkLst>
            <pc:docMk/>
            <pc:sldMk cId="684635093" sldId="332"/>
            <ac:spMk id="115" creationId="{79CE67DF-6AFB-4185-D61C-F2B6F73138E1}"/>
          </ac:spMkLst>
        </pc:spChg>
        <pc:spChg chg="mod">
          <ac:chgData name="Aaron Hastie" userId="a0cadb9a-b3c6-40d9-a3cc-86e52bd1abea" providerId="ADAL" clId="{F8DA9877-20D6-4216-965C-C8AF0EF1085F}" dt="2023-11-12T19:36:23.964" v="1"/>
          <ac:spMkLst>
            <pc:docMk/>
            <pc:sldMk cId="684635093" sldId="332"/>
            <ac:spMk id="116" creationId="{096580A6-2E16-D4A6-2329-0212E46AC3B7}"/>
          </ac:spMkLst>
        </pc:spChg>
        <pc:spChg chg="add del mod">
          <ac:chgData name="Aaron Hastie" userId="a0cadb9a-b3c6-40d9-a3cc-86e52bd1abea" providerId="ADAL" clId="{F8DA9877-20D6-4216-965C-C8AF0EF1085F}" dt="2023-11-12T19:36:32.898" v="4"/>
          <ac:spMkLst>
            <pc:docMk/>
            <pc:sldMk cId="684635093" sldId="332"/>
            <ac:spMk id="118" creationId="{07F73C6F-5EC9-2A79-51F4-0EF7997B564E}"/>
          </ac:spMkLst>
        </pc:spChg>
        <pc:spChg chg="add del mod">
          <ac:chgData name="Aaron Hastie" userId="a0cadb9a-b3c6-40d9-a3cc-86e52bd1abea" providerId="ADAL" clId="{F8DA9877-20D6-4216-965C-C8AF0EF1085F}" dt="2023-11-12T19:36:32.898" v="4"/>
          <ac:spMkLst>
            <pc:docMk/>
            <pc:sldMk cId="684635093" sldId="332"/>
            <ac:spMk id="119" creationId="{88B6894A-B248-5100-01DA-49289F93E05E}"/>
          </ac:spMkLst>
        </pc:spChg>
        <pc:spChg chg="add del mod">
          <ac:chgData name="Aaron Hastie" userId="a0cadb9a-b3c6-40d9-a3cc-86e52bd1abea" providerId="ADAL" clId="{F8DA9877-20D6-4216-965C-C8AF0EF1085F}" dt="2023-11-12T19:36:32.898" v="4"/>
          <ac:spMkLst>
            <pc:docMk/>
            <pc:sldMk cId="684635093" sldId="332"/>
            <ac:spMk id="120" creationId="{9AD84074-1B39-F7F9-BBDD-58285370B49A}"/>
          </ac:spMkLst>
        </pc:spChg>
        <pc:spChg chg="add del mod">
          <ac:chgData name="Aaron Hastie" userId="a0cadb9a-b3c6-40d9-a3cc-86e52bd1abea" providerId="ADAL" clId="{F8DA9877-20D6-4216-965C-C8AF0EF1085F}" dt="2023-11-12T19:36:32.898" v="4"/>
          <ac:spMkLst>
            <pc:docMk/>
            <pc:sldMk cId="684635093" sldId="332"/>
            <ac:spMk id="121" creationId="{5ADA8105-32DC-3A91-756E-A1BD948591A6}"/>
          </ac:spMkLst>
        </pc:spChg>
        <pc:spChg chg="add del mod">
          <ac:chgData name="Aaron Hastie" userId="a0cadb9a-b3c6-40d9-a3cc-86e52bd1abea" providerId="ADAL" clId="{F8DA9877-20D6-4216-965C-C8AF0EF1085F}" dt="2023-11-12T19:36:32.898" v="4"/>
          <ac:spMkLst>
            <pc:docMk/>
            <pc:sldMk cId="684635093" sldId="332"/>
            <ac:spMk id="122" creationId="{6EEFBF63-A1F9-D39E-6E9B-15BD9BFBF33D}"/>
          </ac:spMkLst>
        </pc:spChg>
        <pc:spChg chg="add del mod">
          <ac:chgData name="Aaron Hastie" userId="a0cadb9a-b3c6-40d9-a3cc-86e52bd1abea" providerId="ADAL" clId="{F8DA9877-20D6-4216-965C-C8AF0EF1085F}" dt="2023-11-12T19:36:32.898" v="4"/>
          <ac:spMkLst>
            <pc:docMk/>
            <pc:sldMk cId="684635093" sldId="332"/>
            <ac:spMk id="123" creationId="{D88CF258-29E1-D70A-A5DF-161DA19325E6}"/>
          </ac:spMkLst>
        </pc:spChg>
        <pc:spChg chg="add del mod">
          <ac:chgData name="Aaron Hastie" userId="a0cadb9a-b3c6-40d9-a3cc-86e52bd1abea" providerId="ADAL" clId="{F8DA9877-20D6-4216-965C-C8AF0EF1085F}" dt="2023-11-12T19:36:32.898" v="4"/>
          <ac:spMkLst>
            <pc:docMk/>
            <pc:sldMk cId="684635093" sldId="332"/>
            <ac:spMk id="124" creationId="{6EF0BFF0-AA5E-8283-83E2-CF736E523F8C}"/>
          </ac:spMkLst>
        </pc:spChg>
        <pc:spChg chg="add del mod">
          <ac:chgData name="Aaron Hastie" userId="a0cadb9a-b3c6-40d9-a3cc-86e52bd1abea" providerId="ADAL" clId="{F8DA9877-20D6-4216-965C-C8AF0EF1085F}" dt="2023-11-12T19:36:32.898" v="4"/>
          <ac:spMkLst>
            <pc:docMk/>
            <pc:sldMk cId="684635093" sldId="332"/>
            <ac:spMk id="125" creationId="{13353870-0F8F-FD70-E094-01A5AC50D657}"/>
          </ac:spMkLst>
        </pc:spChg>
        <pc:spChg chg="add del mod">
          <ac:chgData name="Aaron Hastie" userId="a0cadb9a-b3c6-40d9-a3cc-86e52bd1abea" providerId="ADAL" clId="{F8DA9877-20D6-4216-965C-C8AF0EF1085F}" dt="2023-11-12T19:36:32.898" v="4"/>
          <ac:spMkLst>
            <pc:docMk/>
            <pc:sldMk cId="684635093" sldId="332"/>
            <ac:spMk id="126" creationId="{1D33E30C-2154-D04C-5870-456C348DFC12}"/>
          </ac:spMkLst>
        </pc:spChg>
        <pc:spChg chg="add del mod">
          <ac:chgData name="Aaron Hastie" userId="a0cadb9a-b3c6-40d9-a3cc-86e52bd1abea" providerId="ADAL" clId="{F8DA9877-20D6-4216-965C-C8AF0EF1085F}" dt="2023-11-12T19:36:32.898" v="4"/>
          <ac:spMkLst>
            <pc:docMk/>
            <pc:sldMk cId="684635093" sldId="332"/>
            <ac:spMk id="127" creationId="{46406972-ECA3-9D8E-52CB-6EB442178405}"/>
          </ac:spMkLst>
        </pc:spChg>
        <pc:spChg chg="add del mod">
          <ac:chgData name="Aaron Hastie" userId="a0cadb9a-b3c6-40d9-a3cc-86e52bd1abea" providerId="ADAL" clId="{F8DA9877-20D6-4216-965C-C8AF0EF1085F}" dt="2023-11-12T19:36:32.898" v="4"/>
          <ac:spMkLst>
            <pc:docMk/>
            <pc:sldMk cId="684635093" sldId="332"/>
            <ac:spMk id="128" creationId="{D2374610-5847-67B4-B48E-D839EB0BF8BB}"/>
          </ac:spMkLst>
        </pc:spChg>
        <pc:spChg chg="add del mod">
          <ac:chgData name="Aaron Hastie" userId="a0cadb9a-b3c6-40d9-a3cc-86e52bd1abea" providerId="ADAL" clId="{F8DA9877-20D6-4216-965C-C8AF0EF1085F}" dt="2023-11-12T19:36:32.898" v="4"/>
          <ac:spMkLst>
            <pc:docMk/>
            <pc:sldMk cId="684635093" sldId="332"/>
            <ac:spMk id="129" creationId="{B72148E7-28D3-0ED8-6EC0-0E7AF850A15C}"/>
          </ac:spMkLst>
        </pc:spChg>
        <pc:spChg chg="add del mod">
          <ac:chgData name="Aaron Hastie" userId="a0cadb9a-b3c6-40d9-a3cc-86e52bd1abea" providerId="ADAL" clId="{F8DA9877-20D6-4216-965C-C8AF0EF1085F}" dt="2023-11-12T19:36:32.898" v="4"/>
          <ac:spMkLst>
            <pc:docMk/>
            <pc:sldMk cId="684635093" sldId="332"/>
            <ac:spMk id="130" creationId="{7CC13A24-79C0-CADD-A8C4-8BFF5778E1FE}"/>
          </ac:spMkLst>
        </pc:spChg>
        <pc:spChg chg="add del mod">
          <ac:chgData name="Aaron Hastie" userId="a0cadb9a-b3c6-40d9-a3cc-86e52bd1abea" providerId="ADAL" clId="{F8DA9877-20D6-4216-965C-C8AF0EF1085F}" dt="2023-11-12T19:36:32.898" v="4"/>
          <ac:spMkLst>
            <pc:docMk/>
            <pc:sldMk cId="684635093" sldId="332"/>
            <ac:spMk id="131" creationId="{E131EAF0-83BC-AF15-3A9D-5AD9AB263805}"/>
          </ac:spMkLst>
        </pc:spChg>
        <pc:spChg chg="add del mod">
          <ac:chgData name="Aaron Hastie" userId="a0cadb9a-b3c6-40d9-a3cc-86e52bd1abea" providerId="ADAL" clId="{F8DA9877-20D6-4216-965C-C8AF0EF1085F}" dt="2023-11-12T19:36:32.898" v="4"/>
          <ac:spMkLst>
            <pc:docMk/>
            <pc:sldMk cId="684635093" sldId="332"/>
            <ac:spMk id="132" creationId="{9F485AF1-6581-6B5A-8DCC-C59E3018287B}"/>
          </ac:spMkLst>
        </pc:spChg>
        <pc:spChg chg="add del mod">
          <ac:chgData name="Aaron Hastie" userId="a0cadb9a-b3c6-40d9-a3cc-86e52bd1abea" providerId="ADAL" clId="{F8DA9877-20D6-4216-965C-C8AF0EF1085F}" dt="2023-11-12T19:36:32.898" v="4"/>
          <ac:spMkLst>
            <pc:docMk/>
            <pc:sldMk cId="684635093" sldId="332"/>
            <ac:spMk id="133" creationId="{3B930F6C-65DE-E34D-70E7-E47FC6436788}"/>
          </ac:spMkLst>
        </pc:spChg>
        <pc:spChg chg="add del mod">
          <ac:chgData name="Aaron Hastie" userId="a0cadb9a-b3c6-40d9-a3cc-86e52bd1abea" providerId="ADAL" clId="{F8DA9877-20D6-4216-965C-C8AF0EF1085F}" dt="2023-11-12T19:36:32.898" v="4"/>
          <ac:spMkLst>
            <pc:docMk/>
            <pc:sldMk cId="684635093" sldId="332"/>
            <ac:spMk id="134" creationId="{F8B3BD06-0CB8-BC7E-D512-C5BEDA57E140}"/>
          </ac:spMkLst>
        </pc:spChg>
        <pc:spChg chg="add del mod">
          <ac:chgData name="Aaron Hastie" userId="a0cadb9a-b3c6-40d9-a3cc-86e52bd1abea" providerId="ADAL" clId="{F8DA9877-20D6-4216-965C-C8AF0EF1085F}" dt="2023-11-12T19:36:32.898" v="4"/>
          <ac:spMkLst>
            <pc:docMk/>
            <pc:sldMk cId="684635093" sldId="332"/>
            <ac:spMk id="135" creationId="{8AD4B133-14C7-41DF-AFF2-25DBA6B4B955}"/>
          </ac:spMkLst>
        </pc:spChg>
        <pc:spChg chg="mod">
          <ac:chgData name="Aaron Hastie" userId="a0cadb9a-b3c6-40d9-a3cc-86e52bd1abea" providerId="ADAL" clId="{F8DA9877-20D6-4216-965C-C8AF0EF1085F}" dt="2023-11-12T19:36:23.964" v="1"/>
          <ac:spMkLst>
            <pc:docMk/>
            <pc:sldMk cId="684635093" sldId="332"/>
            <ac:spMk id="137" creationId="{338DA5B6-2415-4A4C-A2BA-73F90BF651F2}"/>
          </ac:spMkLst>
        </pc:spChg>
        <pc:spChg chg="mod">
          <ac:chgData name="Aaron Hastie" userId="a0cadb9a-b3c6-40d9-a3cc-86e52bd1abea" providerId="ADAL" clId="{F8DA9877-20D6-4216-965C-C8AF0EF1085F}" dt="2023-11-12T19:36:23.964" v="1"/>
          <ac:spMkLst>
            <pc:docMk/>
            <pc:sldMk cId="684635093" sldId="332"/>
            <ac:spMk id="138" creationId="{E623E646-D846-DEBB-92C8-8DFEAE104665}"/>
          </ac:spMkLst>
        </pc:spChg>
        <pc:spChg chg="mod">
          <ac:chgData name="Aaron Hastie" userId="a0cadb9a-b3c6-40d9-a3cc-86e52bd1abea" providerId="ADAL" clId="{F8DA9877-20D6-4216-965C-C8AF0EF1085F}" dt="2023-11-12T19:36:23.964" v="1"/>
          <ac:spMkLst>
            <pc:docMk/>
            <pc:sldMk cId="684635093" sldId="332"/>
            <ac:spMk id="140" creationId="{92E3F4DE-8B64-5057-284C-63E31F502DA8}"/>
          </ac:spMkLst>
        </pc:spChg>
        <pc:spChg chg="mod">
          <ac:chgData name="Aaron Hastie" userId="a0cadb9a-b3c6-40d9-a3cc-86e52bd1abea" providerId="ADAL" clId="{F8DA9877-20D6-4216-965C-C8AF0EF1085F}" dt="2023-11-12T19:36:23.964" v="1"/>
          <ac:spMkLst>
            <pc:docMk/>
            <pc:sldMk cId="684635093" sldId="332"/>
            <ac:spMk id="141" creationId="{4B242774-E4E7-D494-BE0B-DC9FD0301687}"/>
          </ac:spMkLst>
        </pc:spChg>
        <pc:spChg chg="mod">
          <ac:chgData name="Aaron Hastie" userId="a0cadb9a-b3c6-40d9-a3cc-86e52bd1abea" providerId="ADAL" clId="{F8DA9877-20D6-4216-965C-C8AF0EF1085F}" dt="2023-11-12T19:36:23.964" v="1"/>
          <ac:spMkLst>
            <pc:docMk/>
            <pc:sldMk cId="684635093" sldId="332"/>
            <ac:spMk id="142" creationId="{4C591764-F591-01FD-387D-A7249F8EC679}"/>
          </ac:spMkLst>
        </pc:spChg>
        <pc:spChg chg="mod">
          <ac:chgData name="Aaron Hastie" userId="a0cadb9a-b3c6-40d9-a3cc-86e52bd1abea" providerId="ADAL" clId="{F8DA9877-20D6-4216-965C-C8AF0EF1085F}" dt="2023-11-12T19:36:23.964" v="1"/>
          <ac:spMkLst>
            <pc:docMk/>
            <pc:sldMk cId="684635093" sldId="332"/>
            <ac:spMk id="143" creationId="{43C19A1F-1BE9-B258-16C8-533E0D2F8779}"/>
          </ac:spMkLst>
        </pc:spChg>
        <pc:spChg chg="mod">
          <ac:chgData name="Aaron Hastie" userId="a0cadb9a-b3c6-40d9-a3cc-86e52bd1abea" providerId="ADAL" clId="{F8DA9877-20D6-4216-965C-C8AF0EF1085F}" dt="2023-11-12T19:36:23.964" v="1"/>
          <ac:spMkLst>
            <pc:docMk/>
            <pc:sldMk cId="684635093" sldId="332"/>
            <ac:spMk id="144" creationId="{82FD50DC-4B33-2668-DDDB-F00ED1E0EB5C}"/>
          </ac:spMkLst>
        </pc:spChg>
        <pc:spChg chg="mod">
          <ac:chgData name="Aaron Hastie" userId="a0cadb9a-b3c6-40d9-a3cc-86e52bd1abea" providerId="ADAL" clId="{F8DA9877-20D6-4216-965C-C8AF0EF1085F}" dt="2023-11-12T19:36:23.964" v="1"/>
          <ac:spMkLst>
            <pc:docMk/>
            <pc:sldMk cId="684635093" sldId="332"/>
            <ac:spMk id="145" creationId="{996AD7FF-1151-B684-23D1-C50E85ABF6E6}"/>
          </ac:spMkLst>
        </pc:spChg>
        <pc:spChg chg="mod">
          <ac:chgData name="Aaron Hastie" userId="a0cadb9a-b3c6-40d9-a3cc-86e52bd1abea" providerId="ADAL" clId="{F8DA9877-20D6-4216-965C-C8AF0EF1085F}" dt="2023-11-12T19:36:23.964" v="1"/>
          <ac:spMkLst>
            <pc:docMk/>
            <pc:sldMk cId="684635093" sldId="332"/>
            <ac:spMk id="146" creationId="{8AE90D11-EDB8-600E-371D-BF13D2FFC7C6}"/>
          </ac:spMkLst>
        </pc:spChg>
        <pc:spChg chg="mod">
          <ac:chgData name="Aaron Hastie" userId="a0cadb9a-b3c6-40d9-a3cc-86e52bd1abea" providerId="ADAL" clId="{F8DA9877-20D6-4216-965C-C8AF0EF1085F}" dt="2023-11-12T19:36:23.964" v="1"/>
          <ac:spMkLst>
            <pc:docMk/>
            <pc:sldMk cId="684635093" sldId="332"/>
            <ac:spMk id="147" creationId="{4CA41744-19E9-E059-4657-3B01381A5EA6}"/>
          </ac:spMkLst>
        </pc:spChg>
        <pc:spChg chg="mod">
          <ac:chgData name="Aaron Hastie" userId="a0cadb9a-b3c6-40d9-a3cc-86e52bd1abea" providerId="ADAL" clId="{F8DA9877-20D6-4216-965C-C8AF0EF1085F}" dt="2023-11-12T19:36:23.964" v="1"/>
          <ac:spMkLst>
            <pc:docMk/>
            <pc:sldMk cId="684635093" sldId="332"/>
            <ac:spMk id="151" creationId="{8160EAC5-A8AE-D160-E70E-BDA3E758908F}"/>
          </ac:spMkLst>
        </pc:spChg>
        <pc:spChg chg="mod">
          <ac:chgData name="Aaron Hastie" userId="a0cadb9a-b3c6-40d9-a3cc-86e52bd1abea" providerId="ADAL" clId="{F8DA9877-20D6-4216-965C-C8AF0EF1085F}" dt="2023-11-12T19:36:23.964" v="1"/>
          <ac:spMkLst>
            <pc:docMk/>
            <pc:sldMk cId="684635093" sldId="332"/>
            <ac:spMk id="153" creationId="{96B92F5A-E0F7-B77D-DBBD-8C945441DF25}"/>
          </ac:spMkLst>
        </pc:spChg>
        <pc:spChg chg="mod">
          <ac:chgData name="Aaron Hastie" userId="a0cadb9a-b3c6-40d9-a3cc-86e52bd1abea" providerId="ADAL" clId="{F8DA9877-20D6-4216-965C-C8AF0EF1085F}" dt="2023-11-12T19:36:23.964" v="1"/>
          <ac:spMkLst>
            <pc:docMk/>
            <pc:sldMk cId="684635093" sldId="332"/>
            <ac:spMk id="157" creationId="{0546BA55-CFE7-E6BD-CC0B-6611929B10E7}"/>
          </ac:spMkLst>
        </pc:spChg>
        <pc:spChg chg="mod">
          <ac:chgData name="Aaron Hastie" userId="a0cadb9a-b3c6-40d9-a3cc-86e52bd1abea" providerId="ADAL" clId="{F8DA9877-20D6-4216-965C-C8AF0EF1085F}" dt="2023-11-12T19:36:23.964" v="1"/>
          <ac:spMkLst>
            <pc:docMk/>
            <pc:sldMk cId="684635093" sldId="332"/>
            <ac:spMk id="158" creationId="{B2FE6B2C-A60A-D392-C56D-84FC118CC028}"/>
          </ac:spMkLst>
        </pc:spChg>
        <pc:spChg chg="mod">
          <ac:chgData name="Aaron Hastie" userId="a0cadb9a-b3c6-40d9-a3cc-86e52bd1abea" providerId="ADAL" clId="{F8DA9877-20D6-4216-965C-C8AF0EF1085F}" dt="2023-11-12T19:36:23.964" v="1"/>
          <ac:spMkLst>
            <pc:docMk/>
            <pc:sldMk cId="684635093" sldId="332"/>
            <ac:spMk id="159" creationId="{25B470A0-CDB7-DC75-9C85-B0D315CEFD10}"/>
          </ac:spMkLst>
        </pc:spChg>
        <pc:spChg chg="add mod">
          <ac:chgData name="Aaron Hastie" userId="a0cadb9a-b3c6-40d9-a3cc-86e52bd1abea" providerId="ADAL" clId="{F8DA9877-20D6-4216-965C-C8AF0EF1085F}" dt="2023-11-12T20:26:53.275" v="1144" actId="21"/>
          <ac:spMkLst>
            <pc:docMk/>
            <pc:sldMk cId="684635093" sldId="332"/>
            <ac:spMk id="166" creationId="{03B5B1E7-A59E-FD31-F01F-3A6BA673B396}"/>
          </ac:spMkLst>
        </pc:spChg>
        <pc:spChg chg="add del mod">
          <ac:chgData name="Aaron Hastie" userId="a0cadb9a-b3c6-40d9-a3cc-86e52bd1abea" providerId="ADAL" clId="{F8DA9877-20D6-4216-965C-C8AF0EF1085F}" dt="2023-11-12T20:26:13.632" v="1137" actId="478"/>
          <ac:spMkLst>
            <pc:docMk/>
            <pc:sldMk cId="684635093" sldId="332"/>
            <ac:spMk id="169" creationId="{1B456004-6463-B114-8FC4-EE8B3CC6ADE3}"/>
          </ac:spMkLst>
        </pc:spChg>
        <pc:spChg chg="add del mod">
          <ac:chgData name="Aaron Hastie" userId="a0cadb9a-b3c6-40d9-a3cc-86e52bd1abea" providerId="ADAL" clId="{F8DA9877-20D6-4216-965C-C8AF0EF1085F}" dt="2023-11-12T20:26:15.006" v="1138" actId="478"/>
          <ac:spMkLst>
            <pc:docMk/>
            <pc:sldMk cId="684635093" sldId="332"/>
            <ac:spMk id="170" creationId="{7BC3B967-CD73-DDD0-BE73-948585437B60}"/>
          </ac:spMkLst>
        </pc:spChg>
        <pc:spChg chg="add del mod">
          <ac:chgData name="Aaron Hastie" userId="a0cadb9a-b3c6-40d9-a3cc-86e52bd1abea" providerId="ADAL" clId="{F8DA9877-20D6-4216-965C-C8AF0EF1085F}" dt="2023-11-12T20:26:20.025" v="1141" actId="478"/>
          <ac:spMkLst>
            <pc:docMk/>
            <pc:sldMk cId="684635093" sldId="332"/>
            <ac:spMk id="171" creationId="{88B580C6-7908-D4E5-61DE-48A751628D22}"/>
          </ac:spMkLst>
        </pc:spChg>
        <pc:spChg chg="add mod">
          <ac:chgData name="Aaron Hastie" userId="a0cadb9a-b3c6-40d9-a3cc-86e52bd1abea" providerId="ADAL" clId="{F8DA9877-20D6-4216-965C-C8AF0EF1085F}" dt="2023-11-12T20:27:20.177" v="1152" actId="1076"/>
          <ac:spMkLst>
            <pc:docMk/>
            <pc:sldMk cId="684635093" sldId="332"/>
            <ac:spMk id="173" creationId="{2CE2050B-8B9F-E169-0503-AC191B10DEC8}"/>
          </ac:spMkLst>
        </pc:spChg>
        <pc:grpChg chg="add del mod">
          <ac:chgData name="Aaron Hastie" userId="a0cadb9a-b3c6-40d9-a3cc-86e52bd1abea" providerId="ADAL" clId="{F8DA9877-20D6-4216-965C-C8AF0EF1085F}" dt="2023-11-12T19:36:32.898" v="4"/>
          <ac:grpSpMkLst>
            <pc:docMk/>
            <pc:sldMk cId="684635093" sldId="332"/>
            <ac:grpSpMk id="7" creationId="{B015372D-8B0D-5728-521C-E87497415120}"/>
          </ac:grpSpMkLst>
        </pc:grpChg>
        <pc:grpChg chg="add del mod">
          <ac:chgData name="Aaron Hastie" userId="a0cadb9a-b3c6-40d9-a3cc-86e52bd1abea" providerId="ADAL" clId="{F8DA9877-20D6-4216-965C-C8AF0EF1085F}" dt="2023-11-12T19:36:32.898" v="4"/>
          <ac:grpSpMkLst>
            <pc:docMk/>
            <pc:sldMk cId="684635093" sldId="332"/>
            <ac:grpSpMk id="33" creationId="{E0CE6CB5-0727-BB5B-0E5E-33DEE249E38B}"/>
          </ac:grpSpMkLst>
        </pc:grpChg>
        <pc:grpChg chg="add del mod">
          <ac:chgData name="Aaron Hastie" userId="a0cadb9a-b3c6-40d9-a3cc-86e52bd1abea" providerId="ADAL" clId="{F8DA9877-20D6-4216-965C-C8AF0EF1085F}" dt="2023-11-12T19:36:32.898" v="4"/>
          <ac:grpSpMkLst>
            <pc:docMk/>
            <pc:sldMk cId="684635093" sldId="332"/>
            <ac:grpSpMk id="52" creationId="{35607282-E1F3-7E4F-98B9-938DE69E38C9}"/>
          </ac:grpSpMkLst>
        </pc:grpChg>
        <pc:grpChg chg="add del mod">
          <ac:chgData name="Aaron Hastie" userId="a0cadb9a-b3c6-40d9-a3cc-86e52bd1abea" providerId="ADAL" clId="{F8DA9877-20D6-4216-965C-C8AF0EF1085F}" dt="2023-11-12T19:36:32.898" v="4"/>
          <ac:grpSpMkLst>
            <pc:docMk/>
            <pc:sldMk cId="684635093" sldId="332"/>
            <ac:grpSpMk id="93" creationId="{85C58783-1780-98AF-1052-CC6C72641E0C}"/>
          </ac:grpSpMkLst>
        </pc:grpChg>
        <pc:grpChg chg="add del mod">
          <ac:chgData name="Aaron Hastie" userId="a0cadb9a-b3c6-40d9-a3cc-86e52bd1abea" providerId="ADAL" clId="{F8DA9877-20D6-4216-965C-C8AF0EF1085F}" dt="2023-11-12T19:36:32.898" v="4"/>
          <ac:grpSpMkLst>
            <pc:docMk/>
            <pc:sldMk cId="684635093" sldId="332"/>
            <ac:grpSpMk id="136" creationId="{8EF7480C-2B92-2265-F285-033BDC9793FB}"/>
          </ac:grpSpMkLst>
        </pc:grpChg>
        <pc:graphicFrameChg chg="add del mod modGraphic">
          <ac:chgData name="Aaron Hastie" userId="a0cadb9a-b3c6-40d9-a3cc-86e52bd1abea" providerId="ADAL" clId="{F8DA9877-20D6-4216-965C-C8AF0EF1085F}" dt="2023-11-12T19:39:06.900" v="24" actId="478"/>
          <ac:graphicFrameMkLst>
            <pc:docMk/>
            <pc:sldMk cId="684635093" sldId="332"/>
            <ac:graphicFrameMk id="162" creationId="{D1E8F252-F1D0-0F8A-94B2-77E8FC43D881}"/>
          </ac:graphicFrameMkLst>
        </pc:graphicFrameChg>
        <pc:graphicFrameChg chg="add del mod modGraphic">
          <ac:chgData name="Aaron Hastie" userId="a0cadb9a-b3c6-40d9-a3cc-86e52bd1abea" providerId="ADAL" clId="{F8DA9877-20D6-4216-965C-C8AF0EF1085F}" dt="2023-11-12T20:52:26.021" v="1398"/>
          <ac:graphicFrameMkLst>
            <pc:docMk/>
            <pc:sldMk cId="684635093" sldId="332"/>
            <ac:graphicFrameMk id="163" creationId="{FFCAF27F-40C6-1142-59F4-52783F88B1D6}"/>
          </ac:graphicFrameMkLst>
        </pc:graphicFrameChg>
        <pc:picChg chg="add mod">
          <ac:chgData name="Aaron Hastie" userId="a0cadb9a-b3c6-40d9-a3cc-86e52bd1abea" providerId="ADAL" clId="{F8DA9877-20D6-4216-965C-C8AF0EF1085F}" dt="2023-11-12T20:52:44.665" v="1401" actId="1076"/>
          <ac:picMkLst>
            <pc:docMk/>
            <pc:sldMk cId="684635093" sldId="332"/>
            <ac:picMk id="165" creationId="{1184B515-0F89-E3EB-D73F-806C1BBCC1C6}"/>
          </ac:picMkLst>
        </pc:picChg>
        <pc:picChg chg="add del mod">
          <ac:chgData name="Aaron Hastie" userId="a0cadb9a-b3c6-40d9-a3cc-86e52bd1abea" providerId="ADAL" clId="{F8DA9877-20D6-4216-965C-C8AF0EF1085F}" dt="2023-11-12T20:21:58.191" v="1025" actId="478"/>
          <ac:picMkLst>
            <pc:docMk/>
            <pc:sldMk cId="684635093" sldId="332"/>
            <ac:picMk id="167" creationId="{EB715B0D-D20F-B3AF-496E-E78C37430E54}"/>
          </ac:picMkLst>
        </pc:picChg>
        <pc:picChg chg="add del mod">
          <ac:chgData name="Aaron Hastie" userId="a0cadb9a-b3c6-40d9-a3cc-86e52bd1abea" providerId="ADAL" clId="{F8DA9877-20D6-4216-965C-C8AF0EF1085F}" dt="2023-11-12T20:22:05.619" v="1028"/>
          <ac:picMkLst>
            <pc:docMk/>
            <pc:sldMk cId="684635093" sldId="332"/>
            <ac:picMk id="168" creationId="{1916F907-4EA9-B94F-4C95-2DE5502807C4}"/>
          </ac:picMkLst>
        </pc:picChg>
        <pc:picChg chg="add del mod">
          <ac:chgData name="Aaron Hastie" userId="a0cadb9a-b3c6-40d9-a3cc-86e52bd1abea" providerId="ADAL" clId="{F8DA9877-20D6-4216-965C-C8AF0EF1085F}" dt="2023-11-12T20:38:19.521" v="1238" actId="478"/>
          <ac:picMkLst>
            <pc:docMk/>
            <pc:sldMk cId="684635093" sldId="332"/>
            <ac:picMk id="175" creationId="{FB952FC5-D000-2AD2-337C-500A7EF8F7AF}"/>
          </ac:picMkLst>
        </pc:picChg>
        <pc:picChg chg="add mod">
          <ac:chgData name="Aaron Hastie" userId="a0cadb9a-b3c6-40d9-a3cc-86e52bd1abea" providerId="ADAL" clId="{F8DA9877-20D6-4216-965C-C8AF0EF1085F}" dt="2023-11-12T20:40:41.360" v="1270" actId="1076"/>
          <ac:picMkLst>
            <pc:docMk/>
            <pc:sldMk cId="684635093" sldId="332"/>
            <ac:picMk id="176" creationId="{6B822F29-B731-9FA3-0AB1-62F605D3308F}"/>
          </ac:picMkLst>
        </pc:picChg>
        <pc:picChg chg="add mod">
          <ac:chgData name="Aaron Hastie" userId="a0cadb9a-b3c6-40d9-a3cc-86e52bd1abea" providerId="ADAL" clId="{F8DA9877-20D6-4216-965C-C8AF0EF1085F}" dt="2023-11-12T20:52:51.180" v="1402" actId="1076"/>
          <ac:picMkLst>
            <pc:docMk/>
            <pc:sldMk cId="684635093" sldId="332"/>
            <ac:picMk id="178" creationId="{236EFB90-1020-5345-257C-2BEAFF507524}"/>
          </ac:picMkLst>
        </pc:picChg>
        <pc:picChg chg="add mod">
          <ac:chgData name="Aaron Hastie" userId="a0cadb9a-b3c6-40d9-a3cc-86e52bd1abea" providerId="ADAL" clId="{F8DA9877-20D6-4216-965C-C8AF0EF1085F}" dt="2023-11-12T20:52:33.402" v="1399" actId="1076"/>
          <ac:picMkLst>
            <pc:docMk/>
            <pc:sldMk cId="684635093" sldId="332"/>
            <ac:picMk id="180" creationId="{F410376D-B058-E0C8-C567-34E85F76E4D4}"/>
          </ac:picMkLst>
        </pc:picChg>
        <pc:picChg chg="add del mod">
          <ac:chgData name="Aaron Hastie" userId="a0cadb9a-b3c6-40d9-a3cc-86e52bd1abea" providerId="ADAL" clId="{F8DA9877-20D6-4216-965C-C8AF0EF1085F}" dt="2023-11-12T20:51:51.897" v="1390" actId="478"/>
          <ac:picMkLst>
            <pc:docMk/>
            <pc:sldMk cId="684635093" sldId="332"/>
            <ac:picMk id="181" creationId="{EC669EAA-E72B-2F09-29D7-4CC8928BB842}"/>
          </ac:picMkLst>
        </pc:picChg>
        <pc:picChg chg="add mod">
          <ac:chgData name="Aaron Hastie" userId="a0cadb9a-b3c6-40d9-a3cc-86e52bd1abea" providerId="ADAL" clId="{F8DA9877-20D6-4216-965C-C8AF0EF1085F}" dt="2023-11-12T20:52:54.882" v="1403" actId="1076"/>
          <ac:picMkLst>
            <pc:docMk/>
            <pc:sldMk cId="684635093" sldId="332"/>
            <ac:picMk id="182" creationId="{CE5A031E-7003-599A-4770-0A9762FBA363}"/>
          </ac:picMkLst>
        </pc:picChg>
        <pc:cxnChg chg="mod">
          <ac:chgData name="Aaron Hastie" userId="a0cadb9a-b3c6-40d9-a3cc-86e52bd1abea" providerId="ADAL" clId="{F8DA9877-20D6-4216-965C-C8AF0EF1085F}" dt="2023-11-12T19:36:23.964" v="1"/>
          <ac:cxnSpMkLst>
            <pc:docMk/>
            <pc:sldMk cId="684635093" sldId="332"/>
            <ac:cxnSpMk id="10" creationId="{A859BDE2-916F-905F-F662-EB581ADE845F}"/>
          </ac:cxnSpMkLst>
        </pc:cxnChg>
        <pc:cxnChg chg="mod">
          <ac:chgData name="Aaron Hastie" userId="a0cadb9a-b3c6-40d9-a3cc-86e52bd1abea" providerId="ADAL" clId="{F8DA9877-20D6-4216-965C-C8AF0EF1085F}" dt="2023-11-12T19:36:23.964" v="1"/>
          <ac:cxnSpMkLst>
            <pc:docMk/>
            <pc:sldMk cId="684635093" sldId="332"/>
            <ac:cxnSpMk id="19" creationId="{6FB49C85-898A-C028-E76F-2E5123A276D2}"/>
          </ac:cxnSpMkLst>
        </pc:cxnChg>
        <pc:cxnChg chg="mod">
          <ac:chgData name="Aaron Hastie" userId="a0cadb9a-b3c6-40d9-a3cc-86e52bd1abea" providerId="ADAL" clId="{F8DA9877-20D6-4216-965C-C8AF0EF1085F}" dt="2023-11-12T19:36:23.964" v="1"/>
          <ac:cxnSpMkLst>
            <pc:docMk/>
            <pc:sldMk cId="684635093" sldId="332"/>
            <ac:cxnSpMk id="20" creationId="{9BC51712-097B-1732-99B1-B8BF2B22D83D}"/>
          </ac:cxnSpMkLst>
        </pc:cxnChg>
        <pc:cxnChg chg="mod">
          <ac:chgData name="Aaron Hastie" userId="a0cadb9a-b3c6-40d9-a3cc-86e52bd1abea" providerId="ADAL" clId="{F8DA9877-20D6-4216-965C-C8AF0EF1085F}" dt="2023-11-12T19:36:23.964" v="1"/>
          <ac:cxnSpMkLst>
            <pc:docMk/>
            <pc:sldMk cId="684635093" sldId="332"/>
            <ac:cxnSpMk id="21" creationId="{C238DB6A-FEC0-A40D-E5C7-BC1B101A3C5E}"/>
          </ac:cxnSpMkLst>
        </pc:cxnChg>
        <pc:cxnChg chg="mod">
          <ac:chgData name="Aaron Hastie" userId="a0cadb9a-b3c6-40d9-a3cc-86e52bd1abea" providerId="ADAL" clId="{F8DA9877-20D6-4216-965C-C8AF0EF1085F}" dt="2023-11-12T19:36:23.964" v="1"/>
          <ac:cxnSpMkLst>
            <pc:docMk/>
            <pc:sldMk cId="684635093" sldId="332"/>
            <ac:cxnSpMk id="23" creationId="{E1E01C3A-9FC1-FE6B-F530-D511F307DDA3}"/>
          </ac:cxnSpMkLst>
        </pc:cxnChg>
        <pc:cxnChg chg="mod">
          <ac:chgData name="Aaron Hastie" userId="a0cadb9a-b3c6-40d9-a3cc-86e52bd1abea" providerId="ADAL" clId="{F8DA9877-20D6-4216-965C-C8AF0EF1085F}" dt="2023-11-12T19:36:23.964" v="1"/>
          <ac:cxnSpMkLst>
            <pc:docMk/>
            <pc:sldMk cId="684635093" sldId="332"/>
            <ac:cxnSpMk id="25" creationId="{2682FFEC-A284-454C-5489-2510045BB786}"/>
          </ac:cxnSpMkLst>
        </pc:cxnChg>
        <pc:cxnChg chg="mod">
          <ac:chgData name="Aaron Hastie" userId="a0cadb9a-b3c6-40d9-a3cc-86e52bd1abea" providerId="ADAL" clId="{F8DA9877-20D6-4216-965C-C8AF0EF1085F}" dt="2023-11-12T19:36:23.964" v="1"/>
          <ac:cxnSpMkLst>
            <pc:docMk/>
            <pc:sldMk cId="684635093" sldId="332"/>
            <ac:cxnSpMk id="26" creationId="{9F47609A-DE28-72F5-27EB-EE6C4F3C1B7F}"/>
          </ac:cxnSpMkLst>
        </pc:cxnChg>
        <pc:cxnChg chg="mod">
          <ac:chgData name="Aaron Hastie" userId="a0cadb9a-b3c6-40d9-a3cc-86e52bd1abea" providerId="ADAL" clId="{F8DA9877-20D6-4216-965C-C8AF0EF1085F}" dt="2023-11-12T19:36:23.964" v="1"/>
          <ac:cxnSpMkLst>
            <pc:docMk/>
            <pc:sldMk cId="684635093" sldId="332"/>
            <ac:cxnSpMk id="27" creationId="{14AC4C17-C14B-247C-B076-E22BC91A9EE3}"/>
          </ac:cxnSpMkLst>
        </pc:cxnChg>
        <pc:cxnChg chg="mod">
          <ac:chgData name="Aaron Hastie" userId="a0cadb9a-b3c6-40d9-a3cc-86e52bd1abea" providerId="ADAL" clId="{F8DA9877-20D6-4216-965C-C8AF0EF1085F}" dt="2023-11-12T19:36:23.964" v="1"/>
          <ac:cxnSpMkLst>
            <pc:docMk/>
            <pc:sldMk cId="684635093" sldId="332"/>
            <ac:cxnSpMk id="31" creationId="{CB541F20-5FCE-7BF5-D0C4-A3A6E4E58616}"/>
          </ac:cxnSpMkLst>
        </pc:cxnChg>
        <pc:cxnChg chg="add del mod">
          <ac:chgData name="Aaron Hastie" userId="a0cadb9a-b3c6-40d9-a3cc-86e52bd1abea" providerId="ADAL" clId="{F8DA9877-20D6-4216-965C-C8AF0EF1085F}" dt="2023-11-12T19:36:32.898" v="4"/>
          <ac:cxnSpMkLst>
            <pc:docMk/>
            <pc:sldMk cId="684635093" sldId="332"/>
            <ac:cxnSpMk id="32" creationId="{2F5CD191-A97F-D12E-5EC7-727968C93B90}"/>
          </ac:cxnSpMkLst>
        </pc:cxnChg>
        <pc:cxnChg chg="mod">
          <ac:chgData name="Aaron Hastie" userId="a0cadb9a-b3c6-40d9-a3cc-86e52bd1abea" providerId="ADAL" clId="{F8DA9877-20D6-4216-965C-C8AF0EF1085F}" dt="2023-11-12T19:36:23.964" v="1"/>
          <ac:cxnSpMkLst>
            <pc:docMk/>
            <pc:sldMk cId="684635093" sldId="332"/>
            <ac:cxnSpMk id="37" creationId="{1C5A78A2-0680-3C53-9269-EF1E4CEF2294}"/>
          </ac:cxnSpMkLst>
        </pc:cxnChg>
        <pc:cxnChg chg="mod">
          <ac:chgData name="Aaron Hastie" userId="a0cadb9a-b3c6-40d9-a3cc-86e52bd1abea" providerId="ADAL" clId="{F8DA9877-20D6-4216-965C-C8AF0EF1085F}" dt="2023-11-12T19:36:23.964" v="1"/>
          <ac:cxnSpMkLst>
            <pc:docMk/>
            <pc:sldMk cId="684635093" sldId="332"/>
            <ac:cxnSpMk id="38" creationId="{E2ACDBDC-6E79-4B8B-E093-FA1C4F693C29}"/>
          </ac:cxnSpMkLst>
        </pc:cxnChg>
        <pc:cxnChg chg="mod">
          <ac:chgData name="Aaron Hastie" userId="a0cadb9a-b3c6-40d9-a3cc-86e52bd1abea" providerId="ADAL" clId="{F8DA9877-20D6-4216-965C-C8AF0EF1085F}" dt="2023-11-12T19:36:23.964" v="1"/>
          <ac:cxnSpMkLst>
            <pc:docMk/>
            <pc:sldMk cId="684635093" sldId="332"/>
            <ac:cxnSpMk id="55" creationId="{7552AC9B-91AE-7D6E-2DB4-4D3DCFA79994}"/>
          </ac:cxnSpMkLst>
        </pc:cxnChg>
        <pc:cxnChg chg="mod">
          <ac:chgData name="Aaron Hastie" userId="a0cadb9a-b3c6-40d9-a3cc-86e52bd1abea" providerId="ADAL" clId="{F8DA9877-20D6-4216-965C-C8AF0EF1085F}" dt="2023-11-12T19:36:23.964" v="1"/>
          <ac:cxnSpMkLst>
            <pc:docMk/>
            <pc:sldMk cId="684635093" sldId="332"/>
            <ac:cxnSpMk id="64" creationId="{09AE7853-8C5F-EDFF-A79F-58225E0F8E78}"/>
          </ac:cxnSpMkLst>
        </pc:cxnChg>
        <pc:cxnChg chg="mod">
          <ac:chgData name="Aaron Hastie" userId="a0cadb9a-b3c6-40d9-a3cc-86e52bd1abea" providerId="ADAL" clId="{F8DA9877-20D6-4216-965C-C8AF0EF1085F}" dt="2023-11-12T19:36:23.964" v="1"/>
          <ac:cxnSpMkLst>
            <pc:docMk/>
            <pc:sldMk cId="684635093" sldId="332"/>
            <ac:cxnSpMk id="65" creationId="{410B93A7-7D1A-4C66-6BBC-8511E3A9D15A}"/>
          </ac:cxnSpMkLst>
        </pc:cxnChg>
        <pc:cxnChg chg="mod">
          <ac:chgData name="Aaron Hastie" userId="a0cadb9a-b3c6-40d9-a3cc-86e52bd1abea" providerId="ADAL" clId="{F8DA9877-20D6-4216-965C-C8AF0EF1085F}" dt="2023-11-12T19:36:23.964" v="1"/>
          <ac:cxnSpMkLst>
            <pc:docMk/>
            <pc:sldMk cId="684635093" sldId="332"/>
            <ac:cxnSpMk id="66" creationId="{ECBA24FD-3F6E-4982-C12F-AE9E077A19AE}"/>
          </ac:cxnSpMkLst>
        </pc:cxnChg>
        <pc:cxnChg chg="mod">
          <ac:chgData name="Aaron Hastie" userId="a0cadb9a-b3c6-40d9-a3cc-86e52bd1abea" providerId="ADAL" clId="{F8DA9877-20D6-4216-965C-C8AF0EF1085F}" dt="2023-11-12T19:36:23.964" v="1"/>
          <ac:cxnSpMkLst>
            <pc:docMk/>
            <pc:sldMk cId="684635093" sldId="332"/>
            <ac:cxnSpMk id="68" creationId="{5A409D65-ECFC-D0E0-3656-76EFA6D225AC}"/>
          </ac:cxnSpMkLst>
        </pc:cxnChg>
        <pc:cxnChg chg="mod">
          <ac:chgData name="Aaron Hastie" userId="a0cadb9a-b3c6-40d9-a3cc-86e52bd1abea" providerId="ADAL" clId="{F8DA9877-20D6-4216-965C-C8AF0EF1085F}" dt="2023-11-12T19:36:23.964" v="1"/>
          <ac:cxnSpMkLst>
            <pc:docMk/>
            <pc:sldMk cId="684635093" sldId="332"/>
            <ac:cxnSpMk id="70" creationId="{F125BA83-2786-0984-51C8-45F416469FA0}"/>
          </ac:cxnSpMkLst>
        </pc:cxnChg>
        <pc:cxnChg chg="mod">
          <ac:chgData name="Aaron Hastie" userId="a0cadb9a-b3c6-40d9-a3cc-86e52bd1abea" providerId="ADAL" clId="{F8DA9877-20D6-4216-965C-C8AF0EF1085F}" dt="2023-11-12T19:36:23.964" v="1"/>
          <ac:cxnSpMkLst>
            <pc:docMk/>
            <pc:sldMk cId="684635093" sldId="332"/>
            <ac:cxnSpMk id="71" creationId="{0D8B6885-BBE0-8A26-5A80-48CA8AC9A961}"/>
          </ac:cxnSpMkLst>
        </pc:cxnChg>
        <pc:cxnChg chg="mod">
          <ac:chgData name="Aaron Hastie" userId="a0cadb9a-b3c6-40d9-a3cc-86e52bd1abea" providerId="ADAL" clId="{F8DA9877-20D6-4216-965C-C8AF0EF1085F}" dt="2023-11-12T19:36:23.964" v="1"/>
          <ac:cxnSpMkLst>
            <pc:docMk/>
            <pc:sldMk cId="684635093" sldId="332"/>
            <ac:cxnSpMk id="72" creationId="{49F49CB7-97A2-308D-E1AB-E8C73F2010F8}"/>
          </ac:cxnSpMkLst>
        </pc:cxnChg>
        <pc:cxnChg chg="mod">
          <ac:chgData name="Aaron Hastie" userId="a0cadb9a-b3c6-40d9-a3cc-86e52bd1abea" providerId="ADAL" clId="{F8DA9877-20D6-4216-965C-C8AF0EF1085F}" dt="2023-11-12T19:36:23.964" v="1"/>
          <ac:cxnSpMkLst>
            <pc:docMk/>
            <pc:sldMk cId="684635093" sldId="332"/>
            <ac:cxnSpMk id="76" creationId="{9EEDD6B9-6876-1B89-4EAA-8B620630D1E0}"/>
          </ac:cxnSpMkLst>
        </pc:cxnChg>
        <pc:cxnChg chg="add del mod">
          <ac:chgData name="Aaron Hastie" userId="a0cadb9a-b3c6-40d9-a3cc-86e52bd1abea" providerId="ADAL" clId="{F8DA9877-20D6-4216-965C-C8AF0EF1085F}" dt="2023-11-12T19:36:32.898" v="4"/>
          <ac:cxnSpMkLst>
            <pc:docMk/>
            <pc:sldMk cId="684635093" sldId="332"/>
            <ac:cxnSpMk id="82" creationId="{5F4F019D-68F3-8CF8-4639-F272191DCC85}"/>
          </ac:cxnSpMkLst>
        </pc:cxnChg>
        <pc:cxnChg chg="mod">
          <ac:chgData name="Aaron Hastie" userId="a0cadb9a-b3c6-40d9-a3cc-86e52bd1abea" providerId="ADAL" clId="{F8DA9877-20D6-4216-965C-C8AF0EF1085F}" dt="2023-11-12T19:36:23.964" v="1"/>
          <ac:cxnSpMkLst>
            <pc:docMk/>
            <pc:sldMk cId="684635093" sldId="332"/>
            <ac:cxnSpMk id="96" creationId="{44751B32-A3F8-2172-38C8-BDF5305C296D}"/>
          </ac:cxnSpMkLst>
        </pc:cxnChg>
        <pc:cxnChg chg="mod">
          <ac:chgData name="Aaron Hastie" userId="a0cadb9a-b3c6-40d9-a3cc-86e52bd1abea" providerId="ADAL" clId="{F8DA9877-20D6-4216-965C-C8AF0EF1085F}" dt="2023-11-12T19:36:23.964" v="1"/>
          <ac:cxnSpMkLst>
            <pc:docMk/>
            <pc:sldMk cId="684635093" sldId="332"/>
            <ac:cxnSpMk id="105" creationId="{2674A594-06D2-ADBB-F3DF-F8F13C51C55C}"/>
          </ac:cxnSpMkLst>
        </pc:cxnChg>
        <pc:cxnChg chg="mod">
          <ac:chgData name="Aaron Hastie" userId="a0cadb9a-b3c6-40d9-a3cc-86e52bd1abea" providerId="ADAL" clId="{F8DA9877-20D6-4216-965C-C8AF0EF1085F}" dt="2023-11-12T19:36:23.964" v="1"/>
          <ac:cxnSpMkLst>
            <pc:docMk/>
            <pc:sldMk cId="684635093" sldId="332"/>
            <ac:cxnSpMk id="106" creationId="{16D2EE8A-BC9C-8A66-E73B-A4166FE77215}"/>
          </ac:cxnSpMkLst>
        </pc:cxnChg>
        <pc:cxnChg chg="mod">
          <ac:chgData name="Aaron Hastie" userId="a0cadb9a-b3c6-40d9-a3cc-86e52bd1abea" providerId="ADAL" clId="{F8DA9877-20D6-4216-965C-C8AF0EF1085F}" dt="2023-11-12T19:36:23.964" v="1"/>
          <ac:cxnSpMkLst>
            <pc:docMk/>
            <pc:sldMk cId="684635093" sldId="332"/>
            <ac:cxnSpMk id="107" creationId="{92A9A2F6-54E7-876E-D691-2B6CD9E5CC66}"/>
          </ac:cxnSpMkLst>
        </pc:cxnChg>
        <pc:cxnChg chg="mod">
          <ac:chgData name="Aaron Hastie" userId="a0cadb9a-b3c6-40d9-a3cc-86e52bd1abea" providerId="ADAL" clId="{F8DA9877-20D6-4216-965C-C8AF0EF1085F}" dt="2023-11-12T19:36:23.964" v="1"/>
          <ac:cxnSpMkLst>
            <pc:docMk/>
            <pc:sldMk cId="684635093" sldId="332"/>
            <ac:cxnSpMk id="109" creationId="{8AF4C5BB-6A2E-0D1D-681A-D1E42263B59C}"/>
          </ac:cxnSpMkLst>
        </pc:cxnChg>
        <pc:cxnChg chg="mod">
          <ac:chgData name="Aaron Hastie" userId="a0cadb9a-b3c6-40d9-a3cc-86e52bd1abea" providerId="ADAL" clId="{F8DA9877-20D6-4216-965C-C8AF0EF1085F}" dt="2023-11-12T19:36:23.964" v="1"/>
          <ac:cxnSpMkLst>
            <pc:docMk/>
            <pc:sldMk cId="684635093" sldId="332"/>
            <ac:cxnSpMk id="111" creationId="{DCFE460F-B0BF-456E-971B-8183C02379D8}"/>
          </ac:cxnSpMkLst>
        </pc:cxnChg>
        <pc:cxnChg chg="mod">
          <ac:chgData name="Aaron Hastie" userId="a0cadb9a-b3c6-40d9-a3cc-86e52bd1abea" providerId="ADAL" clId="{F8DA9877-20D6-4216-965C-C8AF0EF1085F}" dt="2023-11-12T19:36:23.964" v="1"/>
          <ac:cxnSpMkLst>
            <pc:docMk/>
            <pc:sldMk cId="684635093" sldId="332"/>
            <ac:cxnSpMk id="112" creationId="{DCBC170C-615A-A76F-7EC4-EFBEE987257B}"/>
          </ac:cxnSpMkLst>
        </pc:cxnChg>
        <pc:cxnChg chg="mod">
          <ac:chgData name="Aaron Hastie" userId="a0cadb9a-b3c6-40d9-a3cc-86e52bd1abea" providerId="ADAL" clId="{F8DA9877-20D6-4216-965C-C8AF0EF1085F}" dt="2023-11-12T19:36:23.964" v="1"/>
          <ac:cxnSpMkLst>
            <pc:docMk/>
            <pc:sldMk cId="684635093" sldId="332"/>
            <ac:cxnSpMk id="113" creationId="{C284AFC4-3671-89B0-0A93-D239C3AB51F7}"/>
          </ac:cxnSpMkLst>
        </pc:cxnChg>
        <pc:cxnChg chg="mod">
          <ac:chgData name="Aaron Hastie" userId="a0cadb9a-b3c6-40d9-a3cc-86e52bd1abea" providerId="ADAL" clId="{F8DA9877-20D6-4216-965C-C8AF0EF1085F}" dt="2023-11-12T19:36:23.964" v="1"/>
          <ac:cxnSpMkLst>
            <pc:docMk/>
            <pc:sldMk cId="684635093" sldId="332"/>
            <ac:cxnSpMk id="117" creationId="{62BB0CDD-AB66-4F20-F7B3-19FDA9C21BCC}"/>
          </ac:cxnSpMkLst>
        </pc:cxnChg>
        <pc:cxnChg chg="mod">
          <ac:chgData name="Aaron Hastie" userId="a0cadb9a-b3c6-40d9-a3cc-86e52bd1abea" providerId="ADAL" clId="{F8DA9877-20D6-4216-965C-C8AF0EF1085F}" dt="2023-11-12T19:36:23.964" v="1"/>
          <ac:cxnSpMkLst>
            <pc:docMk/>
            <pc:sldMk cId="684635093" sldId="332"/>
            <ac:cxnSpMk id="139" creationId="{BC7143E8-B809-538B-2632-B0EFA5746465}"/>
          </ac:cxnSpMkLst>
        </pc:cxnChg>
        <pc:cxnChg chg="mod">
          <ac:chgData name="Aaron Hastie" userId="a0cadb9a-b3c6-40d9-a3cc-86e52bd1abea" providerId="ADAL" clId="{F8DA9877-20D6-4216-965C-C8AF0EF1085F}" dt="2023-11-12T19:36:23.964" v="1"/>
          <ac:cxnSpMkLst>
            <pc:docMk/>
            <pc:sldMk cId="684635093" sldId="332"/>
            <ac:cxnSpMk id="148" creationId="{5BD7A259-57B5-2093-2762-47C87AB25CAB}"/>
          </ac:cxnSpMkLst>
        </pc:cxnChg>
        <pc:cxnChg chg="mod">
          <ac:chgData name="Aaron Hastie" userId="a0cadb9a-b3c6-40d9-a3cc-86e52bd1abea" providerId="ADAL" clId="{F8DA9877-20D6-4216-965C-C8AF0EF1085F}" dt="2023-11-12T19:36:23.964" v="1"/>
          <ac:cxnSpMkLst>
            <pc:docMk/>
            <pc:sldMk cId="684635093" sldId="332"/>
            <ac:cxnSpMk id="149" creationId="{90F056F3-4C2F-AA00-127C-4DC1DA4D6C88}"/>
          </ac:cxnSpMkLst>
        </pc:cxnChg>
        <pc:cxnChg chg="mod">
          <ac:chgData name="Aaron Hastie" userId="a0cadb9a-b3c6-40d9-a3cc-86e52bd1abea" providerId="ADAL" clId="{F8DA9877-20D6-4216-965C-C8AF0EF1085F}" dt="2023-11-12T19:36:23.964" v="1"/>
          <ac:cxnSpMkLst>
            <pc:docMk/>
            <pc:sldMk cId="684635093" sldId="332"/>
            <ac:cxnSpMk id="150" creationId="{3CF83DAC-937D-00AD-2A0E-8B383A092F50}"/>
          </ac:cxnSpMkLst>
        </pc:cxnChg>
        <pc:cxnChg chg="mod">
          <ac:chgData name="Aaron Hastie" userId="a0cadb9a-b3c6-40d9-a3cc-86e52bd1abea" providerId="ADAL" clId="{F8DA9877-20D6-4216-965C-C8AF0EF1085F}" dt="2023-11-12T19:36:23.964" v="1"/>
          <ac:cxnSpMkLst>
            <pc:docMk/>
            <pc:sldMk cId="684635093" sldId="332"/>
            <ac:cxnSpMk id="152" creationId="{2325043D-29AC-5D2C-5556-6943DE16C0B5}"/>
          </ac:cxnSpMkLst>
        </pc:cxnChg>
        <pc:cxnChg chg="mod">
          <ac:chgData name="Aaron Hastie" userId="a0cadb9a-b3c6-40d9-a3cc-86e52bd1abea" providerId="ADAL" clId="{F8DA9877-20D6-4216-965C-C8AF0EF1085F}" dt="2023-11-12T19:36:23.964" v="1"/>
          <ac:cxnSpMkLst>
            <pc:docMk/>
            <pc:sldMk cId="684635093" sldId="332"/>
            <ac:cxnSpMk id="154" creationId="{89660D89-2A78-0EAC-93D6-8FBBFDFD3248}"/>
          </ac:cxnSpMkLst>
        </pc:cxnChg>
        <pc:cxnChg chg="mod">
          <ac:chgData name="Aaron Hastie" userId="a0cadb9a-b3c6-40d9-a3cc-86e52bd1abea" providerId="ADAL" clId="{F8DA9877-20D6-4216-965C-C8AF0EF1085F}" dt="2023-11-12T19:36:23.964" v="1"/>
          <ac:cxnSpMkLst>
            <pc:docMk/>
            <pc:sldMk cId="684635093" sldId="332"/>
            <ac:cxnSpMk id="155" creationId="{4CEF2A3C-C7AB-8998-71E3-04D339672CA8}"/>
          </ac:cxnSpMkLst>
        </pc:cxnChg>
        <pc:cxnChg chg="mod">
          <ac:chgData name="Aaron Hastie" userId="a0cadb9a-b3c6-40d9-a3cc-86e52bd1abea" providerId="ADAL" clId="{F8DA9877-20D6-4216-965C-C8AF0EF1085F}" dt="2023-11-12T19:36:23.964" v="1"/>
          <ac:cxnSpMkLst>
            <pc:docMk/>
            <pc:sldMk cId="684635093" sldId="332"/>
            <ac:cxnSpMk id="156" creationId="{95DA4ADA-369C-8931-C661-BBFEA1666207}"/>
          </ac:cxnSpMkLst>
        </pc:cxnChg>
        <pc:cxnChg chg="mod">
          <ac:chgData name="Aaron Hastie" userId="a0cadb9a-b3c6-40d9-a3cc-86e52bd1abea" providerId="ADAL" clId="{F8DA9877-20D6-4216-965C-C8AF0EF1085F}" dt="2023-11-12T19:36:23.964" v="1"/>
          <ac:cxnSpMkLst>
            <pc:docMk/>
            <pc:sldMk cId="684635093" sldId="332"/>
            <ac:cxnSpMk id="160" creationId="{C207809B-483D-CF02-FFEF-5F4E2C4C3ADE}"/>
          </ac:cxnSpMkLst>
        </pc:cxnChg>
      </pc:sldChg>
      <pc:sldChg chg="addSp delSp modSp mod delAnim modAnim modNotesTx">
        <pc:chgData name="Aaron Hastie" userId="a0cadb9a-b3c6-40d9-a3cc-86e52bd1abea" providerId="ADAL" clId="{F8DA9877-20D6-4216-965C-C8AF0EF1085F}" dt="2023-11-12T21:43:40.573" v="2554" actId="20577"/>
        <pc:sldMkLst>
          <pc:docMk/>
          <pc:sldMk cId="555665395" sldId="333"/>
        </pc:sldMkLst>
        <pc:spChg chg="mod">
          <ac:chgData name="Aaron Hastie" userId="a0cadb9a-b3c6-40d9-a3cc-86e52bd1abea" providerId="ADAL" clId="{F8DA9877-20D6-4216-965C-C8AF0EF1085F}" dt="2023-11-12T21:37:19.904" v="2453" actId="5793"/>
          <ac:spMkLst>
            <pc:docMk/>
            <pc:sldMk cId="555665395" sldId="333"/>
            <ac:spMk id="2" creationId="{406FFA93-A0A5-01A9-3485-1C210E9B708A}"/>
          </ac:spMkLst>
        </pc:spChg>
        <pc:spChg chg="mod">
          <ac:chgData name="Aaron Hastie" userId="a0cadb9a-b3c6-40d9-a3cc-86e52bd1abea" providerId="ADAL" clId="{F8DA9877-20D6-4216-965C-C8AF0EF1085F}" dt="2023-11-12T20:53:45.438" v="1409" actId="20577"/>
          <ac:spMkLst>
            <pc:docMk/>
            <pc:sldMk cId="555665395" sldId="333"/>
            <ac:spMk id="5" creationId="{BAFD5B91-39C6-997A-C19D-91ADC0AFA81F}"/>
          </ac:spMkLst>
        </pc:spChg>
        <pc:spChg chg="add mod">
          <ac:chgData name="Aaron Hastie" userId="a0cadb9a-b3c6-40d9-a3cc-86e52bd1abea" providerId="ADAL" clId="{F8DA9877-20D6-4216-965C-C8AF0EF1085F}" dt="2023-11-12T21:41:49.125" v="2486"/>
          <ac:spMkLst>
            <pc:docMk/>
            <pc:sldMk cId="555665395" sldId="333"/>
            <ac:spMk id="8" creationId="{26B23DD3-8575-AB66-8E6A-E78FE255490B}"/>
          </ac:spMkLst>
        </pc:spChg>
        <pc:spChg chg="add mod">
          <ac:chgData name="Aaron Hastie" userId="a0cadb9a-b3c6-40d9-a3cc-86e52bd1abea" providerId="ADAL" clId="{F8DA9877-20D6-4216-965C-C8AF0EF1085F}" dt="2023-11-12T21:42:21.378" v="2520" actId="2710"/>
          <ac:spMkLst>
            <pc:docMk/>
            <pc:sldMk cId="555665395" sldId="333"/>
            <ac:spMk id="10" creationId="{1C75AB39-70AE-EFA1-4A2F-AC1D3D3FB239}"/>
          </ac:spMkLst>
        </pc:spChg>
        <pc:spChg chg="add mod ord">
          <ac:chgData name="Aaron Hastie" userId="a0cadb9a-b3c6-40d9-a3cc-86e52bd1abea" providerId="ADAL" clId="{F8DA9877-20D6-4216-965C-C8AF0EF1085F}" dt="2023-11-12T21:16:17.047" v="2164" actId="1076"/>
          <ac:spMkLst>
            <pc:docMk/>
            <pc:sldMk cId="555665395" sldId="333"/>
            <ac:spMk id="16" creationId="{6360B051-E031-C9EF-3456-81835A60FC32}"/>
          </ac:spMkLst>
        </pc:spChg>
        <pc:spChg chg="mod">
          <ac:chgData name="Aaron Hastie" userId="a0cadb9a-b3c6-40d9-a3cc-86e52bd1abea" providerId="ADAL" clId="{F8DA9877-20D6-4216-965C-C8AF0EF1085F}" dt="2023-11-12T21:16:30.693" v="2165"/>
          <ac:spMkLst>
            <pc:docMk/>
            <pc:sldMk cId="555665395" sldId="333"/>
            <ac:spMk id="18" creationId="{64E9448B-C2EA-AD57-DF32-29403BD0EC5A}"/>
          </ac:spMkLst>
        </pc:spChg>
        <pc:spChg chg="add del mod topLvl">
          <ac:chgData name="Aaron Hastie" userId="a0cadb9a-b3c6-40d9-a3cc-86e52bd1abea" providerId="ADAL" clId="{F8DA9877-20D6-4216-965C-C8AF0EF1085F}" dt="2023-11-12T21:42:51.800" v="2536" actId="478"/>
          <ac:spMkLst>
            <pc:docMk/>
            <pc:sldMk cId="555665395" sldId="333"/>
            <ac:spMk id="18" creationId="{AB5007A7-9AC3-4931-B8F1-F6C48640D04B}"/>
          </ac:spMkLst>
        </pc:spChg>
        <pc:spChg chg="add del mod topLvl">
          <ac:chgData name="Aaron Hastie" userId="a0cadb9a-b3c6-40d9-a3cc-86e52bd1abea" providerId="ADAL" clId="{F8DA9877-20D6-4216-965C-C8AF0EF1085F}" dt="2023-11-12T21:42:50.454" v="2535" actId="478"/>
          <ac:spMkLst>
            <pc:docMk/>
            <pc:sldMk cId="555665395" sldId="333"/>
            <ac:spMk id="19" creationId="{CF160181-9BAD-F807-047F-93C957D050BC}"/>
          </ac:spMkLst>
        </pc:spChg>
        <pc:spChg chg="mod">
          <ac:chgData name="Aaron Hastie" userId="a0cadb9a-b3c6-40d9-a3cc-86e52bd1abea" providerId="ADAL" clId="{F8DA9877-20D6-4216-965C-C8AF0EF1085F}" dt="2023-11-12T21:16:30.693" v="2165"/>
          <ac:spMkLst>
            <pc:docMk/>
            <pc:sldMk cId="555665395" sldId="333"/>
            <ac:spMk id="19" creationId="{E753E192-A49B-3B48-B6B5-7022C304769F}"/>
          </ac:spMkLst>
        </pc:spChg>
        <pc:spChg chg="add mod">
          <ac:chgData name="Aaron Hastie" userId="a0cadb9a-b3c6-40d9-a3cc-86e52bd1abea" providerId="ADAL" clId="{F8DA9877-20D6-4216-965C-C8AF0EF1085F}" dt="2023-11-12T21:26:53.815" v="2266"/>
          <ac:spMkLst>
            <pc:docMk/>
            <pc:sldMk cId="555665395" sldId="333"/>
            <ac:spMk id="26" creationId="{D68C5DCD-6866-1F47-10B5-F8BF5ACE6C26}"/>
          </ac:spMkLst>
        </pc:spChg>
        <pc:grpChg chg="add del mod">
          <ac:chgData name="Aaron Hastie" userId="a0cadb9a-b3c6-40d9-a3cc-86e52bd1abea" providerId="ADAL" clId="{F8DA9877-20D6-4216-965C-C8AF0EF1085F}" dt="2023-11-12T21:42:52.977" v="2537" actId="478"/>
          <ac:grpSpMkLst>
            <pc:docMk/>
            <pc:sldMk cId="555665395" sldId="333"/>
            <ac:grpSpMk id="6" creationId="{3590768E-208F-BEAC-5E9E-2668EA30993C}"/>
          </ac:grpSpMkLst>
        </pc:grpChg>
        <pc:grpChg chg="add del mod">
          <ac:chgData name="Aaron Hastie" userId="a0cadb9a-b3c6-40d9-a3cc-86e52bd1abea" providerId="ADAL" clId="{F8DA9877-20D6-4216-965C-C8AF0EF1085F}" dt="2023-11-12T21:42:50.454" v="2535" actId="478"/>
          <ac:grpSpMkLst>
            <pc:docMk/>
            <pc:sldMk cId="555665395" sldId="333"/>
            <ac:grpSpMk id="14" creationId="{CC8F3E46-C79E-D06B-6BDD-86D719A90D59}"/>
          </ac:grpSpMkLst>
        </pc:grpChg>
        <pc:grpChg chg="add del mod">
          <ac:chgData name="Aaron Hastie" userId="a0cadb9a-b3c6-40d9-a3cc-86e52bd1abea" providerId="ADAL" clId="{F8DA9877-20D6-4216-965C-C8AF0EF1085F}" dt="2023-11-12T21:17:11.815" v="2175" actId="478"/>
          <ac:grpSpMkLst>
            <pc:docMk/>
            <pc:sldMk cId="555665395" sldId="333"/>
            <ac:grpSpMk id="17" creationId="{539C6DC6-EAE2-4398-2AC3-88AF613B72BE}"/>
          </ac:grpSpMkLst>
        </pc:grpChg>
        <pc:graphicFrameChg chg="mod modGraphic">
          <ac:chgData name="Aaron Hastie" userId="a0cadb9a-b3c6-40d9-a3cc-86e52bd1abea" providerId="ADAL" clId="{F8DA9877-20D6-4216-965C-C8AF0EF1085F}" dt="2023-11-12T21:43:40.573" v="2554" actId="20577"/>
          <ac:graphicFrameMkLst>
            <pc:docMk/>
            <pc:sldMk cId="555665395" sldId="333"/>
            <ac:graphicFrameMk id="20" creationId="{741525FA-2FD0-9399-1ACC-51A12E3FD528}"/>
          </ac:graphicFrameMkLst>
        </pc:graphicFrameChg>
        <pc:picChg chg="add mod">
          <ac:chgData name="Aaron Hastie" userId="a0cadb9a-b3c6-40d9-a3cc-86e52bd1abea" providerId="ADAL" clId="{F8DA9877-20D6-4216-965C-C8AF0EF1085F}" dt="2023-11-12T21:16:17.047" v="2164" actId="1076"/>
          <ac:picMkLst>
            <pc:docMk/>
            <pc:sldMk cId="555665395" sldId="333"/>
            <ac:picMk id="7" creationId="{3A97462C-7F7D-E044-7174-7216D56ADC46}"/>
          </ac:picMkLst>
        </pc:picChg>
        <pc:picChg chg="add del mod">
          <ac:chgData name="Aaron Hastie" userId="a0cadb9a-b3c6-40d9-a3cc-86e52bd1abea" providerId="ADAL" clId="{F8DA9877-20D6-4216-965C-C8AF0EF1085F}" dt="2023-11-12T21:36:23.826" v="2440" actId="478"/>
          <ac:picMkLst>
            <pc:docMk/>
            <pc:sldMk cId="555665395" sldId="333"/>
            <ac:picMk id="8" creationId="{75B43DED-F3E9-86CE-8D5E-160CEA6435E8}"/>
          </ac:picMkLst>
        </pc:picChg>
        <pc:picChg chg="add mod">
          <ac:chgData name="Aaron Hastie" userId="a0cadb9a-b3c6-40d9-a3cc-86e52bd1abea" providerId="ADAL" clId="{F8DA9877-20D6-4216-965C-C8AF0EF1085F}" dt="2023-11-12T21:16:17.047" v="2164" actId="1076"/>
          <ac:picMkLst>
            <pc:docMk/>
            <pc:sldMk cId="555665395" sldId="333"/>
            <ac:picMk id="9" creationId="{82739953-BCDF-9F1C-305C-ECEC6B3AFAE4}"/>
          </ac:picMkLst>
        </pc:picChg>
        <pc:picChg chg="add mod">
          <ac:chgData name="Aaron Hastie" userId="a0cadb9a-b3c6-40d9-a3cc-86e52bd1abea" providerId="ADAL" clId="{F8DA9877-20D6-4216-965C-C8AF0EF1085F}" dt="2023-11-12T21:16:17.047" v="2164" actId="1076"/>
          <ac:picMkLst>
            <pc:docMk/>
            <pc:sldMk cId="555665395" sldId="333"/>
            <ac:picMk id="11" creationId="{3CE5E8D3-2871-412E-3FD4-9D0A5E2FEA4A}"/>
          </ac:picMkLst>
        </pc:picChg>
        <pc:picChg chg="add mod">
          <ac:chgData name="Aaron Hastie" userId="a0cadb9a-b3c6-40d9-a3cc-86e52bd1abea" providerId="ADAL" clId="{F8DA9877-20D6-4216-965C-C8AF0EF1085F}" dt="2023-11-12T21:43:17.211" v="2547" actId="1076"/>
          <ac:picMkLst>
            <pc:docMk/>
            <pc:sldMk cId="555665395" sldId="333"/>
            <ac:picMk id="12" creationId="{A260986B-606F-993C-F268-DA939D57F929}"/>
          </ac:picMkLst>
        </pc:picChg>
        <pc:picChg chg="add mod">
          <ac:chgData name="Aaron Hastie" userId="a0cadb9a-b3c6-40d9-a3cc-86e52bd1abea" providerId="ADAL" clId="{F8DA9877-20D6-4216-965C-C8AF0EF1085F}" dt="2023-11-12T21:14:39.596" v="2142" actId="1076"/>
          <ac:picMkLst>
            <pc:docMk/>
            <pc:sldMk cId="555665395" sldId="333"/>
            <ac:picMk id="13" creationId="{34614E9B-5B25-2C8F-D468-02DA82F6B071}"/>
          </ac:picMkLst>
        </pc:picChg>
        <pc:picChg chg="add mod">
          <ac:chgData name="Aaron Hastie" userId="a0cadb9a-b3c6-40d9-a3cc-86e52bd1abea" providerId="ADAL" clId="{F8DA9877-20D6-4216-965C-C8AF0EF1085F}" dt="2023-11-12T21:14:47.956" v="2144" actId="1076"/>
          <ac:picMkLst>
            <pc:docMk/>
            <pc:sldMk cId="555665395" sldId="333"/>
            <ac:picMk id="15" creationId="{61CB6543-118A-9122-1462-15417C683A52}"/>
          </ac:picMkLst>
        </pc:picChg>
        <pc:picChg chg="add mod">
          <ac:chgData name="Aaron Hastie" userId="a0cadb9a-b3c6-40d9-a3cc-86e52bd1abea" providerId="ADAL" clId="{F8DA9877-20D6-4216-965C-C8AF0EF1085F}" dt="2023-11-12T21:43:34.490" v="2553" actId="1076"/>
          <ac:picMkLst>
            <pc:docMk/>
            <pc:sldMk cId="555665395" sldId="333"/>
            <ac:picMk id="17" creationId="{9F40F6D8-14AB-1BDF-F947-CF595944B48D}"/>
          </ac:picMkLst>
        </pc:picChg>
        <pc:picChg chg="add mod ord">
          <ac:chgData name="Aaron Hastie" userId="a0cadb9a-b3c6-40d9-a3cc-86e52bd1abea" providerId="ADAL" clId="{F8DA9877-20D6-4216-965C-C8AF0EF1085F}" dt="2023-11-12T21:17:46.588" v="2177" actId="1076"/>
          <ac:picMkLst>
            <pc:docMk/>
            <pc:sldMk cId="555665395" sldId="333"/>
            <ac:picMk id="21" creationId="{D345B122-0FD9-58F1-F2BC-3896BD9C2187}"/>
          </ac:picMkLst>
        </pc:picChg>
        <pc:picChg chg="add del mod">
          <ac:chgData name="Aaron Hastie" userId="a0cadb9a-b3c6-40d9-a3cc-86e52bd1abea" providerId="ADAL" clId="{F8DA9877-20D6-4216-965C-C8AF0EF1085F}" dt="2023-11-12T21:18:07.721" v="2179" actId="931"/>
          <ac:picMkLst>
            <pc:docMk/>
            <pc:sldMk cId="555665395" sldId="333"/>
            <ac:picMk id="23" creationId="{75501112-89EE-BB60-50F1-B4983E7704AE}"/>
          </ac:picMkLst>
        </pc:picChg>
        <pc:picChg chg="add mod">
          <ac:chgData name="Aaron Hastie" userId="a0cadb9a-b3c6-40d9-a3cc-86e52bd1abea" providerId="ADAL" clId="{F8DA9877-20D6-4216-965C-C8AF0EF1085F}" dt="2023-11-12T21:43:20.243" v="2548" actId="1076"/>
          <ac:picMkLst>
            <pc:docMk/>
            <pc:sldMk cId="555665395" sldId="333"/>
            <ac:picMk id="25" creationId="{9195A733-3C5D-0AE0-E3FC-4EDFC5C1F070}"/>
          </ac:picMkLst>
        </pc:picChg>
      </pc:sldChg>
      <pc:sldChg chg="modSp mod">
        <pc:chgData name="Aaron Hastie" userId="a0cadb9a-b3c6-40d9-a3cc-86e52bd1abea" providerId="ADAL" clId="{F8DA9877-20D6-4216-965C-C8AF0EF1085F}" dt="2023-11-12T21:46:56.445" v="2559" actId="122"/>
        <pc:sldMkLst>
          <pc:docMk/>
          <pc:sldMk cId="3576176177" sldId="336"/>
        </pc:sldMkLst>
        <pc:spChg chg="mod">
          <ac:chgData name="Aaron Hastie" userId="a0cadb9a-b3c6-40d9-a3cc-86e52bd1abea" providerId="ADAL" clId="{F8DA9877-20D6-4216-965C-C8AF0EF1085F}" dt="2023-11-12T21:46:56.445" v="2559" actId="122"/>
          <ac:spMkLst>
            <pc:docMk/>
            <pc:sldMk cId="3576176177" sldId="336"/>
            <ac:spMk id="72" creationId="{403355C5-33E5-56F4-3035-7806C135BBE4}"/>
          </ac:spMkLst>
        </pc:spChg>
      </pc:sldChg>
      <pc:sldChg chg="modSp mod">
        <pc:chgData name="Aaron Hastie" userId="a0cadb9a-b3c6-40d9-a3cc-86e52bd1abea" providerId="ADAL" clId="{F8DA9877-20D6-4216-965C-C8AF0EF1085F}" dt="2023-11-12T21:47:01.979" v="2560" actId="122"/>
        <pc:sldMkLst>
          <pc:docMk/>
          <pc:sldMk cId="2050158144" sldId="337"/>
        </pc:sldMkLst>
        <pc:spChg chg="mod">
          <ac:chgData name="Aaron Hastie" userId="a0cadb9a-b3c6-40d9-a3cc-86e52bd1abea" providerId="ADAL" clId="{F8DA9877-20D6-4216-965C-C8AF0EF1085F}" dt="2023-11-12T21:47:01.979" v="2560" actId="122"/>
          <ac:spMkLst>
            <pc:docMk/>
            <pc:sldMk cId="2050158144" sldId="337"/>
            <ac:spMk id="12" creationId="{3DBEBFBC-73F6-A963-94D8-7DE0B76BE482}"/>
          </ac:spMkLst>
        </pc:spChg>
      </pc:sldChg>
      <pc:sldChg chg="modSp mod">
        <pc:chgData name="Aaron Hastie" userId="a0cadb9a-b3c6-40d9-a3cc-86e52bd1abea" providerId="ADAL" clId="{F8DA9877-20D6-4216-965C-C8AF0EF1085F}" dt="2023-11-12T21:47:07.453" v="2562" actId="122"/>
        <pc:sldMkLst>
          <pc:docMk/>
          <pc:sldMk cId="3554850543" sldId="338"/>
        </pc:sldMkLst>
        <pc:spChg chg="mod">
          <ac:chgData name="Aaron Hastie" userId="a0cadb9a-b3c6-40d9-a3cc-86e52bd1abea" providerId="ADAL" clId="{F8DA9877-20D6-4216-965C-C8AF0EF1085F}" dt="2023-11-12T21:47:07.453" v="2562" actId="122"/>
          <ac:spMkLst>
            <pc:docMk/>
            <pc:sldMk cId="3554850543" sldId="338"/>
            <ac:spMk id="14" creationId="{AFF22A5F-4D3F-2C4A-7096-2093F9F0D968}"/>
          </ac:spMkLst>
        </pc:spChg>
      </pc:sldChg>
      <pc:sldChg chg="modSp mod">
        <pc:chgData name="Aaron Hastie" userId="a0cadb9a-b3c6-40d9-a3cc-86e52bd1abea" providerId="ADAL" clId="{F8DA9877-20D6-4216-965C-C8AF0EF1085F}" dt="2023-11-12T21:47:10.454" v="2563" actId="122"/>
        <pc:sldMkLst>
          <pc:docMk/>
          <pc:sldMk cId="1012818573" sldId="339"/>
        </pc:sldMkLst>
        <pc:spChg chg="mod">
          <ac:chgData name="Aaron Hastie" userId="a0cadb9a-b3c6-40d9-a3cc-86e52bd1abea" providerId="ADAL" clId="{F8DA9877-20D6-4216-965C-C8AF0EF1085F}" dt="2023-11-12T21:47:10.454" v="2563" actId="122"/>
          <ac:spMkLst>
            <pc:docMk/>
            <pc:sldMk cId="1012818573" sldId="339"/>
            <ac:spMk id="15" creationId="{C3E64C5B-0438-59AA-35AD-5B54DBB05F37}"/>
          </ac:spMkLst>
        </pc:spChg>
      </pc:sldChg>
      <pc:sldChg chg="modSp mod">
        <pc:chgData name="Aaron Hastie" userId="a0cadb9a-b3c6-40d9-a3cc-86e52bd1abea" providerId="ADAL" clId="{F8DA9877-20D6-4216-965C-C8AF0EF1085F}" dt="2023-11-12T21:47:14.175" v="2564" actId="122"/>
        <pc:sldMkLst>
          <pc:docMk/>
          <pc:sldMk cId="2089488380" sldId="340"/>
        </pc:sldMkLst>
        <pc:spChg chg="mod">
          <ac:chgData name="Aaron Hastie" userId="a0cadb9a-b3c6-40d9-a3cc-86e52bd1abea" providerId="ADAL" clId="{F8DA9877-20D6-4216-965C-C8AF0EF1085F}" dt="2023-11-12T21:47:14.175" v="2564" actId="122"/>
          <ac:spMkLst>
            <pc:docMk/>
            <pc:sldMk cId="2089488380" sldId="340"/>
            <ac:spMk id="12" creationId="{880D4EE2-4102-B2BE-8CB8-BB2668B14E13}"/>
          </ac:spMkLst>
        </pc:spChg>
      </pc:sldChg>
      <pc:sldChg chg="modSp mod">
        <pc:chgData name="Aaron Hastie" userId="a0cadb9a-b3c6-40d9-a3cc-86e52bd1abea" providerId="ADAL" clId="{F8DA9877-20D6-4216-965C-C8AF0EF1085F}" dt="2023-11-12T21:47:04.484" v="2561" actId="122"/>
        <pc:sldMkLst>
          <pc:docMk/>
          <pc:sldMk cId="4243687500" sldId="341"/>
        </pc:sldMkLst>
        <pc:spChg chg="mod">
          <ac:chgData name="Aaron Hastie" userId="a0cadb9a-b3c6-40d9-a3cc-86e52bd1abea" providerId="ADAL" clId="{F8DA9877-20D6-4216-965C-C8AF0EF1085F}" dt="2023-11-12T21:47:04.484" v="2561" actId="122"/>
          <ac:spMkLst>
            <pc:docMk/>
            <pc:sldMk cId="4243687500" sldId="341"/>
            <ac:spMk id="14" creationId="{C50D9D83-0BD8-5E26-3A8D-1C230E391544}"/>
          </ac:spMkLst>
        </pc:spChg>
      </pc:sldChg>
      <pc:sldChg chg="modSp mod">
        <pc:chgData name="Aaron Hastie" userId="a0cadb9a-b3c6-40d9-a3cc-86e52bd1abea" providerId="ADAL" clId="{F8DA9877-20D6-4216-965C-C8AF0EF1085F}" dt="2023-11-12T21:49:13.018" v="2570" actId="14100"/>
        <pc:sldMkLst>
          <pc:docMk/>
          <pc:sldMk cId="1629638031" sldId="342"/>
        </pc:sldMkLst>
        <pc:spChg chg="mod">
          <ac:chgData name="Aaron Hastie" userId="a0cadb9a-b3c6-40d9-a3cc-86e52bd1abea" providerId="ADAL" clId="{F8DA9877-20D6-4216-965C-C8AF0EF1085F}" dt="2023-11-12T21:49:13.018" v="2570" actId="14100"/>
          <ac:spMkLst>
            <pc:docMk/>
            <pc:sldMk cId="1629638031" sldId="342"/>
            <ac:spMk id="2" creationId="{CE628143-D557-E436-FE24-9E99C6E96666}"/>
          </ac:spMkLst>
        </pc:spChg>
      </pc:sldChg>
      <pc:sldChg chg="addSp delSp modSp mod">
        <pc:chgData name="Aaron Hastie" userId="a0cadb9a-b3c6-40d9-a3cc-86e52bd1abea" providerId="ADAL" clId="{F8DA9877-20D6-4216-965C-C8AF0EF1085F}" dt="2023-11-12T21:10:38.922" v="2029" actId="14100"/>
        <pc:sldMkLst>
          <pc:docMk/>
          <pc:sldMk cId="2910341874" sldId="544"/>
        </pc:sldMkLst>
        <pc:graphicFrameChg chg="add del mod">
          <ac:chgData name="Aaron Hastie" userId="a0cadb9a-b3c6-40d9-a3cc-86e52bd1abea" providerId="ADAL" clId="{F8DA9877-20D6-4216-965C-C8AF0EF1085F}" dt="2023-11-12T21:09:07.812" v="2022" actId="478"/>
          <ac:graphicFrameMkLst>
            <pc:docMk/>
            <pc:sldMk cId="2910341874" sldId="544"/>
            <ac:graphicFrameMk id="8" creationId="{2E35ABC0-4A2C-BCAC-6AA7-71940D111634}"/>
          </ac:graphicFrameMkLst>
        </pc:graphicFrameChg>
        <pc:graphicFrameChg chg="add del mod">
          <ac:chgData name="Aaron Hastie" userId="a0cadb9a-b3c6-40d9-a3cc-86e52bd1abea" providerId="ADAL" clId="{F8DA9877-20D6-4216-965C-C8AF0EF1085F}" dt="2023-11-12T21:09:25.345" v="2024" actId="478"/>
          <ac:graphicFrameMkLst>
            <pc:docMk/>
            <pc:sldMk cId="2910341874" sldId="544"/>
            <ac:graphicFrameMk id="9" creationId="{B5A7E8DC-12F0-897C-D27D-D2EAADC25FD5}"/>
          </ac:graphicFrameMkLst>
        </pc:graphicFrameChg>
        <pc:graphicFrameChg chg="add mod">
          <ac:chgData name="Aaron Hastie" userId="a0cadb9a-b3c6-40d9-a3cc-86e52bd1abea" providerId="ADAL" clId="{F8DA9877-20D6-4216-965C-C8AF0EF1085F}" dt="2023-11-12T21:10:38.922" v="2029" actId="14100"/>
          <ac:graphicFrameMkLst>
            <pc:docMk/>
            <pc:sldMk cId="2910341874" sldId="544"/>
            <ac:graphicFrameMk id="10" creationId="{AF3EAAF3-4F47-7984-ACF5-92D35149D01E}"/>
          </ac:graphicFrameMkLst>
        </pc:graphicFrameChg>
      </pc:sldChg>
      <pc:sldChg chg="modSp mod">
        <pc:chgData name="Aaron Hastie" userId="a0cadb9a-b3c6-40d9-a3cc-86e52bd1abea" providerId="ADAL" clId="{F8DA9877-20D6-4216-965C-C8AF0EF1085F}" dt="2023-11-12T21:50:18.969" v="2582" actId="14100"/>
        <pc:sldMkLst>
          <pc:docMk/>
          <pc:sldMk cId="3284030225" sldId="545"/>
        </pc:sldMkLst>
        <pc:spChg chg="mod">
          <ac:chgData name="Aaron Hastie" userId="a0cadb9a-b3c6-40d9-a3cc-86e52bd1abea" providerId="ADAL" clId="{F8DA9877-20D6-4216-965C-C8AF0EF1085F}" dt="2023-11-12T21:50:18.969" v="2582" actId="14100"/>
          <ac:spMkLst>
            <pc:docMk/>
            <pc:sldMk cId="3284030225" sldId="545"/>
            <ac:spMk id="2" creationId="{CE628143-D557-E436-FE24-9E99C6E96666}"/>
          </ac:spMkLst>
        </pc:spChg>
      </pc:sldChg>
      <pc:sldChg chg="modNotesTx">
        <pc:chgData name="Aaron Hastie" userId="a0cadb9a-b3c6-40d9-a3cc-86e52bd1abea" providerId="ADAL" clId="{F8DA9877-20D6-4216-965C-C8AF0EF1085F}" dt="2023-11-12T21:00:33.124" v="1512"/>
        <pc:sldMkLst>
          <pc:docMk/>
          <pc:sldMk cId="4250488784" sldId="546"/>
        </pc:sldMkLst>
      </pc:sldChg>
      <pc:sldChg chg="addSp delSp modSp new del mod delAnim modAnim">
        <pc:chgData name="Aaron Hastie" userId="a0cadb9a-b3c6-40d9-a3cc-86e52bd1abea" providerId="ADAL" clId="{F8DA9877-20D6-4216-965C-C8AF0EF1085F}" dt="2023-11-12T20:52:59.590" v="1404" actId="2696"/>
        <pc:sldMkLst>
          <pc:docMk/>
          <pc:sldMk cId="4282131586" sldId="547"/>
        </pc:sldMkLst>
        <pc:spChg chg="del">
          <ac:chgData name="Aaron Hastie" userId="a0cadb9a-b3c6-40d9-a3cc-86e52bd1abea" providerId="ADAL" clId="{F8DA9877-20D6-4216-965C-C8AF0EF1085F}" dt="2023-11-12T19:52:37.568" v="781" actId="478"/>
          <ac:spMkLst>
            <pc:docMk/>
            <pc:sldMk cId="4282131586" sldId="547"/>
            <ac:spMk id="2" creationId="{D3FB55A2-7026-0E27-12BA-C7FE417DB59E}"/>
          </ac:spMkLst>
        </pc:spChg>
        <pc:spChg chg="del">
          <ac:chgData name="Aaron Hastie" userId="a0cadb9a-b3c6-40d9-a3cc-86e52bd1abea" providerId="ADAL" clId="{F8DA9877-20D6-4216-965C-C8AF0EF1085F}" dt="2023-11-12T19:52:38.737" v="782" actId="478"/>
          <ac:spMkLst>
            <pc:docMk/>
            <pc:sldMk cId="4282131586" sldId="547"/>
            <ac:spMk id="5" creationId="{FD1AB35E-46DF-16B2-C31A-94C747169594}"/>
          </ac:spMkLst>
        </pc:spChg>
        <pc:spChg chg="add del">
          <ac:chgData name="Aaron Hastie" userId="a0cadb9a-b3c6-40d9-a3cc-86e52bd1abea" providerId="ADAL" clId="{F8DA9877-20D6-4216-965C-C8AF0EF1085F}" dt="2023-11-12T19:55:21.032" v="788" actId="478"/>
          <ac:spMkLst>
            <pc:docMk/>
            <pc:sldMk cId="4282131586" sldId="547"/>
            <ac:spMk id="6" creationId="{274C1450-1FBC-4826-A056-A3FCD87FD72E}"/>
          </ac:spMkLst>
        </pc:spChg>
        <pc:spChg chg="add del">
          <ac:chgData name="Aaron Hastie" userId="a0cadb9a-b3c6-40d9-a3cc-86e52bd1abea" providerId="ADAL" clId="{F8DA9877-20D6-4216-965C-C8AF0EF1085F}" dt="2023-11-12T19:56:42.289" v="790" actId="478"/>
          <ac:spMkLst>
            <pc:docMk/>
            <pc:sldMk cId="4282131586" sldId="547"/>
            <ac:spMk id="7" creationId="{75AC0883-67F9-E74F-7E27-8A94120A8C38}"/>
          </ac:spMkLst>
        </pc:spChg>
        <pc:spChg chg="add del">
          <ac:chgData name="Aaron Hastie" userId="a0cadb9a-b3c6-40d9-a3cc-86e52bd1abea" providerId="ADAL" clId="{F8DA9877-20D6-4216-965C-C8AF0EF1085F}" dt="2023-11-12T19:57:20.591" v="792" actId="478"/>
          <ac:spMkLst>
            <pc:docMk/>
            <pc:sldMk cId="4282131586" sldId="547"/>
            <ac:spMk id="8" creationId="{A38A20C0-8AC3-742B-67E6-F0438869B117}"/>
          </ac:spMkLst>
        </pc:spChg>
        <pc:spChg chg="add del">
          <ac:chgData name="Aaron Hastie" userId="a0cadb9a-b3c6-40d9-a3cc-86e52bd1abea" providerId="ADAL" clId="{F8DA9877-20D6-4216-965C-C8AF0EF1085F}" dt="2023-11-12T19:57:47.684" v="794" actId="478"/>
          <ac:spMkLst>
            <pc:docMk/>
            <pc:sldMk cId="4282131586" sldId="547"/>
            <ac:spMk id="9" creationId="{4CB51BEA-DC0A-811F-0868-506C2664D7C8}"/>
          </ac:spMkLst>
        </pc:spChg>
        <pc:spChg chg="add del mod">
          <ac:chgData name="Aaron Hastie" userId="a0cadb9a-b3c6-40d9-a3cc-86e52bd1abea" providerId="ADAL" clId="{F8DA9877-20D6-4216-965C-C8AF0EF1085F}" dt="2023-11-12T20:00:04.421" v="800" actId="478"/>
          <ac:spMkLst>
            <pc:docMk/>
            <pc:sldMk cId="4282131586" sldId="547"/>
            <ac:spMk id="10" creationId="{54F73D1A-8C96-1ABB-1616-73C850B59F45}"/>
          </ac:spMkLst>
        </pc:spChg>
        <pc:spChg chg="add del">
          <ac:chgData name="Aaron Hastie" userId="a0cadb9a-b3c6-40d9-a3cc-86e52bd1abea" providerId="ADAL" clId="{F8DA9877-20D6-4216-965C-C8AF0EF1085F}" dt="2023-11-12T20:00:03.816" v="798" actId="478"/>
          <ac:spMkLst>
            <pc:docMk/>
            <pc:sldMk cId="4282131586" sldId="547"/>
            <ac:spMk id="11" creationId="{B4114911-9236-1BDB-F4F9-386CB5FCA5BC}"/>
          </ac:spMkLst>
        </pc:spChg>
        <pc:spChg chg="add del mod">
          <ac:chgData name="Aaron Hastie" userId="a0cadb9a-b3c6-40d9-a3cc-86e52bd1abea" providerId="ADAL" clId="{F8DA9877-20D6-4216-965C-C8AF0EF1085F}" dt="2023-11-12T20:32:03.579" v="1173" actId="478"/>
          <ac:spMkLst>
            <pc:docMk/>
            <pc:sldMk cId="4282131586" sldId="547"/>
            <ac:spMk id="12" creationId="{7BEADA76-FACB-8C14-D0BF-64AEFBE12AC1}"/>
          </ac:spMkLst>
        </pc:spChg>
        <pc:spChg chg="mod">
          <ac:chgData name="Aaron Hastie" userId="a0cadb9a-b3c6-40d9-a3cc-86e52bd1abea" providerId="ADAL" clId="{F8DA9877-20D6-4216-965C-C8AF0EF1085F}" dt="2023-11-12T20:28:55.015" v="1155"/>
          <ac:spMkLst>
            <pc:docMk/>
            <pc:sldMk cId="4282131586" sldId="547"/>
            <ac:spMk id="15" creationId="{968D181B-93C6-7370-744D-311CC2B7A4D0}"/>
          </ac:spMkLst>
        </pc:spChg>
        <pc:spChg chg="mod">
          <ac:chgData name="Aaron Hastie" userId="a0cadb9a-b3c6-40d9-a3cc-86e52bd1abea" providerId="ADAL" clId="{F8DA9877-20D6-4216-965C-C8AF0EF1085F}" dt="2023-11-12T20:28:55.015" v="1155"/>
          <ac:spMkLst>
            <pc:docMk/>
            <pc:sldMk cId="4282131586" sldId="547"/>
            <ac:spMk id="16" creationId="{273CA677-345E-5FA4-C6BF-3B93D04115C9}"/>
          </ac:spMkLst>
        </pc:spChg>
        <pc:spChg chg="mod">
          <ac:chgData name="Aaron Hastie" userId="a0cadb9a-b3c6-40d9-a3cc-86e52bd1abea" providerId="ADAL" clId="{F8DA9877-20D6-4216-965C-C8AF0EF1085F}" dt="2023-11-12T20:28:55.015" v="1155"/>
          <ac:spMkLst>
            <pc:docMk/>
            <pc:sldMk cId="4282131586" sldId="547"/>
            <ac:spMk id="17" creationId="{363688DC-7ACC-266F-4CF8-9E4F9951383A}"/>
          </ac:spMkLst>
        </pc:spChg>
        <pc:spChg chg="mod">
          <ac:chgData name="Aaron Hastie" userId="a0cadb9a-b3c6-40d9-a3cc-86e52bd1abea" providerId="ADAL" clId="{F8DA9877-20D6-4216-965C-C8AF0EF1085F}" dt="2023-11-12T20:28:55.015" v="1155"/>
          <ac:spMkLst>
            <pc:docMk/>
            <pc:sldMk cId="4282131586" sldId="547"/>
            <ac:spMk id="18" creationId="{B6AB372F-DE73-16C5-BE35-D2693FC705A2}"/>
          </ac:spMkLst>
        </pc:spChg>
        <pc:spChg chg="mod">
          <ac:chgData name="Aaron Hastie" userId="a0cadb9a-b3c6-40d9-a3cc-86e52bd1abea" providerId="ADAL" clId="{F8DA9877-20D6-4216-965C-C8AF0EF1085F}" dt="2023-11-12T20:28:55.015" v="1155"/>
          <ac:spMkLst>
            <pc:docMk/>
            <pc:sldMk cId="4282131586" sldId="547"/>
            <ac:spMk id="21" creationId="{84E716CE-62F6-0542-3712-3116E4ADB57C}"/>
          </ac:spMkLst>
        </pc:spChg>
        <pc:spChg chg="mod">
          <ac:chgData name="Aaron Hastie" userId="a0cadb9a-b3c6-40d9-a3cc-86e52bd1abea" providerId="ADAL" clId="{F8DA9877-20D6-4216-965C-C8AF0EF1085F}" dt="2023-11-12T20:28:55.015" v="1155"/>
          <ac:spMkLst>
            <pc:docMk/>
            <pc:sldMk cId="4282131586" sldId="547"/>
            <ac:spMk id="23" creationId="{681B7020-22BF-AF33-E877-6DD8FB372FA1}"/>
          </ac:spMkLst>
        </pc:spChg>
        <pc:spChg chg="mod">
          <ac:chgData name="Aaron Hastie" userId="a0cadb9a-b3c6-40d9-a3cc-86e52bd1abea" providerId="ADAL" clId="{F8DA9877-20D6-4216-965C-C8AF0EF1085F}" dt="2023-11-12T20:28:55.015" v="1155"/>
          <ac:spMkLst>
            <pc:docMk/>
            <pc:sldMk cId="4282131586" sldId="547"/>
            <ac:spMk id="24" creationId="{95B9A3E2-9C7B-05F2-00B0-777F7B8265AF}"/>
          </ac:spMkLst>
        </pc:spChg>
        <pc:spChg chg="mod">
          <ac:chgData name="Aaron Hastie" userId="a0cadb9a-b3c6-40d9-a3cc-86e52bd1abea" providerId="ADAL" clId="{F8DA9877-20D6-4216-965C-C8AF0EF1085F}" dt="2023-11-12T20:28:55.015" v="1155"/>
          <ac:spMkLst>
            <pc:docMk/>
            <pc:sldMk cId="4282131586" sldId="547"/>
            <ac:spMk id="25" creationId="{D40A1FD4-17AB-9C7C-D170-9FD943E653F7}"/>
          </ac:spMkLst>
        </pc:spChg>
        <pc:spChg chg="mod">
          <ac:chgData name="Aaron Hastie" userId="a0cadb9a-b3c6-40d9-a3cc-86e52bd1abea" providerId="ADAL" clId="{F8DA9877-20D6-4216-965C-C8AF0EF1085F}" dt="2023-11-12T20:28:55.015" v="1155"/>
          <ac:spMkLst>
            <pc:docMk/>
            <pc:sldMk cId="4282131586" sldId="547"/>
            <ac:spMk id="26" creationId="{5C2AC23A-A469-F2CE-D4F0-3133B46A6329}"/>
          </ac:spMkLst>
        </pc:spChg>
        <pc:spChg chg="mod">
          <ac:chgData name="Aaron Hastie" userId="a0cadb9a-b3c6-40d9-a3cc-86e52bd1abea" providerId="ADAL" clId="{F8DA9877-20D6-4216-965C-C8AF0EF1085F}" dt="2023-11-12T20:28:55.015" v="1155"/>
          <ac:spMkLst>
            <pc:docMk/>
            <pc:sldMk cId="4282131586" sldId="547"/>
            <ac:spMk id="27" creationId="{5E21AECD-47B3-F8AA-DA79-D02C4360F042}"/>
          </ac:spMkLst>
        </pc:spChg>
        <pc:spChg chg="mod">
          <ac:chgData name="Aaron Hastie" userId="a0cadb9a-b3c6-40d9-a3cc-86e52bd1abea" providerId="ADAL" clId="{F8DA9877-20D6-4216-965C-C8AF0EF1085F}" dt="2023-11-12T20:28:55.015" v="1155"/>
          <ac:spMkLst>
            <pc:docMk/>
            <pc:sldMk cId="4282131586" sldId="547"/>
            <ac:spMk id="28" creationId="{9D2D5EC9-750E-4AB7-8265-B3CE0DCB6392}"/>
          </ac:spMkLst>
        </pc:spChg>
        <pc:spChg chg="add del">
          <ac:chgData name="Aaron Hastie" userId="a0cadb9a-b3c6-40d9-a3cc-86e52bd1abea" providerId="ADAL" clId="{F8DA9877-20D6-4216-965C-C8AF0EF1085F}" dt="2023-11-12T20:29:21.078" v="1157" actId="11529"/>
          <ac:spMkLst>
            <pc:docMk/>
            <pc:sldMk cId="4282131586" sldId="547"/>
            <ac:spMk id="29" creationId="{3A8596FF-0067-9F60-0188-F257600DFD7A}"/>
          </ac:spMkLst>
        </pc:spChg>
        <pc:spChg chg="add del mod">
          <ac:chgData name="Aaron Hastie" userId="a0cadb9a-b3c6-40d9-a3cc-86e52bd1abea" providerId="ADAL" clId="{F8DA9877-20D6-4216-965C-C8AF0EF1085F}" dt="2023-11-12T20:31:17.105" v="1164" actId="11529"/>
          <ac:spMkLst>
            <pc:docMk/>
            <pc:sldMk cId="4282131586" sldId="547"/>
            <ac:spMk id="30" creationId="{3405526F-34A1-9F8C-62F2-66FBBE88FBEB}"/>
          </ac:spMkLst>
        </pc:spChg>
        <pc:spChg chg="add del mod">
          <ac:chgData name="Aaron Hastie" userId="a0cadb9a-b3c6-40d9-a3cc-86e52bd1abea" providerId="ADAL" clId="{F8DA9877-20D6-4216-965C-C8AF0EF1085F}" dt="2023-11-12T20:31:36.898" v="1167" actId="478"/>
          <ac:spMkLst>
            <pc:docMk/>
            <pc:sldMk cId="4282131586" sldId="547"/>
            <ac:spMk id="31" creationId="{D7676322-7A9A-4566-3F8B-C7A790AB7A2C}"/>
          </ac:spMkLst>
        </pc:spChg>
        <pc:spChg chg="add del mod">
          <ac:chgData name="Aaron Hastie" userId="a0cadb9a-b3c6-40d9-a3cc-86e52bd1abea" providerId="ADAL" clId="{F8DA9877-20D6-4216-965C-C8AF0EF1085F}" dt="2023-11-12T20:34:47.890" v="1188" actId="478"/>
          <ac:spMkLst>
            <pc:docMk/>
            <pc:sldMk cId="4282131586" sldId="547"/>
            <ac:spMk id="1024" creationId="{44EBBBCD-B071-C98E-694E-44ED8A1403A5}"/>
          </ac:spMkLst>
        </pc:spChg>
        <pc:spChg chg="add del mod">
          <ac:chgData name="Aaron Hastie" userId="a0cadb9a-b3c6-40d9-a3cc-86e52bd1abea" providerId="ADAL" clId="{F8DA9877-20D6-4216-965C-C8AF0EF1085F}" dt="2023-11-12T20:33:55.332" v="1185" actId="478"/>
          <ac:spMkLst>
            <pc:docMk/>
            <pc:sldMk cId="4282131586" sldId="547"/>
            <ac:spMk id="1036" creationId="{4F69AD0C-0AA6-3529-5806-48472DC49A9D}"/>
          </ac:spMkLst>
        </pc:spChg>
        <pc:spChg chg="add del mod ord">
          <ac:chgData name="Aaron Hastie" userId="a0cadb9a-b3c6-40d9-a3cc-86e52bd1abea" providerId="ADAL" clId="{F8DA9877-20D6-4216-965C-C8AF0EF1085F}" dt="2023-11-12T20:39:05.340" v="1240" actId="478"/>
          <ac:spMkLst>
            <pc:docMk/>
            <pc:sldMk cId="4282131586" sldId="547"/>
            <ac:spMk id="1039" creationId="{2992C71A-9933-F782-124B-9467DB167302}"/>
          </ac:spMkLst>
        </pc:spChg>
        <pc:grpChg chg="add del mod">
          <ac:chgData name="Aaron Hastie" userId="a0cadb9a-b3c6-40d9-a3cc-86e52bd1abea" providerId="ADAL" clId="{F8DA9877-20D6-4216-965C-C8AF0EF1085F}" dt="2023-11-12T20:29:31.929" v="1158" actId="478"/>
          <ac:grpSpMkLst>
            <pc:docMk/>
            <pc:sldMk cId="4282131586" sldId="547"/>
            <ac:grpSpMk id="14" creationId="{5445D6E1-D82A-4BB5-8B25-84BFA4AD56A7}"/>
          </ac:grpSpMkLst>
        </pc:grpChg>
        <pc:grpChg chg="mod">
          <ac:chgData name="Aaron Hastie" userId="a0cadb9a-b3c6-40d9-a3cc-86e52bd1abea" providerId="ADAL" clId="{F8DA9877-20D6-4216-965C-C8AF0EF1085F}" dt="2023-11-12T20:28:55.015" v="1155"/>
          <ac:grpSpMkLst>
            <pc:docMk/>
            <pc:sldMk cId="4282131586" sldId="547"/>
            <ac:grpSpMk id="19" creationId="{B00C35E2-B4C8-A58F-01BA-38920ADCF103}"/>
          </ac:grpSpMkLst>
        </pc:grpChg>
        <pc:grpChg chg="mod">
          <ac:chgData name="Aaron Hastie" userId="a0cadb9a-b3c6-40d9-a3cc-86e52bd1abea" providerId="ADAL" clId="{F8DA9877-20D6-4216-965C-C8AF0EF1085F}" dt="2023-11-12T20:28:55.015" v="1155"/>
          <ac:grpSpMkLst>
            <pc:docMk/>
            <pc:sldMk cId="4282131586" sldId="547"/>
            <ac:grpSpMk id="20" creationId="{A89989B0-9121-1D14-51B4-9F508B2A37EE}"/>
          </ac:grpSpMkLst>
        </pc:grpChg>
        <pc:grpChg chg="mod">
          <ac:chgData name="Aaron Hastie" userId="a0cadb9a-b3c6-40d9-a3cc-86e52bd1abea" providerId="ADAL" clId="{F8DA9877-20D6-4216-965C-C8AF0EF1085F}" dt="2023-11-12T20:28:55.015" v="1155"/>
          <ac:grpSpMkLst>
            <pc:docMk/>
            <pc:sldMk cId="4282131586" sldId="547"/>
            <ac:grpSpMk id="22" creationId="{A7FADE69-42AE-DA6D-5E19-3E9C74F7EF40}"/>
          </ac:grpSpMkLst>
        </pc:grpChg>
        <pc:picChg chg="add del mod modCrop">
          <ac:chgData name="Aaron Hastie" userId="a0cadb9a-b3c6-40d9-a3cc-86e52bd1abea" providerId="ADAL" clId="{F8DA9877-20D6-4216-965C-C8AF0EF1085F}" dt="2023-11-12T20:14:15.486" v="824" actId="478"/>
          <ac:picMkLst>
            <pc:docMk/>
            <pc:sldMk cId="4282131586" sldId="547"/>
            <ac:picMk id="13" creationId="{E4832AC1-52DA-79A4-AA61-6BD477015D6A}"/>
          </ac:picMkLst>
        </pc:picChg>
        <pc:picChg chg="add del mod">
          <ac:chgData name="Aaron Hastie" userId="a0cadb9a-b3c6-40d9-a3cc-86e52bd1abea" providerId="ADAL" clId="{F8DA9877-20D6-4216-965C-C8AF0EF1085F}" dt="2023-11-12T20:00:05.168" v="801" actId="478"/>
          <ac:picMkLst>
            <pc:docMk/>
            <pc:sldMk cId="4282131586" sldId="547"/>
            <ac:picMk id="1026" creationId="{4C8A0DA0-7752-1445-9048-933E3415A997}"/>
          </ac:picMkLst>
        </pc:picChg>
        <pc:picChg chg="add del mod">
          <ac:chgData name="Aaron Hastie" userId="a0cadb9a-b3c6-40d9-a3cc-86e52bd1abea" providerId="ADAL" clId="{F8DA9877-20D6-4216-965C-C8AF0EF1085F}" dt="2023-11-12T20:09:01.265" v="813" actId="478"/>
          <ac:picMkLst>
            <pc:docMk/>
            <pc:sldMk cId="4282131586" sldId="547"/>
            <ac:picMk id="1028" creationId="{608168AD-C0CC-5A5D-C4B0-299841C37FD9}"/>
          </ac:picMkLst>
        </pc:picChg>
        <pc:picChg chg="add del">
          <ac:chgData name="Aaron Hastie" userId="a0cadb9a-b3c6-40d9-a3cc-86e52bd1abea" providerId="ADAL" clId="{F8DA9877-20D6-4216-965C-C8AF0EF1085F}" dt="2023-11-12T20:28:40.819" v="1154" actId="478"/>
          <ac:picMkLst>
            <pc:docMk/>
            <pc:sldMk cId="4282131586" sldId="547"/>
            <ac:picMk id="1030" creationId="{AB30603D-3D95-8B9D-043C-E8860CD0964F}"/>
          </ac:picMkLst>
        </pc:picChg>
        <pc:picChg chg="add del mod">
          <ac:chgData name="Aaron Hastie" userId="a0cadb9a-b3c6-40d9-a3cc-86e52bd1abea" providerId="ADAL" clId="{F8DA9877-20D6-4216-965C-C8AF0EF1085F}" dt="2023-11-12T20:47:48.503" v="1292" actId="478"/>
          <ac:picMkLst>
            <pc:docMk/>
            <pc:sldMk cId="4282131586" sldId="547"/>
            <ac:picMk id="1032" creationId="{672A11D4-2FB4-4B2C-01CD-259B3C0B3B18}"/>
          </ac:picMkLst>
        </pc:picChg>
        <pc:picChg chg="add del mod">
          <ac:chgData name="Aaron Hastie" userId="a0cadb9a-b3c6-40d9-a3cc-86e52bd1abea" providerId="ADAL" clId="{F8DA9877-20D6-4216-965C-C8AF0EF1085F}" dt="2023-11-12T20:35:59.991" v="1207" actId="478"/>
          <ac:picMkLst>
            <pc:docMk/>
            <pc:sldMk cId="4282131586" sldId="547"/>
            <ac:picMk id="1037" creationId="{5879FDB8-6DC7-D3C4-80E5-9B301B0B6230}"/>
          </ac:picMkLst>
        </pc:picChg>
        <pc:picChg chg="add del mod">
          <ac:chgData name="Aaron Hastie" userId="a0cadb9a-b3c6-40d9-a3cc-86e52bd1abea" providerId="ADAL" clId="{F8DA9877-20D6-4216-965C-C8AF0EF1085F}" dt="2023-11-12T20:47:47.560" v="1289" actId="478"/>
          <ac:picMkLst>
            <pc:docMk/>
            <pc:sldMk cId="4282131586" sldId="547"/>
            <ac:picMk id="1038" creationId="{7B3A35F3-1FFF-86BC-1752-FAC3B7755AF6}"/>
          </ac:picMkLst>
        </pc:picChg>
        <pc:picChg chg="add del mod ord">
          <ac:chgData name="Aaron Hastie" userId="a0cadb9a-b3c6-40d9-a3cc-86e52bd1abea" providerId="ADAL" clId="{F8DA9877-20D6-4216-965C-C8AF0EF1085F}" dt="2023-11-12T20:47:48.014" v="1290" actId="478"/>
          <ac:picMkLst>
            <pc:docMk/>
            <pc:sldMk cId="4282131586" sldId="547"/>
            <ac:picMk id="1041" creationId="{9595AEAF-230F-D568-92CF-F3A11962815F}"/>
          </ac:picMkLst>
        </pc:picChg>
        <pc:picChg chg="add del mod">
          <ac:chgData name="Aaron Hastie" userId="a0cadb9a-b3c6-40d9-a3cc-86e52bd1abea" providerId="ADAL" clId="{F8DA9877-20D6-4216-965C-C8AF0EF1085F}" dt="2023-11-12T20:47:49.062" v="1293" actId="478"/>
          <ac:picMkLst>
            <pc:docMk/>
            <pc:sldMk cId="4282131586" sldId="547"/>
            <ac:picMk id="1043" creationId="{54C582F7-C7F6-3BEC-6AA0-1A4D57AE156B}"/>
          </ac:picMkLst>
        </pc:picChg>
        <pc:picChg chg="add del mod">
          <ac:chgData name="Aaron Hastie" userId="a0cadb9a-b3c6-40d9-a3cc-86e52bd1abea" providerId="ADAL" clId="{F8DA9877-20D6-4216-965C-C8AF0EF1085F}" dt="2023-11-12T20:51:45.432" v="1389" actId="478"/>
          <ac:picMkLst>
            <pc:docMk/>
            <pc:sldMk cId="4282131586" sldId="547"/>
            <ac:picMk id="1044" creationId="{E6C5910F-5E95-A710-9FFB-8FCC8D7151E4}"/>
          </ac:picMkLst>
        </pc:picChg>
        <pc:cxnChg chg="add del mod">
          <ac:chgData name="Aaron Hastie" userId="a0cadb9a-b3c6-40d9-a3cc-86e52bd1abea" providerId="ADAL" clId="{F8DA9877-20D6-4216-965C-C8AF0EF1085F}" dt="2023-11-12T20:34:50.493" v="1190" actId="478"/>
          <ac:cxnSpMkLst>
            <pc:docMk/>
            <pc:sldMk cId="4282131586" sldId="547"/>
            <ac:cxnSpMk id="1027" creationId="{2AE0EF5E-B92C-56BB-FA8F-CEB9E68E71EB}"/>
          </ac:cxnSpMkLst>
        </pc:cxnChg>
        <pc:cxnChg chg="add del mod">
          <ac:chgData name="Aaron Hastie" userId="a0cadb9a-b3c6-40d9-a3cc-86e52bd1abea" providerId="ADAL" clId="{F8DA9877-20D6-4216-965C-C8AF0EF1085F}" dt="2023-11-12T20:34:49.169" v="1189" actId="478"/>
          <ac:cxnSpMkLst>
            <pc:docMk/>
            <pc:sldMk cId="4282131586" sldId="547"/>
            <ac:cxnSpMk id="1033" creationId="{D80C62EB-2EB2-01B0-2677-4656B2998153}"/>
          </ac:cxnSpMkLst>
        </pc:cxnChg>
      </pc:sldChg>
      <pc:sldChg chg="modSp mod">
        <pc:chgData name="Aaron Hastie" userId="a0cadb9a-b3c6-40d9-a3cc-86e52bd1abea" providerId="ADAL" clId="{F8DA9877-20D6-4216-965C-C8AF0EF1085F}" dt="2023-11-12T21:45:46.733" v="2558" actId="20577"/>
        <pc:sldMkLst>
          <pc:docMk/>
          <pc:sldMk cId="3036969196" sldId="548"/>
        </pc:sldMkLst>
        <pc:spChg chg="mod">
          <ac:chgData name="Aaron Hastie" userId="a0cadb9a-b3c6-40d9-a3cc-86e52bd1abea" providerId="ADAL" clId="{F8DA9877-20D6-4216-965C-C8AF0EF1085F}" dt="2023-11-12T21:45:46.733" v="2558" actId="20577"/>
          <ac:spMkLst>
            <pc:docMk/>
            <pc:sldMk cId="3036969196" sldId="548"/>
            <ac:spMk id="4" creationId="{9F258452-69B0-0A4B-4754-0CB552075535}"/>
          </ac:spMkLst>
        </pc:spChg>
      </pc:sldChg>
      <pc:sldChg chg="modSp mod">
        <pc:chgData name="Aaron Hastie" userId="a0cadb9a-b3c6-40d9-a3cc-86e52bd1abea" providerId="ADAL" clId="{F8DA9877-20D6-4216-965C-C8AF0EF1085F}" dt="2023-11-12T21:47:32.342" v="2565" actId="14100"/>
        <pc:sldMkLst>
          <pc:docMk/>
          <pc:sldMk cId="815556183" sldId="550"/>
        </pc:sldMkLst>
        <pc:spChg chg="mod">
          <ac:chgData name="Aaron Hastie" userId="a0cadb9a-b3c6-40d9-a3cc-86e52bd1abea" providerId="ADAL" clId="{F8DA9877-20D6-4216-965C-C8AF0EF1085F}" dt="2023-11-12T21:45:37.753" v="2556" actId="20577"/>
          <ac:spMkLst>
            <pc:docMk/>
            <pc:sldMk cId="815556183" sldId="550"/>
            <ac:spMk id="4" creationId="{9F258452-69B0-0A4B-4754-0CB552075535}"/>
          </ac:spMkLst>
        </pc:spChg>
        <pc:spChg chg="mod">
          <ac:chgData name="Aaron Hastie" userId="a0cadb9a-b3c6-40d9-a3cc-86e52bd1abea" providerId="ADAL" clId="{F8DA9877-20D6-4216-965C-C8AF0EF1085F}" dt="2023-11-12T21:47:32.342" v="2565" actId="14100"/>
          <ac:spMkLst>
            <pc:docMk/>
            <pc:sldMk cId="815556183" sldId="550"/>
            <ac:spMk id="39" creationId="{1E5CC315-47A4-9EB0-FAA8-E088766A2448}"/>
          </ac:spMkLst>
        </pc:spChg>
      </pc:sldChg>
      <pc:sldChg chg="addSp delSp modSp add mod modNotesTx">
        <pc:chgData name="Aaron Hastie" userId="a0cadb9a-b3c6-40d9-a3cc-86e52bd1abea" providerId="ADAL" clId="{F8DA9877-20D6-4216-965C-C8AF0EF1085F}" dt="2023-11-12T21:41:00.092" v="2485" actId="1076"/>
        <pc:sldMkLst>
          <pc:docMk/>
          <pc:sldMk cId="3224441916" sldId="560"/>
        </pc:sldMkLst>
        <pc:spChg chg="del">
          <ac:chgData name="Aaron Hastie" userId="a0cadb9a-b3c6-40d9-a3cc-86e52bd1abea" providerId="ADAL" clId="{F8DA9877-20D6-4216-965C-C8AF0EF1085F}" dt="2023-11-12T20:56:33.375" v="1452" actId="3680"/>
          <ac:spMkLst>
            <pc:docMk/>
            <pc:sldMk cId="3224441916" sldId="560"/>
            <ac:spMk id="2" creationId="{406FFA93-A0A5-01A9-3485-1C210E9B708A}"/>
          </ac:spMkLst>
        </pc:spChg>
        <pc:spChg chg="mod">
          <ac:chgData name="Aaron Hastie" userId="a0cadb9a-b3c6-40d9-a3cc-86e52bd1abea" providerId="ADAL" clId="{F8DA9877-20D6-4216-965C-C8AF0EF1085F}" dt="2023-11-12T20:53:50.324" v="1412" actId="20577"/>
          <ac:spMkLst>
            <pc:docMk/>
            <pc:sldMk cId="3224441916" sldId="560"/>
            <ac:spMk id="5" creationId="{BAFD5B91-39C6-997A-C19D-91ADC0AFA81F}"/>
          </ac:spMkLst>
        </pc:spChg>
        <pc:spChg chg="add mod">
          <ac:chgData name="Aaron Hastie" userId="a0cadb9a-b3c6-40d9-a3cc-86e52bd1abea" providerId="ADAL" clId="{F8DA9877-20D6-4216-965C-C8AF0EF1085F}" dt="2023-11-12T21:26:50.263" v="2265"/>
          <ac:spMkLst>
            <pc:docMk/>
            <pc:sldMk cId="3224441916" sldId="560"/>
            <ac:spMk id="7" creationId="{C2E8D034-71F8-5F50-BDA2-7C419C4E3C5B}"/>
          </ac:spMkLst>
        </pc:spChg>
        <pc:graphicFrameChg chg="add mod ord modGraphic">
          <ac:chgData name="Aaron Hastie" userId="a0cadb9a-b3c6-40d9-a3cc-86e52bd1abea" providerId="ADAL" clId="{F8DA9877-20D6-4216-965C-C8AF0EF1085F}" dt="2023-11-12T21:31:43.103" v="2413" actId="14100"/>
          <ac:graphicFrameMkLst>
            <pc:docMk/>
            <pc:sldMk cId="3224441916" sldId="560"/>
            <ac:graphicFrameMk id="6" creationId="{B1F6AF89-94F3-4674-A09E-A7216AFE054C}"/>
          </ac:graphicFrameMkLst>
        </pc:graphicFrameChg>
        <pc:picChg chg="add mod">
          <ac:chgData name="Aaron Hastie" userId="a0cadb9a-b3c6-40d9-a3cc-86e52bd1abea" providerId="ADAL" clId="{F8DA9877-20D6-4216-965C-C8AF0EF1085F}" dt="2023-11-12T21:39:56.240" v="2483" actId="1076"/>
          <ac:picMkLst>
            <pc:docMk/>
            <pc:sldMk cId="3224441916" sldId="560"/>
            <ac:picMk id="9" creationId="{60C9FF97-EC5D-65C2-4790-1C2155FE43CF}"/>
          </ac:picMkLst>
        </pc:picChg>
        <pc:picChg chg="add del mod">
          <ac:chgData name="Aaron Hastie" userId="a0cadb9a-b3c6-40d9-a3cc-86e52bd1abea" providerId="ADAL" clId="{F8DA9877-20D6-4216-965C-C8AF0EF1085F}" dt="2023-11-12T21:39:35.233" v="2477" actId="478"/>
          <ac:picMkLst>
            <pc:docMk/>
            <pc:sldMk cId="3224441916" sldId="560"/>
            <ac:picMk id="11" creationId="{7565AC27-8A72-5B41-4909-ABBC1DD77990}"/>
          </ac:picMkLst>
        </pc:picChg>
        <pc:picChg chg="add mod">
          <ac:chgData name="Aaron Hastie" userId="a0cadb9a-b3c6-40d9-a3cc-86e52bd1abea" providerId="ADAL" clId="{F8DA9877-20D6-4216-965C-C8AF0EF1085F}" dt="2023-11-12T21:39:51.235" v="2482" actId="1076"/>
          <ac:picMkLst>
            <pc:docMk/>
            <pc:sldMk cId="3224441916" sldId="560"/>
            <ac:picMk id="12" creationId="{B5926B87-92B9-FAC0-5EFE-659955EAC198}"/>
          </ac:picMkLst>
        </pc:picChg>
        <pc:picChg chg="add mod">
          <ac:chgData name="Aaron Hastie" userId="a0cadb9a-b3c6-40d9-a3cc-86e52bd1abea" providerId="ADAL" clId="{F8DA9877-20D6-4216-965C-C8AF0EF1085F}" dt="2023-11-12T21:38:06.688" v="2457" actId="1076"/>
          <ac:picMkLst>
            <pc:docMk/>
            <pc:sldMk cId="3224441916" sldId="560"/>
            <ac:picMk id="3074" creationId="{E3DBBE77-41A4-94FA-8E5E-A05930B7E8CB}"/>
          </ac:picMkLst>
        </pc:picChg>
        <pc:picChg chg="add del">
          <ac:chgData name="Aaron Hastie" userId="a0cadb9a-b3c6-40d9-a3cc-86e52bd1abea" providerId="ADAL" clId="{F8DA9877-20D6-4216-965C-C8AF0EF1085F}" dt="2023-11-12T21:33:49.298" v="2416" actId="478"/>
          <ac:picMkLst>
            <pc:docMk/>
            <pc:sldMk cId="3224441916" sldId="560"/>
            <ac:picMk id="3076" creationId="{5E741722-44C5-F79F-B709-8B04E433C3F1}"/>
          </ac:picMkLst>
        </pc:picChg>
        <pc:picChg chg="add mod">
          <ac:chgData name="Aaron Hastie" userId="a0cadb9a-b3c6-40d9-a3cc-86e52bd1abea" providerId="ADAL" clId="{F8DA9877-20D6-4216-965C-C8AF0EF1085F}" dt="2023-11-12T21:38:10.406" v="2458" actId="1076"/>
          <ac:picMkLst>
            <pc:docMk/>
            <pc:sldMk cId="3224441916" sldId="560"/>
            <ac:picMk id="3078" creationId="{075C019A-BE13-1B94-20A1-AE9584480CDA}"/>
          </ac:picMkLst>
        </pc:picChg>
        <pc:picChg chg="add mod">
          <ac:chgData name="Aaron Hastie" userId="a0cadb9a-b3c6-40d9-a3cc-86e52bd1abea" providerId="ADAL" clId="{F8DA9877-20D6-4216-965C-C8AF0EF1085F}" dt="2023-11-12T21:38:14.702" v="2459" actId="1076"/>
          <ac:picMkLst>
            <pc:docMk/>
            <pc:sldMk cId="3224441916" sldId="560"/>
            <ac:picMk id="3080" creationId="{E8A2CBAC-D0C1-600F-B73E-A8006C6D407E}"/>
          </ac:picMkLst>
        </pc:picChg>
        <pc:picChg chg="add mod">
          <ac:chgData name="Aaron Hastie" userId="a0cadb9a-b3c6-40d9-a3cc-86e52bd1abea" providerId="ADAL" clId="{F8DA9877-20D6-4216-965C-C8AF0EF1085F}" dt="2023-11-12T21:39:19.459" v="2470" actId="1076"/>
          <ac:picMkLst>
            <pc:docMk/>
            <pc:sldMk cId="3224441916" sldId="560"/>
            <ac:picMk id="3082" creationId="{A737B3A1-0ACE-8370-74A5-EB047DF85213}"/>
          </ac:picMkLst>
        </pc:picChg>
        <pc:picChg chg="add mod">
          <ac:chgData name="Aaron Hastie" userId="a0cadb9a-b3c6-40d9-a3cc-86e52bd1abea" providerId="ADAL" clId="{F8DA9877-20D6-4216-965C-C8AF0EF1085F}" dt="2023-11-12T21:41:00.092" v="2485" actId="1076"/>
          <ac:picMkLst>
            <pc:docMk/>
            <pc:sldMk cId="3224441916" sldId="560"/>
            <ac:picMk id="3084" creationId="{BA45127A-97BD-7A73-F582-BCE6FD395047}"/>
          </ac:picMkLst>
        </pc:picChg>
      </pc:sldChg>
      <pc:sldChg chg="addSp delSp modSp add mod modNotesTx">
        <pc:chgData name="Aaron Hastie" userId="a0cadb9a-b3c6-40d9-a3cc-86e52bd1abea" providerId="ADAL" clId="{F8DA9877-20D6-4216-965C-C8AF0EF1085F}" dt="2023-11-12T21:29:33.488" v="2405" actId="20577"/>
        <pc:sldMkLst>
          <pc:docMk/>
          <pc:sldMk cId="3218794670" sldId="561"/>
        </pc:sldMkLst>
        <pc:spChg chg="del mod">
          <ac:chgData name="Aaron Hastie" userId="a0cadb9a-b3c6-40d9-a3cc-86e52bd1abea" providerId="ADAL" clId="{F8DA9877-20D6-4216-965C-C8AF0EF1085F}" dt="2023-11-12T20:56:52.530" v="1471" actId="3680"/>
          <ac:spMkLst>
            <pc:docMk/>
            <pc:sldMk cId="3218794670" sldId="561"/>
            <ac:spMk id="2" creationId="{406FFA93-A0A5-01A9-3485-1C210E9B708A}"/>
          </ac:spMkLst>
        </pc:spChg>
        <pc:spChg chg="mod">
          <ac:chgData name="Aaron Hastie" userId="a0cadb9a-b3c6-40d9-a3cc-86e52bd1abea" providerId="ADAL" clId="{F8DA9877-20D6-4216-965C-C8AF0EF1085F}" dt="2023-11-12T20:53:54.506" v="1415" actId="20577"/>
          <ac:spMkLst>
            <pc:docMk/>
            <pc:sldMk cId="3218794670" sldId="561"/>
            <ac:spMk id="5" creationId="{BAFD5B91-39C6-997A-C19D-91ADC0AFA81F}"/>
          </ac:spMkLst>
        </pc:spChg>
        <pc:spChg chg="add del mod">
          <ac:chgData name="Aaron Hastie" userId="a0cadb9a-b3c6-40d9-a3cc-86e52bd1abea" providerId="ADAL" clId="{F8DA9877-20D6-4216-965C-C8AF0EF1085F}" dt="2023-11-12T20:58:50.095" v="1503" actId="3680"/>
          <ac:spMkLst>
            <pc:docMk/>
            <pc:sldMk cId="3218794670" sldId="561"/>
            <ac:spMk id="8" creationId="{9D51AAA7-5FD1-19D3-FEF3-984EA8957E9C}"/>
          </ac:spMkLst>
        </pc:spChg>
        <pc:spChg chg="add mod">
          <ac:chgData name="Aaron Hastie" userId="a0cadb9a-b3c6-40d9-a3cc-86e52bd1abea" providerId="ADAL" clId="{F8DA9877-20D6-4216-965C-C8AF0EF1085F}" dt="2023-11-12T21:29:33.488" v="2405" actId="20577"/>
          <ac:spMkLst>
            <pc:docMk/>
            <pc:sldMk cId="3218794670" sldId="561"/>
            <ac:spMk id="11" creationId="{A7DEC157-5EEF-3DEB-75D7-B3E6E153A9E5}"/>
          </ac:spMkLst>
        </pc:spChg>
        <pc:spChg chg="add mod">
          <ac:chgData name="Aaron Hastie" userId="a0cadb9a-b3c6-40d9-a3cc-86e52bd1abea" providerId="ADAL" clId="{F8DA9877-20D6-4216-965C-C8AF0EF1085F}" dt="2023-11-12T21:26:42.747" v="2264" actId="122"/>
          <ac:spMkLst>
            <pc:docMk/>
            <pc:sldMk cId="3218794670" sldId="561"/>
            <ac:spMk id="15" creationId="{23192B3B-6189-A021-B852-217C8D4D658B}"/>
          </ac:spMkLst>
        </pc:spChg>
        <pc:graphicFrameChg chg="add del mod ord modGraphic">
          <ac:chgData name="Aaron Hastie" userId="a0cadb9a-b3c6-40d9-a3cc-86e52bd1abea" providerId="ADAL" clId="{F8DA9877-20D6-4216-965C-C8AF0EF1085F}" dt="2023-11-12T20:58:45.289" v="1502" actId="478"/>
          <ac:graphicFrameMkLst>
            <pc:docMk/>
            <pc:sldMk cId="3218794670" sldId="561"/>
            <ac:graphicFrameMk id="6" creationId="{31945D53-5B00-094D-E73D-45D0683817B8}"/>
          </ac:graphicFrameMkLst>
        </pc:graphicFrameChg>
        <pc:graphicFrameChg chg="add del mod ord modGraphic">
          <ac:chgData name="Aaron Hastie" userId="a0cadb9a-b3c6-40d9-a3cc-86e52bd1abea" providerId="ADAL" clId="{F8DA9877-20D6-4216-965C-C8AF0EF1085F}" dt="2023-11-12T21:21:20.115" v="2182" actId="478"/>
          <ac:graphicFrameMkLst>
            <pc:docMk/>
            <pc:sldMk cId="3218794670" sldId="561"/>
            <ac:graphicFrameMk id="9" creationId="{39BD42C2-3C88-5E8D-54C8-199044A6D985}"/>
          </ac:graphicFrameMkLst>
        </pc:graphicFrameChg>
        <pc:picChg chg="add mod">
          <ac:chgData name="Aaron Hastie" userId="a0cadb9a-b3c6-40d9-a3cc-86e52bd1abea" providerId="ADAL" clId="{F8DA9877-20D6-4216-965C-C8AF0EF1085F}" dt="2023-11-12T21:29:16.775" v="2378" actId="1076"/>
          <ac:picMkLst>
            <pc:docMk/>
            <pc:sldMk cId="3218794670" sldId="561"/>
            <ac:picMk id="12" creationId="{F3B7A342-A180-3EF6-FE3B-8D226FB70476}"/>
          </ac:picMkLst>
        </pc:picChg>
        <pc:picChg chg="add mod">
          <ac:chgData name="Aaron Hastie" userId="a0cadb9a-b3c6-40d9-a3cc-86e52bd1abea" providerId="ADAL" clId="{F8DA9877-20D6-4216-965C-C8AF0EF1085F}" dt="2023-11-12T21:29:16.775" v="2378" actId="1076"/>
          <ac:picMkLst>
            <pc:docMk/>
            <pc:sldMk cId="3218794670" sldId="561"/>
            <ac:picMk id="13" creationId="{6A802737-2CF0-4500-E8B2-626AE1719FF5}"/>
          </ac:picMkLst>
        </pc:picChg>
        <pc:picChg chg="add mod">
          <ac:chgData name="Aaron Hastie" userId="a0cadb9a-b3c6-40d9-a3cc-86e52bd1abea" providerId="ADAL" clId="{F8DA9877-20D6-4216-965C-C8AF0EF1085F}" dt="2023-11-12T21:29:16.775" v="2378" actId="1076"/>
          <ac:picMkLst>
            <pc:docMk/>
            <pc:sldMk cId="3218794670" sldId="561"/>
            <ac:picMk id="14" creationId="{AA79D909-080E-258D-788E-9B01C5871ACF}"/>
          </ac:picMkLst>
        </pc:picChg>
      </pc:sldChg>
    </pc:docChg>
  </pc:docChgLst>
  <pc:docChgLst>
    <pc:chgData name="Alex Soriano" userId="72b4b309-8b8b-44e1-92d2-8b49f6a9b76a" providerId="ADAL" clId="{C254A83C-D316-4277-B274-F73C0E0ADD91}"/>
    <pc:docChg chg="modSld">
      <pc:chgData name="Alex Soriano" userId="72b4b309-8b8b-44e1-92d2-8b49f6a9b76a" providerId="ADAL" clId="{C254A83C-D316-4277-B274-F73C0E0ADD91}" dt="2023-11-12T19:45:04.344" v="0" actId="729"/>
      <pc:docMkLst>
        <pc:docMk/>
      </pc:docMkLst>
      <pc:sldChg chg="mod modShow">
        <pc:chgData name="Alex Soriano" userId="72b4b309-8b8b-44e1-92d2-8b49f6a9b76a" providerId="ADAL" clId="{C254A83C-D316-4277-B274-F73C0E0ADD91}" dt="2023-11-12T19:45:04.344" v="0" actId="729"/>
        <pc:sldMkLst>
          <pc:docMk/>
          <pc:sldMk cId="3450737881" sldId="543"/>
        </pc:sldMkLst>
      </pc:sldChg>
    </pc:docChg>
  </pc:docChgLst>
  <pc:docChgLst>
    <pc:chgData name="Aaron Hastie" userId="a0cadb9a-b3c6-40d9-a3cc-86e52bd1abea" providerId="ADAL" clId="{22F190D8-1F9A-43DA-8FD8-8C2FEF367248}"/>
    <pc:docChg chg="modSld">
      <pc:chgData name="Aaron Hastie" userId="a0cadb9a-b3c6-40d9-a3cc-86e52bd1abea" providerId="ADAL" clId="{22F190D8-1F9A-43DA-8FD8-8C2FEF367248}" dt="2023-11-02T18:18:40.951" v="1" actId="207"/>
      <pc:docMkLst>
        <pc:docMk/>
      </pc:docMkLst>
      <pc:sldChg chg="modSp">
        <pc:chgData name="Aaron Hastie" userId="a0cadb9a-b3c6-40d9-a3cc-86e52bd1abea" providerId="ADAL" clId="{22F190D8-1F9A-43DA-8FD8-8C2FEF367248}" dt="2023-11-02T18:18:40.951" v="1" actId="207"/>
        <pc:sldMkLst>
          <pc:docMk/>
          <pc:sldMk cId="3483688664" sldId="314"/>
        </pc:sldMkLst>
        <pc:graphicFrameChg chg="mod">
          <ac:chgData name="Aaron Hastie" userId="a0cadb9a-b3c6-40d9-a3cc-86e52bd1abea" providerId="ADAL" clId="{22F190D8-1F9A-43DA-8FD8-8C2FEF367248}" dt="2023-11-02T18:18:40.951" v="1" actId="207"/>
          <ac:graphicFrameMkLst>
            <pc:docMk/>
            <pc:sldMk cId="3483688664" sldId="314"/>
            <ac:graphicFrameMk id="8" creationId="{184416CC-A4CA-EBBC-6B3E-71BE09445EA8}"/>
          </ac:graphicFrameMkLst>
        </pc:graphicFrameChg>
      </pc:sldChg>
    </pc:docChg>
  </pc:docChgLst>
  <pc:docChgLst>
    <pc:chgData name="Ja'Quan Young" userId="8c00821a-8400-43b6-84d1-ad965c1c3445" providerId="ADAL" clId="{902B5DA7-C10A-43AA-8E2F-F3B056F775F0}"/>
    <pc:docChg chg="undo redo custSel addSld delSld modSld sldOrd addSection delSection modSection">
      <pc:chgData name="Ja'Quan Young" userId="8c00821a-8400-43b6-84d1-ad965c1c3445" providerId="ADAL" clId="{902B5DA7-C10A-43AA-8E2F-F3B056F775F0}" dt="2023-11-12T21:49:23.233" v="2561" actId="20577"/>
      <pc:docMkLst>
        <pc:docMk/>
      </pc:docMkLst>
      <pc:sldChg chg="ord">
        <pc:chgData name="Ja'Quan Young" userId="8c00821a-8400-43b6-84d1-ad965c1c3445" providerId="ADAL" clId="{902B5DA7-C10A-43AA-8E2F-F3B056F775F0}" dt="2023-11-12T14:40:07.754" v="19"/>
        <pc:sldMkLst>
          <pc:docMk/>
          <pc:sldMk cId="2208838817" sldId="262"/>
        </pc:sldMkLst>
      </pc:sldChg>
      <pc:sldChg chg="ord">
        <pc:chgData name="Ja'Quan Young" userId="8c00821a-8400-43b6-84d1-ad965c1c3445" providerId="ADAL" clId="{902B5DA7-C10A-43AA-8E2F-F3B056F775F0}" dt="2023-11-12T14:39:46.439" v="17" actId="20578"/>
        <pc:sldMkLst>
          <pc:docMk/>
          <pc:sldMk cId="3808380903" sldId="268"/>
        </pc:sldMkLst>
      </pc:sldChg>
      <pc:sldChg chg="ord">
        <pc:chgData name="Ja'Quan Young" userId="8c00821a-8400-43b6-84d1-ad965c1c3445" providerId="ADAL" clId="{902B5DA7-C10A-43AA-8E2F-F3B056F775F0}" dt="2023-11-12T14:39:46.439" v="17" actId="20578"/>
        <pc:sldMkLst>
          <pc:docMk/>
          <pc:sldMk cId="780381080" sldId="269"/>
        </pc:sldMkLst>
      </pc:sldChg>
      <pc:sldChg chg="modSp mod">
        <pc:chgData name="Ja'Quan Young" userId="8c00821a-8400-43b6-84d1-ad965c1c3445" providerId="ADAL" clId="{902B5DA7-C10A-43AA-8E2F-F3B056F775F0}" dt="2023-11-12T20:34:52.573" v="2149" actId="122"/>
        <pc:sldMkLst>
          <pc:docMk/>
          <pc:sldMk cId="3369190698" sldId="285"/>
        </pc:sldMkLst>
        <pc:spChg chg="mod">
          <ac:chgData name="Ja'Quan Young" userId="8c00821a-8400-43b6-84d1-ad965c1c3445" providerId="ADAL" clId="{902B5DA7-C10A-43AA-8E2F-F3B056F775F0}" dt="2023-11-12T20:34:52.573" v="2149" actId="122"/>
          <ac:spMkLst>
            <pc:docMk/>
            <pc:sldMk cId="3369190698" sldId="285"/>
            <ac:spMk id="2" creationId="{CE628143-D557-E436-FE24-9E99C6E96666}"/>
          </ac:spMkLst>
        </pc:spChg>
        <pc:spChg chg="mod">
          <ac:chgData name="Ja'Quan Young" userId="8c00821a-8400-43b6-84d1-ad965c1c3445" providerId="ADAL" clId="{902B5DA7-C10A-43AA-8E2F-F3B056F775F0}" dt="2023-11-12T19:04:32.187" v="1305" actId="120"/>
          <ac:spMkLst>
            <pc:docMk/>
            <pc:sldMk cId="3369190698" sldId="285"/>
            <ac:spMk id="6" creationId="{A8AA5DF1-6D6C-C612-FD45-A08FE1C4C2CD}"/>
          </ac:spMkLst>
        </pc:spChg>
      </pc:sldChg>
      <pc:sldChg chg="addSp delSp modSp mod">
        <pc:chgData name="Ja'Quan Young" userId="8c00821a-8400-43b6-84d1-ad965c1c3445" providerId="ADAL" clId="{902B5DA7-C10A-43AA-8E2F-F3B056F775F0}" dt="2023-11-12T20:35:01.466" v="2150" actId="122"/>
        <pc:sldMkLst>
          <pc:docMk/>
          <pc:sldMk cId="1270984281" sldId="286"/>
        </pc:sldMkLst>
        <pc:spChg chg="del">
          <ac:chgData name="Ja'Quan Young" userId="8c00821a-8400-43b6-84d1-ad965c1c3445" providerId="ADAL" clId="{902B5DA7-C10A-43AA-8E2F-F3B056F775F0}" dt="2023-11-12T20:34:23.461" v="2125" actId="478"/>
          <ac:spMkLst>
            <pc:docMk/>
            <pc:sldMk cId="1270984281" sldId="286"/>
            <ac:spMk id="2" creationId="{9F187E02-1FAA-698A-6D30-BC24EE27352B}"/>
          </ac:spMkLst>
        </pc:spChg>
        <pc:spChg chg="add mod">
          <ac:chgData name="Ja'Quan Young" userId="8c00821a-8400-43b6-84d1-ad965c1c3445" providerId="ADAL" clId="{902B5DA7-C10A-43AA-8E2F-F3B056F775F0}" dt="2023-11-12T20:35:01.466" v="2150" actId="122"/>
          <ac:spMkLst>
            <pc:docMk/>
            <pc:sldMk cId="1270984281" sldId="286"/>
            <ac:spMk id="8" creationId="{24AEB2DE-3502-74E3-7D66-C0085BD4649C}"/>
          </ac:spMkLst>
        </pc:spChg>
      </pc:sldChg>
      <pc:sldChg chg="modSp mod">
        <pc:chgData name="Ja'Quan Young" userId="8c00821a-8400-43b6-84d1-ad965c1c3445" providerId="ADAL" clId="{902B5DA7-C10A-43AA-8E2F-F3B056F775F0}" dt="2023-11-12T20:35:12.785" v="2151" actId="122"/>
        <pc:sldMkLst>
          <pc:docMk/>
          <pc:sldMk cId="2405727058" sldId="287"/>
        </pc:sldMkLst>
        <pc:spChg chg="mod">
          <ac:chgData name="Ja'Quan Young" userId="8c00821a-8400-43b6-84d1-ad965c1c3445" providerId="ADAL" clId="{902B5DA7-C10A-43AA-8E2F-F3B056F775F0}" dt="2023-11-12T20:35:12.785" v="2151" actId="122"/>
          <ac:spMkLst>
            <pc:docMk/>
            <pc:sldMk cId="2405727058" sldId="287"/>
            <ac:spMk id="7" creationId="{8B15AF1A-9786-E03D-FD72-0D5F7D053E4B}"/>
          </ac:spMkLst>
        </pc:spChg>
      </pc:sldChg>
      <pc:sldChg chg="modSp mod">
        <pc:chgData name="Ja'Quan Young" userId="8c00821a-8400-43b6-84d1-ad965c1c3445" providerId="ADAL" clId="{902B5DA7-C10A-43AA-8E2F-F3B056F775F0}" dt="2023-11-12T20:36:19.314" v="2181" actId="122"/>
        <pc:sldMkLst>
          <pc:docMk/>
          <pc:sldMk cId="1727887990" sldId="288"/>
        </pc:sldMkLst>
        <pc:spChg chg="mod">
          <ac:chgData name="Ja'Quan Young" userId="8c00821a-8400-43b6-84d1-ad965c1c3445" providerId="ADAL" clId="{902B5DA7-C10A-43AA-8E2F-F3B056F775F0}" dt="2023-11-12T20:36:19.314" v="2181" actId="122"/>
          <ac:spMkLst>
            <pc:docMk/>
            <pc:sldMk cId="1727887990" sldId="288"/>
            <ac:spMk id="9" creationId="{1DEC05C1-7B5D-3474-FDDB-7C58D3C07591}"/>
          </ac:spMkLst>
        </pc:spChg>
      </pc:sldChg>
      <pc:sldChg chg="modSp mod">
        <pc:chgData name="Ja'Quan Young" userId="8c00821a-8400-43b6-84d1-ad965c1c3445" providerId="ADAL" clId="{902B5DA7-C10A-43AA-8E2F-F3B056F775F0}" dt="2023-11-12T20:35:44.510" v="2166" actId="122"/>
        <pc:sldMkLst>
          <pc:docMk/>
          <pc:sldMk cId="4056749268" sldId="289"/>
        </pc:sldMkLst>
        <pc:spChg chg="mod">
          <ac:chgData name="Ja'Quan Young" userId="8c00821a-8400-43b6-84d1-ad965c1c3445" providerId="ADAL" clId="{902B5DA7-C10A-43AA-8E2F-F3B056F775F0}" dt="2023-11-12T20:35:44.510" v="2166" actId="122"/>
          <ac:spMkLst>
            <pc:docMk/>
            <pc:sldMk cId="4056749268" sldId="289"/>
            <ac:spMk id="38" creationId="{A5174E36-CFB1-7749-6F2E-4F212D150D47}"/>
          </ac:spMkLst>
        </pc:spChg>
      </pc:sldChg>
      <pc:sldChg chg="ord">
        <pc:chgData name="Ja'Quan Young" userId="8c00821a-8400-43b6-84d1-ad965c1c3445" providerId="ADAL" clId="{902B5DA7-C10A-43AA-8E2F-F3B056F775F0}" dt="2023-11-12T14:39:46.439" v="17" actId="20578"/>
        <pc:sldMkLst>
          <pc:docMk/>
          <pc:sldMk cId="4183926912" sldId="290"/>
        </pc:sldMkLst>
      </pc:sldChg>
      <pc:sldChg chg="ord">
        <pc:chgData name="Ja'Quan Young" userId="8c00821a-8400-43b6-84d1-ad965c1c3445" providerId="ADAL" clId="{902B5DA7-C10A-43AA-8E2F-F3B056F775F0}" dt="2023-11-12T14:39:46.439" v="17" actId="20578"/>
        <pc:sldMkLst>
          <pc:docMk/>
          <pc:sldMk cId="674743374" sldId="291"/>
        </pc:sldMkLst>
      </pc:sldChg>
      <pc:sldChg chg="ord">
        <pc:chgData name="Ja'Quan Young" userId="8c00821a-8400-43b6-84d1-ad965c1c3445" providerId="ADAL" clId="{902B5DA7-C10A-43AA-8E2F-F3B056F775F0}" dt="2023-11-12T14:39:46.439" v="17" actId="20578"/>
        <pc:sldMkLst>
          <pc:docMk/>
          <pc:sldMk cId="1493831950" sldId="293"/>
        </pc:sldMkLst>
      </pc:sldChg>
      <pc:sldChg chg="ord">
        <pc:chgData name="Ja'Quan Young" userId="8c00821a-8400-43b6-84d1-ad965c1c3445" providerId="ADAL" clId="{902B5DA7-C10A-43AA-8E2F-F3B056F775F0}" dt="2023-11-12T14:39:46.439" v="17" actId="20578"/>
        <pc:sldMkLst>
          <pc:docMk/>
          <pc:sldMk cId="1934428045" sldId="294"/>
        </pc:sldMkLst>
      </pc:sldChg>
      <pc:sldChg chg="ord">
        <pc:chgData name="Ja'Quan Young" userId="8c00821a-8400-43b6-84d1-ad965c1c3445" providerId="ADAL" clId="{902B5DA7-C10A-43AA-8E2F-F3B056F775F0}" dt="2023-11-12T14:39:46.439" v="17" actId="20578"/>
        <pc:sldMkLst>
          <pc:docMk/>
          <pc:sldMk cId="4075711539" sldId="295"/>
        </pc:sldMkLst>
      </pc:sldChg>
      <pc:sldChg chg="ord">
        <pc:chgData name="Ja'Quan Young" userId="8c00821a-8400-43b6-84d1-ad965c1c3445" providerId="ADAL" clId="{902B5DA7-C10A-43AA-8E2F-F3B056F775F0}" dt="2023-11-12T14:39:46.439" v="17" actId="20578"/>
        <pc:sldMkLst>
          <pc:docMk/>
          <pc:sldMk cId="1158303011" sldId="296"/>
        </pc:sldMkLst>
      </pc:sldChg>
      <pc:sldChg chg="ord">
        <pc:chgData name="Ja'Quan Young" userId="8c00821a-8400-43b6-84d1-ad965c1c3445" providerId="ADAL" clId="{902B5DA7-C10A-43AA-8E2F-F3B056F775F0}" dt="2023-11-12T14:39:46.439" v="17" actId="20578"/>
        <pc:sldMkLst>
          <pc:docMk/>
          <pc:sldMk cId="2585963279" sldId="297"/>
        </pc:sldMkLst>
      </pc:sldChg>
      <pc:sldChg chg="ord">
        <pc:chgData name="Ja'Quan Young" userId="8c00821a-8400-43b6-84d1-ad965c1c3445" providerId="ADAL" clId="{902B5DA7-C10A-43AA-8E2F-F3B056F775F0}" dt="2023-11-12T14:39:46.439" v="17" actId="20578"/>
        <pc:sldMkLst>
          <pc:docMk/>
          <pc:sldMk cId="455964280" sldId="298"/>
        </pc:sldMkLst>
      </pc:sldChg>
      <pc:sldChg chg="ord">
        <pc:chgData name="Ja'Quan Young" userId="8c00821a-8400-43b6-84d1-ad965c1c3445" providerId="ADAL" clId="{902B5DA7-C10A-43AA-8E2F-F3B056F775F0}" dt="2023-11-12T14:39:46.439" v="17" actId="20578"/>
        <pc:sldMkLst>
          <pc:docMk/>
          <pc:sldMk cId="129396006" sldId="299"/>
        </pc:sldMkLst>
      </pc:sldChg>
      <pc:sldChg chg="ord">
        <pc:chgData name="Ja'Quan Young" userId="8c00821a-8400-43b6-84d1-ad965c1c3445" providerId="ADAL" clId="{902B5DA7-C10A-43AA-8E2F-F3B056F775F0}" dt="2023-11-12T14:39:46.439" v="17" actId="20578"/>
        <pc:sldMkLst>
          <pc:docMk/>
          <pc:sldMk cId="3173168540" sldId="300"/>
        </pc:sldMkLst>
      </pc:sldChg>
      <pc:sldChg chg="ord">
        <pc:chgData name="Ja'Quan Young" userId="8c00821a-8400-43b6-84d1-ad965c1c3445" providerId="ADAL" clId="{902B5DA7-C10A-43AA-8E2F-F3B056F775F0}" dt="2023-11-12T14:39:46.439" v="17" actId="20578"/>
        <pc:sldMkLst>
          <pc:docMk/>
          <pc:sldMk cId="788575392" sldId="302"/>
        </pc:sldMkLst>
      </pc:sldChg>
      <pc:sldChg chg="ord">
        <pc:chgData name="Ja'Quan Young" userId="8c00821a-8400-43b6-84d1-ad965c1c3445" providerId="ADAL" clId="{902B5DA7-C10A-43AA-8E2F-F3B056F775F0}" dt="2023-11-12T14:39:46.439" v="17" actId="20578"/>
        <pc:sldMkLst>
          <pc:docMk/>
          <pc:sldMk cId="2591613182" sldId="303"/>
        </pc:sldMkLst>
      </pc:sldChg>
      <pc:sldChg chg="ord">
        <pc:chgData name="Ja'Quan Young" userId="8c00821a-8400-43b6-84d1-ad965c1c3445" providerId="ADAL" clId="{902B5DA7-C10A-43AA-8E2F-F3B056F775F0}" dt="2023-11-12T14:39:46.439" v="17" actId="20578"/>
        <pc:sldMkLst>
          <pc:docMk/>
          <pc:sldMk cId="2171279826" sldId="304"/>
        </pc:sldMkLst>
      </pc:sldChg>
      <pc:sldChg chg="ord">
        <pc:chgData name="Ja'Quan Young" userId="8c00821a-8400-43b6-84d1-ad965c1c3445" providerId="ADAL" clId="{902B5DA7-C10A-43AA-8E2F-F3B056F775F0}" dt="2023-11-12T14:39:46.439" v="17" actId="20578"/>
        <pc:sldMkLst>
          <pc:docMk/>
          <pc:sldMk cId="1651954142" sldId="305"/>
        </pc:sldMkLst>
      </pc:sldChg>
      <pc:sldChg chg="addSp delSp modSp mod chgLayout">
        <pc:chgData name="Ja'Quan Young" userId="8c00821a-8400-43b6-84d1-ad965c1c3445" providerId="ADAL" clId="{902B5DA7-C10A-43AA-8E2F-F3B056F775F0}" dt="2023-11-12T18:56:09.449" v="1189" actId="20577"/>
        <pc:sldMkLst>
          <pc:docMk/>
          <pc:sldMk cId="2465899857" sldId="307"/>
        </pc:sldMkLst>
        <pc:spChg chg="mod ord">
          <ac:chgData name="Ja'Quan Young" userId="8c00821a-8400-43b6-84d1-ad965c1c3445" providerId="ADAL" clId="{902B5DA7-C10A-43AA-8E2F-F3B056F775F0}" dt="2023-11-12T14:20:10.257" v="0" actId="6264"/>
          <ac:spMkLst>
            <pc:docMk/>
            <pc:sldMk cId="2465899857" sldId="307"/>
            <ac:spMk id="3" creationId="{A93A96B4-CD2F-1C6E-174D-2688C1E2AF5E}"/>
          </ac:spMkLst>
        </pc:spChg>
        <pc:spChg chg="mod ord">
          <ac:chgData name="Ja'Quan Young" userId="8c00821a-8400-43b6-84d1-ad965c1c3445" providerId="ADAL" clId="{902B5DA7-C10A-43AA-8E2F-F3B056F775F0}" dt="2023-11-12T14:20:10.257" v="0" actId="6264"/>
          <ac:spMkLst>
            <pc:docMk/>
            <pc:sldMk cId="2465899857" sldId="307"/>
            <ac:spMk id="4" creationId="{D5DC0A84-5795-B923-6A18-3C9F18B64229}"/>
          </ac:spMkLst>
        </pc:spChg>
        <pc:spChg chg="mod ord">
          <ac:chgData name="Ja'Quan Young" userId="8c00821a-8400-43b6-84d1-ad965c1c3445" providerId="ADAL" clId="{902B5DA7-C10A-43AA-8E2F-F3B056F775F0}" dt="2023-11-12T14:20:10.257" v="0" actId="6264"/>
          <ac:spMkLst>
            <pc:docMk/>
            <pc:sldMk cId="2465899857" sldId="307"/>
            <ac:spMk id="5" creationId="{27BEEB99-5975-FDCB-CC26-D8DD85C39ED7}"/>
          </ac:spMkLst>
        </pc:spChg>
        <pc:spChg chg="add del mod">
          <ac:chgData name="Ja'Quan Young" userId="8c00821a-8400-43b6-84d1-ad965c1c3445" providerId="ADAL" clId="{902B5DA7-C10A-43AA-8E2F-F3B056F775F0}" dt="2023-11-12T14:20:10.257" v="0" actId="6264"/>
          <ac:spMkLst>
            <pc:docMk/>
            <pc:sldMk cId="2465899857" sldId="307"/>
            <ac:spMk id="7" creationId="{55782D40-F83B-2912-FFA8-C7B5CC88714D}"/>
          </ac:spMkLst>
        </pc:spChg>
        <pc:spChg chg="add del mod">
          <ac:chgData name="Ja'Quan Young" userId="8c00821a-8400-43b6-84d1-ad965c1c3445" providerId="ADAL" clId="{902B5DA7-C10A-43AA-8E2F-F3B056F775F0}" dt="2023-11-12T14:20:10.257" v="0" actId="6264"/>
          <ac:spMkLst>
            <pc:docMk/>
            <pc:sldMk cId="2465899857" sldId="307"/>
            <ac:spMk id="8" creationId="{BDCEC411-8DF7-F27A-0648-B2BB7D837E21}"/>
          </ac:spMkLst>
        </pc:spChg>
        <pc:spChg chg="add del mod">
          <ac:chgData name="Ja'Quan Young" userId="8c00821a-8400-43b6-84d1-ad965c1c3445" providerId="ADAL" clId="{902B5DA7-C10A-43AA-8E2F-F3B056F775F0}" dt="2023-11-12T14:20:10.257" v="0" actId="6264"/>
          <ac:spMkLst>
            <pc:docMk/>
            <pc:sldMk cId="2465899857" sldId="307"/>
            <ac:spMk id="9" creationId="{03A9AC5C-D56E-5949-23D1-2346D085C52B}"/>
          </ac:spMkLst>
        </pc:spChg>
        <pc:spChg chg="add del mod">
          <ac:chgData name="Ja'Quan Young" userId="8c00821a-8400-43b6-84d1-ad965c1c3445" providerId="ADAL" clId="{902B5DA7-C10A-43AA-8E2F-F3B056F775F0}" dt="2023-11-12T14:20:10.257" v="0" actId="6264"/>
          <ac:spMkLst>
            <pc:docMk/>
            <pc:sldMk cId="2465899857" sldId="307"/>
            <ac:spMk id="10" creationId="{4CF554FD-2510-9BBF-2B17-023EF481350E}"/>
          </ac:spMkLst>
        </pc:spChg>
        <pc:graphicFrameChg chg="mod ord">
          <ac:chgData name="Ja'Quan Young" userId="8c00821a-8400-43b6-84d1-ad965c1c3445" providerId="ADAL" clId="{902B5DA7-C10A-43AA-8E2F-F3B056F775F0}" dt="2023-11-12T18:56:09.449" v="1189" actId="20577"/>
          <ac:graphicFrameMkLst>
            <pc:docMk/>
            <pc:sldMk cId="2465899857" sldId="307"/>
            <ac:graphicFrameMk id="6" creationId="{1290270D-A82E-2A73-59CC-BC4FBD9BB60E}"/>
          </ac:graphicFrameMkLst>
        </pc:graphicFrameChg>
      </pc:sldChg>
      <pc:sldChg chg="ord">
        <pc:chgData name="Ja'Quan Young" userId="8c00821a-8400-43b6-84d1-ad965c1c3445" providerId="ADAL" clId="{902B5DA7-C10A-43AA-8E2F-F3B056F775F0}" dt="2023-11-12T14:39:46.439" v="17" actId="20578"/>
        <pc:sldMkLst>
          <pc:docMk/>
          <pc:sldMk cId="3386572978" sldId="308"/>
        </pc:sldMkLst>
      </pc:sldChg>
      <pc:sldChg chg="ord">
        <pc:chgData name="Ja'Quan Young" userId="8c00821a-8400-43b6-84d1-ad965c1c3445" providerId="ADAL" clId="{902B5DA7-C10A-43AA-8E2F-F3B056F775F0}" dt="2023-11-12T14:39:46.439" v="17" actId="20578"/>
        <pc:sldMkLst>
          <pc:docMk/>
          <pc:sldMk cId="2416913016" sldId="309"/>
        </pc:sldMkLst>
      </pc:sldChg>
      <pc:sldChg chg="ord">
        <pc:chgData name="Ja'Quan Young" userId="8c00821a-8400-43b6-84d1-ad965c1c3445" providerId="ADAL" clId="{902B5DA7-C10A-43AA-8E2F-F3B056F775F0}" dt="2023-11-12T14:39:46.439" v="17" actId="20578"/>
        <pc:sldMkLst>
          <pc:docMk/>
          <pc:sldMk cId="1243624270" sldId="311"/>
        </pc:sldMkLst>
      </pc:sldChg>
      <pc:sldChg chg="ord">
        <pc:chgData name="Ja'Quan Young" userId="8c00821a-8400-43b6-84d1-ad965c1c3445" providerId="ADAL" clId="{902B5DA7-C10A-43AA-8E2F-F3B056F775F0}" dt="2023-11-12T14:39:46.439" v="17" actId="20578"/>
        <pc:sldMkLst>
          <pc:docMk/>
          <pc:sldMk cId="3562538331" sldId="312"/>
        </pc:sldMkLst>
      </pc:sldChg>
      <pc:sldChg chg="ord">
        <pc:chgData name="Ja'Quan Young" userId="8c00821a-8400-43b6-84d1-ad965c1c3445" providerId="ADAL" clId="{902B5DA7-C10A-43AA-8E2F-F3B056F775F0}" dt="2023-11-12T14:39:46.439" v="17" actId="20578"/>
        <pc:sldMkLst>
          <pc:docMk/>
          <pc:sldMk cId="508606237" sldId="313"/>
        </pc:sldMkLst>
      </pc:sldChg>
      <pc:sldChg chg="ord">
        <pc:chgData name="Ja'Quan Young" userId="8c00821a-8400-43b6-84d1-ad965c1c3445" providerId="ADAL" clId="{902B5DA7-C10A-43AA-8E2F-F3B056F775F0}" dt="2023-11-12T14:39:46.439" v="17" actId="20578"/>
        <pc:sldMkLst>
          <pc:docMk/>
          <pc:sldMk cId="3483688664" sldId="314"/>
        </pc:sldMkLst>
      </pc:sldChg>
      <pc:sldChg chg="ord">
        <pc:chgData name="Ja'Quan Young" userId="8c00821a-8400-43b6-84d1-ad965c1c3445" providerId="ADAL" clId="{902B5DA7-C10A-43AA-8E2F-F3B056F775F0}" dt="2023-11-12T14:39:46.439" v="17" actId="20578"/>
        <pc:sldMkLst>
          <pc:docMk/>
          <pc:sldMk cId="409339307" sldId="315"/>
        </pc:sldMkLst>
      </pc:sldChg>
      <pc:sldChg chg="ord">
        <pc:chgData name="Ja'Quan Young" userId="8c00821a-8400-43b6-84d1-ad965c1c3445" providerId="ADAL" clId="{902B5DA7-C10A-43AA-8E2F-F3B056F775F0}" dt="2023-11-12T14:39:46.439" v="17" actId="20578"/>
        <pc:sldMkLst>
          <pc:docMk/>
          <pc:sldMk cId="47297909" sldId="316"/>
        </pc:sldMkLst>
      </pc:sldChg>
      <pc:sldChg chg="ord">
        <pc:chgData name="Ja'Quan Young" userId="8c00821a-8400-43b6-84d1-ad965c1c3445" providerId="ADAL" clId="{902B5DA7-C10A-43AA-8E2F-F3B056F775F0}" dt="2023-11-12T14:39:46.439" v="17" actId="20578"/>
        <pc:sldMkLst>
          <pc:docMk/>
          <pc:sldMk cId="2606014719" sldId="317"/>
        </pc:sldMkLst>
      </pc:sldChg>
      <pc:sldChg chg="ord">
        <pc:chgData name="Ja'Quan Young" userId="8c00821a-8400-43b6-84d1-ad965c1c3445" providerId="ADAL" clId="{902B5DA7-C10A-43AA-8E2F-F3B056F775F0}" dt="2023-11-12T14:39:46.439" v="17" actId="20578"/>
        <pc:sldMkLst>
          <pc:docMk/>
          <pc:sldMk cId="3663675996" sldId="319"/>
        </pc:sldMkLst>
      </pc:sldChg>
      <pc:sldChg chg="ord">
        <pc:chgData name="Ja'Quan Young" userId="8c00821a-8400-43b6-84d1-ad965c1c3445" providerId="ADAL" clId="{902B5DA7-C10A-43AA-8E2F-F3B056F775F0}" dt="2023-11-12T14:39:46.439" v="17" actId="20578"/>
        <pc:sldMkLst>
          <pc:docMk/>
          <pc:sldMk cId="3039698573" sldId="320"/>
        </pc:sldMkLst>
      </pc:sldChg>
      <pc:sldChg chg="ord">
        <pc:chgData name="Ja'Quan Young" userId="8c00821a-8400-43b6-84d1-ad965c1c3445" providerId="ADAL" clId="{902B5DA7-C10A-43AA-8E2F-F3B056F775F0}" dt="2023-11-12T14:39:46.439" v="17" actId="20578"/>
        <pc:sldMkLst>
          <pc:docMk/>
          <pc:sldMk cId="958512915" sldId="321"/>
        </pc:sldMkLst>
      </pc:sldChg>
      <pc:sldChg chg="ord">
        <pc:chgData name="Ja'Quan Young" userId="8c00821a-8400-43b6-84d1-ad965c1c3445" providerId="ADAL" clId="{902B5DA7-C10A-43AA-8E2F-F3B056F775F0}" dt="2023-11-12T14:39:46.439" v="17" actId="20578"/>
        <pc:sldMkLst>
          <pc:docMk/>
          <pc:sldMk cId="2453934305" sldId="322"/>
        </pc:sldMkLst>
      </pc:sldChg>
      <pc:sldChg chg="ord">
        <pc:chgData name="Ja'Quan Young" userId="8c00821a-8400-43b6-84d1-ad965c1c3445" providerId="ADAL" clId="{902B5DA7-C10A-43AA-8E2F-F3B056F775F0}" dt="2023-11-12T14:39:46.439" v="17" actId="20578"/>
        <pc:sldMkLst>
          <pc:docMk/>
          <pc:sldMk cId="120977735" sldId="323"/>
        </pc:sldMkLst>
      </pc:sldChg>
      <pc:sldChg chg="ord">
        <pc:chgData name="Ja'Quan Young" userId="8c00821a-8400-43b6-84d1-ad965c1c3445" providerId="ADAL" clId="{902B5DA7-C10A-43AA-8E2F-F3B056F775F0}" dt="2023-11-12T14:39:46.439" v="17" actId="20578"/>
        <pc:sldMkLst>
          <pc:docMk/>
          <pc:sldMk cId="1121247346" sldId="324"/>
        </pc:sldMkLst>
      </pc:sldChg>
      <pc:sldChg chg="ord">
        <pc:chgData name="Ja'Quan Young" userId="8c00821a-8400-43b6-84d1-ad965c1c3445" providerId="ADAL" clId="{902B5DA7-C10A-43AA-8E2F-F3B056F775F0}" dt="2023-11-12T14:39:46.439" v="17" actId="20578"/>
        <pc:sldMkLst>
          <pc:docMk/>
          <pc:sldMk cId="1112058392" sldId="325"/>
        </pc:sldMkLst>
      </pc:sldChg>
      <pc:sldChg chg="ord">
        <pc:chgData name="Ja'Quan Young" userId="8c00821a-8400-43b6-84d1-ad965c1c3445" providerId="ADAL" clId="{902B5DA7-C10A-43AA-8E2F-F3B056F775F0}" dt="2023-11-12T14:39:46.439" v="17" actId="20578"/>
        <pc:sldMkLst>
          <pc:docMk/>
          <pc:sldMk cId="2892312158" sldId="326"/>
        </pc:sldMkLst>
      </pc:sldChg>
      <pc:sldChg chg="ord">
        <pc:chgData name="Ja'Quan Young" userId="8c00821a-8400-43b6-84d1-ad965c1c3445" providerId="ADAL" clId="{902B5DA7-C10A-43AA-8E2F-F3B056F775F0}" dt="2023-11-12T14:39:46.439" v="17" actId="20578"/>
        <pc:sldMkLst>
          <pc:docMk/>
          <pc:sldMk cId="3516838162" sldId="327"/>
        </pc:sldMkLst>
      </pc:sldChg>
      <pc:sldChg chg="ord">
        <pc:chgData name="Ja'Quan Young" userId="8c00821a-8400-43b6-84d1-ad965c1c3445" providerId="ADAL" clId="{902B5DA7-C10A-43AA-8E2F-F3B056F775F0}" dt="2023-11-12T14:39:46.439" v="17" actId="20578"/>
        <pc:sldMkLst>
          <pc:docMk/>
          <pc:sldMk cId="1701472289" sldId="328"/>
        </pc:sldMkLst>
      </pc:sldChg>
      <pc:sldChg chg="ord">
        <pc:chgData name="Ja'Quan Young" userId="8c00821a-8400-43b6-84d1-ad965c1c3445" providerId="ADAL" clId="{902B5DA7-C10A-43AA-8E2F-F3B056F775F0}" dt="2023-11-12T14:39:46.439" v="17" actId="20578"/>
        <pc:sldMkLst>
          <pc:docMk/>
          <pc:sldMk cId="1611460478" sldId="329"/>
        </pc:sldMkLst>
      </pc:sldChg>
      <pc:sldChg chg="addSp delSp modSp new mod modShow">
        <pc:chgData name="Ja'Quan Young" userId="8c00821a-8400-43b6-84d1-ad965c1c3445" providerId="ADAL" clId="{902B5DA7-C10A-43AA-8E2F-F3B056F775F0}" dt="2023-11-12T19:12:59.106" v="1306" actId="729"/>
        <pc:sldMkLst>
          <pc:docMk/>
          <pc:sldMk cId="1632548054" sldId="330"/>
        </pc:sldMkLst>
        <pc:spChg chg="del">
          <ac:chgData name="Ja'Quan Young" userId="8c00821a-8400-43b6-84d1-ad965c1c3445" providerId="ADAL" clId="{902B5DA7-C10A-43AA-8E2F-F3B056F775F0}" dt="2023-11-12T16:30:44.309" v="188" actId="931"/>
          <ac:spMkLst>
            <pc:docMk/>
            <pc:sldMk cId="1632548054" sldId="330"/>
            <ac:spMk id="2" creationId="{E6DD47F5-BF2E-94F7-36D4-1E9B7421BD35}"/>
          </ac:spMkLst>
        </pc:spChg>
        <pc:spChg chg="mod">
          <ac:chgData name="Ja'Quan Young" userId="8c00821a-8400-43b6-84d1-ad965c1c3445" providerId="ADAL" clId="{902B5DA7-C10A-43AA-8E2F-F3B056F775F0}" dt="2023-11-12T14:43:32.062" v="44" actId="20577"/>
          <ac:spMkLst>
            <pc:docMk/>
            <pc:sldMk cId="1632548054" sldId="330"/>
            <ac:spMk id="5" creationId="{A9630496-5C0D-0CF4-9E9C-488130078342}"/>
          </ac:spMkLst>
        </pc:spChg>
        <pc:spChg chg="mod">
          <ac:chgData name="Ja'Quan Young" userId="8c00821a-8400-43b6-84d1-ad965c1c3445" providerId="ADAL" clId="{902B5DA7-C10A-43AA-8E2F-F3B056F775F0}" dt="2023-11-12T16:31:15.077" v="191" actId="27803"/>
          <ac:spMkLst>
            <pc:docMk/>
            <pc:sldMk cId="1632548054" sldId="330"/>
            <ac:spMk id="23" creationId="{85AF41DD-1865-56C2-B5DC-1A5FC1198C4E}"/>
          </ac:spMkLst>
        </pc:spChg>
        <pc:spChg chg="mod">
          <ac:chgData name="Ja'Quan Young" userId="8c00821a-8400-43b6-84d1-ad965c1c3445" providerId="ADAL" clId="{902B5DA7-C10A-43AA-8E2F-F3B056F775F0}" dt="2023-11-12T16:31:15.077" v="191" actId="27803"/>
          <ac:spMkLst>
            <pc:docMk/>
            <pc:sldMk cId="1632548054" sldId="330"/>
            <ac:spMk id="24" creationId="{25C7CB3E-87D1-4699-0B07-081F98C74D0C}"/>
          </ac:spMkLst>
        </pc:spChg>
        <pc:spChg chg="mod">
          <ac:chgData name="Ja'Quan Young" userId="8c00821a-8400-43b6-84d1-ad965c1c3445" providerId="ADAL" clId="{902B5DA7-C10A-43AA-8E2F-F3B056F775F0}" dt="2023-11-12T16:31:15.077" v="191" actId="27803"/>
          <ac:spMkLst>
            <pc:docMk/>
            <pc:sldMk cId="1632548054" sldId="330"/>
            <ac:spMk id="25" creationId="{C095213C-5353-11FB-A5EF-DA4A4FBC92DD}"/>
          </ac:spMkLst>
        </pc:spChg>
        <pc:spChg chg="mod">
          <ac:chgData name="Ja'Quan Young" userId="8c00821a-8400-43b6-84d1-ad965c1c3445" providerId="ADAL" clId="{902B5DA7-C10A-43AA-8E2F-F3B056F775F0}" dt="2023-11-12T16:31:15.077" v="191" actId="27803"/>
          <ac:spMkLst>
            <pc:docMk/>
            <pc:sldMk cId="1632548054" sldId="330"/>
            <ac:spMk id="26" creationId="{11E7B56B-70E4-1E83-0D98-902027C8DB15}"/>
          </ac:spMkLst>
        </pc:spChg>
        <pc:spChg chg="mod">
          <ac:chgData name="Ja'Quan Young" userId="8c00821a-8400-43b6-84d1-ad965c1c3445" providerId="ADAL" clId="{902B5DA7-C10A-43AA-8E2F-F3B056F775F0}" dt="2023-11-12T16:31:15.077" v="191" actId="27803"/>
          <ac:spMkLst>
            <pc:docMk/>
            <pc:sldMk cId="1632548054" sldId="330"/>
            <ac:spMk id="27" creationId="{269627A3-F103-EABC-3C5D-0327427387F6}"/>
          </ac:spMkLst>
        </pc:spChg>
        <pc:spChg chg="mod">
          <ac:chgData name="Ja'Quan Young" userId="8c00821a-8400-43b6-84d1-ad965c1c3445" providerId="ADAL" clId="{902B5DA7-C10A-43AA-8E2F-F3B056F775F0}" dt="2023-11-12T16:32:26.590" v="210" actId="1076"/>
          <ac:spMkLst>
            <pc:docMk/>
            <pc:sldMk cId="1632548054" sldId="330"/>
            <ac:spMk id="29" creationId="{D42E0B4A-6C10-B4C0-4556-E91A804762D2}"/>
          </ac:spMkLst>
        </pc:spChg>
        <pc:spChg chg="mod">
          <ac:chgData name="Ja'Quan Young" userId="8c00821a-8400-43b6-84d1-ad965c1c3445" providerId="ADAL" clId="{902B5DA7-C10A-43AA-8E2F-F3B056F775F0}" dt="2023-11-12T16:32:59.484" v="216" actId="1076"/>
          <ac:spMkLst>
            <pc:docMk/>
            <pc:sldMk cId="1632548054" sldId="330"/>
            <ac:spMk id="30" creationId="{BF7F4D8A-0C86-B3EA-E57B-690559DE2186}"/>
          </ac:spMkLst>
        </pc:spChg>
        <pc:spChg chg="mod">
          <ac:chgData name="Ja'Quan Young" userId="8c00821a-8400-43b6-84d1-ad965c1c3445" providerId="ADAL" clId="{902B5DA7-C10A-43AA-8E2F-F3B056F775F0}" dt="2023-11-12T16:32:26.149" v="208" actId="1076"/>
          <ac:spMkLst>
            <pc:docMk/>
            <pc:sldMk cId="1632548054" sldId="330"/>
            <ac:spMk id="32" creationId="{0487A16D-3030-11B1-7F32-C1083262E8CB}"/>
          </ac:spMkLst>
        </pc:spChg>
        <pc:spChg chg="mod">
          <ac:chgData name="Ja'Quan Young" userId="8c00821a-8400-43b6-84d1-ad965c1c3445" providerId="ADAL" clId="{902B5DA7-C10A-43AA-8E2F-F3B056F775F0}" dt="2023-11-12T17:00:19.063" v="359" actId="1076"/>
          <ac:spMkLst>
            <pc:docMk/>
            <pc:sldMk cId="1632548054" sldId="330"/>
            <ac:spMk id="33" creationId="{F1DA09E4-BC91-7CA9-8B10-160FC5EA74A2}"/>
          </ac:spMkLst>
        </pc:spChg>
        <pc:spChg chg="mod">
          <ac:chgData name="Ja'Quan Young" userId="8c00821a-8400-43b6-84d1-ad965c1c3445" providerId="ADAL" clId="{902B5DA7-C10A-43AA-8E2F-F3B056F775F0}" dt="2023-11-12T16:32:26.149" v="208" actId="1076"/>
          <ac:spMkLst>
            <pc:docMk/>
            <pc:sldMk cId="1632548054" sldId="330"/>
            <ac:spMk id="34" creationId="{A1D2C8C6-C423-8067-E66F-45E7B99E695B}"/>
          </ac:spMkLst>
        </pc:spChg>
        <pc:spChg chg="mod">
          <ac:chgData name="Ja'Quan Young" userId="8c00821a-8400-43b6-84d1-ad965c1c3445" providerId="ADAL" clId="{902B5DA7-C10A-43AA-8E2F-F3B056F775F0}" dt="2023-11-12T16:32:26.149" v="208" actId="1076"/>
          <ac:spMkLst>
            <pc:docMk/>
            <pc:sldMk cId="1632548054" sldId="330"/>
            <ac:spMk id="35" creationId="{B3978495-4905-F314-0038-2222CBF75EF9}"/>
          </ac:spMkLst>
        </pc:spChg>
        <pc:spChg chg="mod">
          <ac:chgData name="Ja'Quan Young" userId="8c00821a-8400-43b6-84d1-ad965c1c3445" providerId="ADAL" clId="{902B5DA7-C10A-43AA-8E2F-F3B056F775F0}" dt="2023-11-12T16:32:26.149" v="208" actId="1076"/>
          <ac:spMkLst>
            <pc:docMk/>
            <pc:sldMk cId="1632548054" sldId="330"/>
            <ac:spMk id="36" creationId="{7DA1C62B-0F38-2051-828C-26206B8F4CDD}"/>
          </ac:spMkLst>
        </pc:spChg>
        <pc:spChg chg="mod">
          <ac:chgData name="Ja'Quan Young" userId="8c00821a-8400-43b6-84d1-ad965c1c3445" providerId="ADAL" clId="{902B5DA7-C10A-43AA-8E2F-F3B056F775F0}" dt="2023-11-12T16:31:15.077" v="191" actId="27803"/>
          <ac:spMkLst>
            <pc:docMk/>
            <pc:sldMk cId="1632548054" sldId="330"/>
            <ac:spMk id="38" creationId="{2D10006D-C700-338A-8B35-69B5E29FF7C2}"/>
          </ac:spMkLst>
        </pc:spChg>
        <pc:spChg chg="mod">
          <ac:chgData name="Ja'Quan Young" userId="8c00821a-8400-43b6-84d1-ad965c1c3445" providerId="ADAL" clId="{902B5DA7-C10A-43AA-8E2F-F3B056F775F0}" dt="2023-11-12T16:31:15.077" v="191" actId="27803"/>
          <ac:spMkLst>
            <pc:docMk/>
            <pc:sldMk cId="1632548054" sldId="330"/>
            <ac:spMk id="39" creationId="{0DF5EBF8-C62E-EE11-23EA-45EB5351645A}"/>
          </ac:spMkLst>
        </pc:spChg>
        <pc:spChg chg="mod">
          <ac:chgData name="Ja'Quan Young" userId="8c00821a-8400-43b6-84d1-ad965c1c3445" providerId="ADAL" clId="{902B5DA7-C10A-43AA-8E2F-F3B056F775F0}" dt="2023-11-12T16:31:15.077" v="191" actId="27803"/>
          <ac:spMkLst>
            <pc:docMk/>
            <pc:sldMk cId="1632548054" sldId="330"/>
            <ac:spMk id="41" creationId="{2F575F59-A28A-D624-F6F2-40AA8525FDE3}"/>
          </ac:spMkLst>
        </pc:spChg>
        <pc:spChg chg="mod">
          <ac:chgData name="Ja'Quan Young" userId="8c00821a-8400-43b6-84d1-ad965c1c3445" providerId="ADAL" clId="{902B5DA7-C10A-43AA-8E2F-F3B056F775F0}" dt="2023-11-12T16:31:15.077" v="191" actId="27803"/>
          <ac:spMkLst>
            <pc:docMk/>
            <pc:sldMk cId="1632548054" sldId="330"/>
            <ac:spMk id="42" creationId="{7E6FC3BA-1FAA-D968-B483-1E9A5A498082}"/>
          </ac:spMkLst>
        </pc:spChg>
        <pc:spChg chg="mod">
          <ac:chgData name="Ja'Quan Young" userId="8c00821a-8400-43b6-84d1-ad965c1c3445" providerId="ADAL" clId="{902B5DA7-C10A-43AA-8E2F-F3B056F775F0}" dt="2023-11-12T16:31:15.077" v="191" actId="27803"/>
          <ac:spMkLst>
            <pc:docMk/>
            <pc:sldMk cId="1632548054" sldId="330"/>
            <ac:spMk id="43" creationId="{13A52A59-625B-1EEF-76B7-930E14369F8C}"/>
          </ac:spMkLst>
        </pc:spChg>
        <pc:spChg chg="mod">
          <ac:chgData name="Ja'Quan Young" userId="8c00821a-8400-43b6-84d1-ad965c1c3445" providerId="ADAL" clId="{902B5DA7-C10A-43AA-8E2F-F3B056F775F0}" dt="2023-11-12T16:31:15.077" v="191" actId="27803"/>
          <ac:spMkLst>
            <pc:docMk/>
            <pc:sldMk cId="1632548054" sldId="330"/>
            <ac:spMk id="44" creationId="{71D2F939-4A5E-70C2-C720-99F93FE84148}"/>
          </ac:spMkLst>
        </pc:spChg>
        <pc:spChg chg="mod">
          <ac:chgData name="Ja'Quan Young" userId="8c00821a-8400-43b6-84d1-ad965c1c3445" providerId="ADAL" clId="{902B5DA7-C10A-43AA-8E2F-F3B056F775F0}" dt="2023-11-12T16:31:15.077" v="191" actId="27803"/>
          <ac:spMkLst>
            <pc:docMk/>
            <pc:sldMk cId="1632548054" sldId="330"/>
            <ac:spMk id="46" creationId="{8B790BBF-481B-4D11-A394-E6CFD68932AE}"/>
          </ac:spMkLst>
        </pc:spChg>
        <pc:spChg chg="mod">
          <ac:chgData name="Ja'Quan Young" userId="8c00821a-8400-43b6-84d1-ad965c1c3445" providerId="ADAL" clId="{902B5DA7-C10A-43AA-8E2F-F3B056F775F0}" dt="2023-11-12T16:31:15.077" v="191" actId="27803"/>
          <ac:spMkLst>
            <pc:docMk/>
            <pc:sldMk cId="1632548054" sldId="330"/>
            <ac:spMk id="47" creationId="{E61E2864-468C-2F74-A5C7-1E1680C8072A}"/>
          </ac:spMkLst>
        </pc:spChg>
        <pc:spChg chg="mod">
          <ac:chgData name="Ja'Quan Young" userId="8c00821a-8400-43b6-84d1-ad965c1c3445" providerId="ADAL" clId="{902B5DA7-C10A-43AA-8E2F-F3B056F775F0}" dt="2023-11-12T16:31:15.077" v="191" actId="27803"/>
          <ac:spMkLst>
            <pc:docMk/>
            <pc:sldMk cId="1632548054" sldId="330"/>
            <ac:spMk id="48" creationId="{ADF01B9F-9E2A-7E95-456F-F51F869D2263}"/>
          </ac:spMkLst>
        </pc:spChg>
        <pc:spChg chg="mod">
          <ac:chgData name="Ja'Quan Young" userId="8c00821a-8400-43b6-84d1-ad965c1c3445" providerId="ADAL" clId="{902B5DA7-C10A-43AA-8E2F-F3B056F775F0}" dt="2023-11-12T16:31:15.077" v="191" actId="27803"/>
          <ac:spMkLst>
            <pc:docMk/>
            <pc:sldMk cId="1632548054" sldId="330"/>
            <ac:spMk id="50" creationId="{6CA8E6E1-B784-345D-30CE-8A73D219B5A2}"/>
          </ac:spMkLst>
        </pc:spChg>
        <pc:spChg chg="mod">
          <ac:chgData name="Ja'Quan Young" userId="8c00821a-8400-43b6-84d1-ad965c1c3445" providerId="ADAL" clId="{902B5DA7-C10A-43AA-8E2F-F3B056F775F0}" dt="2023-11-12T16:31:15.077" v="191" actId="27803"/>
          <ac:spMkLst>
            <pc:docMk/>
            <pc:sldMk cId="1632548054" sldId="330"/>
            <ac:spMk id="51" creationId="{FDC76787-20EE-3390-FC80-B0D01F921CFE}"/>
          </ac:spMkLst>
        </pc:spChg>
        <pc:spChg chg="mod">
          <ac:chgData name="Ja'Quan Young" userId="8c00821a-8400-43b6-84d1-ad965c1c3445" providerId="ADAL" clId="{902B5DA7-C10A-43AA-8E2F-F3B056F775F0}" dt="2023-11-12T16:31:15.077" v="191" actId="27803"/>
          <ac:spMkLst>
            <pc:docMk/>
            <pc:sldMk cId="1632548054" sldId="330"/>
            <ac:spMk id="52" creationId="{37DA029E-3517-D950-6A54-5F48BE028309}"/>
          </ac:spMkLst>
        </pc:spChg>
        <pc:spChg chg="mod">
          <ac:chgData name="Ja'Quan Young" userId="8c00821a-8400-43b6-84d1-ad965c1c3445" providerId="ADAL" clId="{902B5DA7-C10A-43AA-8E2F-F3B056F775F0}" dt="2023-11-12T16:31:15.077" v="191" actId="27803"/>
          <ac:spMkLst>
            <pc:docMk/>
            <pc:sldMk cId="1632548054" sldId="330"/>
            <ac:spMk id="53" creationId="{3729301B-1540-15AA-8FE3-01405D968D1E}"/>
          </ac:spMkLst>
        </pc:spChg>
        <pc:spChg chg="mod">
          <ac:chgData name="Ja'Quan Young" userId="8c00821a-8400-43b6-84d1-ad965c1c3445" providerId="ADAL" clId="{902B5DA7-C10A-43AA-8E2F-F3B056F775F0}" dt="2023-11-12T16:31:15.077" v="191" actId="27803"/>
          <ac:spMkLst>
            <pc:docMk/>
            <pc:sldMk cId="1632548054" sldId="330"/>
            <ac:spMk id="54" creationId="{F2D61D28-0DAE-3D96-60EA-BE4555CAEA29}"/>
          </ac:spMkLst>
        </pc:spChg>
        <pc:spChg chg="mod">
          <ac:chgData name="Ja'Quan Young" userId="8c00821a-8400-43b6-84d1-ad965c1c3445" providerId="ADAL" clId="{902B5DA7-C10A-43AA-8E2F-F3B056F775F0}" dt="2023-11-12T16:31:15.077" v="191" actId="27803"/>
          <ac:spMkLst>
            <pc:docMk/>
            <pc:sldMk cId="1632548054" sldId="330"/>
            <ac:spMk id="55" creationId="{BECEC08E-97B5-8C1E-010E-7B427712BDB4}"/>
          </ac:spMkLst>
        </pc:spChg>
        <pc:spChg chg="mod">
          <ac:chgData name="Ja'Quan Young" userId="8c00821a-8400-43b6-84d1-ad965c1c3445" providerId="ADAL" clId="{902B5DA7-C10A-43AA-8E2F-F3B056F775F0}" dt="2023-11-12T16:31:15.077" v="191" actId="27803"/>
          <ac:spMkLst>
            <pc:docMk/>
            <pc:sldMk cId="1632548054" sldId="330"/>
            <ac:spMk id="56" creationId="{6AFA8A92-606E-B0FD-3044-A99D31EE7214}"/>
          </ac:spMkLst>
        </pc:spChg>
        <pc:spChg chg="mod">
          <ac:chgData name="Ja'Quan Young" userId="8c00821a-8400-43b6-84d1-ad965c1c3445" providerId="ADAL" clId="{902B5DA7-C10A-43AA-8E2F-F3B056F775F0}" dt="2023-11-12T16:31:15.077" v="191" actId="27803"/>
          <ac:spMkLst>
            <pc:docMk/>
            <pc:sldMk cId="1632548054" sldId="330"/>
            <ac:spMk id="57" creationId="{B7EAF190-1E13-5F34-7577-397844E47B70}"/>
          </ac:spMkLst>
        </pc:spChg>
        <pc:spChg chg="mod">
          <ac:chgData name="Ja'Quan Young" userId="8c00821a-8400-43b6-84d1-ad965c1c3445" providerId="ADAL" clId="{902B5DA7-C10A-43AA-8E2F-F3B056F775F0}" dt="2023-11-12T16:31:15.077" v="191" actId="27803"/>
          <ac:spMkLst>
            <pc:docMk/>
            <pc:sldMk cId="1632548054" sldId="330"/>
            <ac:spMk id="59" creationId="{A62FBDF6-356D-9C13-BCE3-BA0B06279235}"/>
          </ac:spMkLst>
        </pc:spChg>
        <pc:spChg chg="mod">
          <ac:chgData name="Ja'Quan Young" userId="8c00821a-8400-43b6-84d1-ad965c1c3445" providerId="ADAL" clId="{902B5DA7-C10A-43AA-8E2F-F3B056F775F0}" dt="2023-11-12T16:31:15.077" v="191" actId="27803"/>
          <ac:spMkLst>
            <pc:docMk/>
            <pc:sldMk cId="1632548054" sldId="330"/>
            <ac:spMk id="60" creationId="{CF275A43-EE8F-EDF3-F6D4-EE871CDFDFB0}"/>
          </ac:spMkLst>
        </pc:spChg>
        <pc:spChg chg="mod">
          <ac:chgData name="Ja'Quan Young" userId="8c00821a-8400-43b6-84d1-ad965c1c3445" providerId="ADAL" clId="{902B5DA7-C10A-43AA-8E2F-F3B056F775F0}" dt="2023-11-12T16:31:15.077" v="191" actId="27803"/>
          <ac:spMkLst>
            <pc:docMk/>
            <pc:sldMk cId="1632548054" sldId="330"/>
            <ac:spMk id="61" creationId="{16DDA865-0978-563E-8601-D9DC285B9309}"/>
          </ac:spMkLst>
        </pc:spChg>
        <pc:spChg chg="mod">
          <ac:chgData name="Ja'Quan Young" userId="8c00821a-8400-43b6-84d1-ad965c1c3445" providerId="ADAL" clId="{902B5DA7-C10A-43AA-8E2F-F3B056F775F0}" dt="2023-11-12T16:31:15.077" v="191" actId="27803"/>
          <ac:spMkLst>
            <pc:docMk/>
            <pc:sldMk cId="1632548054" sldId="330"/>
            <ac:spMk id="62" creationId="{E743E5D1-CF5C-C800-6B0E-AFE2F87B6C85}"/>
          </ac:spMkLst>
        </pc:spChg>
        <pc:spChg chg="mod">
          <ac:chgData name="Ja'Quan Young" userId="8c00821a-8400-43b6-84d1-ad965c1c3445" providerId="ADAL" clId="{902B5DA7-C10A-43AA-8E2F-F3B056F775F0}" dt="2023-11-12T16:31:15.077" v="191" actId="27803"/>
          <ac:spMkLst>
            <pc:docMk/>
            <pc:sldMk cId="1632548054" sldId="330"/>
            <ac:spMk id="63" creationId="{D6A9D6F8-869A-AD7D-D0D4-D1BEEB44C9BB}"/>
          </ac:spMkLst>
        </pc:spChg>
        <pc:spChg chg="mod">
          <ac:chgData name="Ja'Quan Young" userId="8c00821a-8400-43b6-84d1-ad965c1c3445" providerId="ADAL" clId="{902B5DA7-C10A-43AA-8E2F-F3B056F775F0}" dt="2023-11-12T16:31:15.077" v="191" actId="27803"/>
          <ac:spMkLst>
            <pc:docMk/>
            <pc:sldMk cId="1632548054" sldId="330"/>
            <ac:spMk id="64" creationId="{FD55187D-1347-5077-7AF8-292D545EE934}"/>
          </ac:spMkLst>
        </pc:spChg>
        <pc:spChg chg="mod">
          <ac:chgData name="Ja'Quan Young" userId="8c00821a-8400-43b6-84d1-ad965c1c3445" providerId="ADAL" clId="{902B5DA7-C10A-43AA-8E2F-F3B056F775F0}" dt="2023-11-12T16:31:15.077" v="191" actId="27803"/>
          <ac:spMkLst>
            <pc:docMk/>
            <pc:sldMk cId="1632548054" sldId="330"/>
            <ac:spMk id="65" creationId="{12A7F0DC-B1D4-261E-014F-B7E2EA015AAD}"/>
          </ac:spMkLst>
        </pc:spChg>
        <pc:spChg chg="mod">
          <ac:chgData name="Ja'Quan Young" userId="8c00821a-8400-43b6-84d1-ad965c1c3445" providerId="ADAL" clId="{902B5DA7-C10A-43AA-8E2F-F3B056F775F0}" dt="2023-11-12T16:31:15.077" v="191" actId="27803"/>
          <ac:spMkLst>
            <pc:docMk/>
            <pc:sldMk cId="1632548054" sldId="330"/>
            <ac:spMk id="66" creationId="{73D9DD1D-47E7-DD0A-E374-AEB5D5D2EF0C}"/>
          </ac:spMkLst>
        </pc:spChg>
        <pc:spChg chg="mod">
          <ac:chgData name="Ja'Quan Young" userId="8c00821a-8400-43b6-84d1-ad965c1c3445" providerId="ADAL" clId="{902B5DA7-C10A-43AA-8E2F-F3B056F775F0}" dt="2023-11-12T16:31:15.077" v="191" actId="27803"/>
          <ac:spMkLst>
            <pc:docMk/>
            <pc:sldMk cId="1632548054" sldId="330"/>
            <ac:spMk id="67" creationId="{A4DD09C3-F510-6768-CD4A-0A37620C0F9B}"/>
          </ac:spMkLst>
        </pc:spChg>
        <pc:spChg chg="mod">
          <ac:chgData name="Ja'Quan Young" userId="8c00821a-8400-43b6-84d1-ad965c1c3445" providerId="ADAL" clId="{902B5DA7-C10A-43AA-8E2F-F3B056F775F0}" dt="2023-11-12T16:31:15.077" v="191" actId="27803"/>
          <ac:spMkLst>
            <pc:docMk/>
            <pc:sldMk cId="1632548054" sldId="330"/>
            <ac:spMk id="68" creationId="{A27EA907-3777-2CF7-B3FD-7AC539F68AD8}"/>
          </ac:spMkLst>
        </pc:spChg>
        <pc:spChg chg="mod">
          <ac:chgData name="Ja'Quan Young" userId="8c00821a-8400-43b6-84d1-ad965c1c3445" providerId="ADAL" clId="{902B5DA7-C10A-43AA-8E2F-F3B056F775F0}" dt="2023-11-12T16:31:15.077" v="191" actId="27803"/>
          <ac:spMkLst>
            <pc:docMk/>
            <pc:sldMk cId="1632548054" sldId="330"/>
            <ac:spMk id="69" creationId="{4ED8FD9D-5AD8-13C2-46B4-5F9AC424E6B8}"/>
          </ac:spMkLst>
        </pc:spChg>
        <pc:spChg chg="mod">
          <ac:chgData name="Ja'Quan Young" userId="8c00821a-8400-43b6-84d1-ad965c1c3445" providerId="ADAL" clId="{902B5DA7-C10A-43AA-8E2F-F3B056F775F0}" dt="2023-11-12T16:31:15.077" v="191" actId="27803"/>
          <ac:spMkLst>
            <pc:docMk/>
            <pc:sldMk cId="1632548054" sldId="330"/>
            <ac:spMk id="70" creationId="{DD569459-375B-52B9-6E8E-319B05410E5D}"/>
          </ac:spMkLst>
        </pc:spChg>
        <pc:spChg chg="mod">
          <ac:chgData name="Ja'Quan Young" userId="8c00821a-8400-43b6-84d1-ad965c1c3445" providerId="ADAL" clId="{902B5DA7-C10A-43AA-8E2F-F3B056F775F0}" dt="2023-11-12T16:31:15.077" v="191" actId="27803"/>
          <ac:spMkLst>
            <pc:docMk/>
            <pc:sldMk cId="1632548054" sldId="330"/>
            <ac:spMk id="71" creationId="{FB520AD2-5898-5BE1-71D0-4BEAF1EAA7E2}"/>
          </ac:spMkLst>
        </pc:spChg>
        <pc:spChg chg="mod">
          <ac:chgData name="Ja'Quan Young" userId="8c00821a-8400-43b6-84d1-ad965c1c3445" providerId="ADAL" clId="{902B5DA7-C10A-43AA-8E2F-F3B056F775F0}" dt="2023-11-12T16:31:15.077" v="191" actId="27803"/>
          <ac:spMkLst>
            <pc:docMk/>
            <pc:sldMk cId="1632548054" sldId="330"/>
            <ac:spMk id="72" creationId="{A493E881-896D-396E-4CC7-0D29D024F9A1}"/>
          </ac:spMkLst>
        </pc:spChg>
        <pc:spChg chg="mod">
          <ac:chgData name="Ja'Quan Young" userId="8c00821a-8400-43b6-84d1-ad965c1c3445" providerId="ADAL" clId="{902B5DA7-C10A-43AA-8E2F-F3B056F775F0}" dt="2023-11-12T16:31:15.077" v="191" actId="27803"/>
          <ac:spMkLst>
            <pc:docMk/>
            <pc:sldMk cId="1632548054" sldId="330"/>
            <ac:spMk id="73" creationId="{03575116-B0BA-FC73-B1FF-9204C1798AEF}"/>
          </ac:spMkLst>
        </pc:spChg>
        <pc:spChg chg="mod">
          <ac:chgData name="Ja'Quan Young" userId="8c00821a-8400-43b6-84d1-ad965c1c3445" providerId="ADAL" clId="{902B5DA7-C10A-43AA-8E2F-F3B056F775F0}" dt="2023-11-12T16:31:15.077" v="191" actId="27803"/>
          <ac:spMkLst>
            <pc:docMk/>
            <pc:sldMk cId="1632548054" sldId="330"/>
            <ac:spMk id="74" creationId="{493B1AB4-72F9-AA26-2612-6B21B8B6A91A}"/>
          </ac:spMkLst>
        </pc:spChg>
        <pc:spChg chg="mod">
          <ac:chgData name="Ja'Quan Young" userId="8c00821a-8400-43b6-84d1-ad965c1c3445" providerId="ADAL" clId="{902B5DA7-C10A-43AA-8E2F-F3B056F775F0}" dt="2023-11-12T16:31:15.077" v="191" actId="27803"/>
          <ac:spMkLst>
            <pc:docMk/>
            <pc:sldMk cId="1632548054" sldId="330"/>
            <ac:spMk id="75" creationId="{3A60119D-180B-816B-7DE5-17DF203378F2}"/>
          </ac:spMkLst>
        </pc:spChg>
        <pc:spChg chg="mod">
          <ac:chgData name="Ja'Quan Young" userId="8c00821a-8400-43b6-84d1-ad965c1c3445" providerId="ADAL" clId="{902B5DA7-C10A-43AA-8E2F-F3B056F775F0}" dt="2023-11-12T16:31:15.077" v="191" actId="27803"/>
          <ac:spMkLst>
            <pc:docMk/>
            <pc:sldMk cId="1632548054" sldId="330"/>
            <ac:spMk id="76" creationId="{EE8F0F8D-E7E4-CC89-E362-88BD15CAEEFA}"/>
          </ac:spMkLst>
        </pc:spChg>
        <pc:spChg chg="mod">
          <ac:chgData name="Ja'Quan Young" userId="8c00821a-8400-43b6-84d1-ad965c1c3445" providerId="ADAL" clId="{902B5DA7-C10A-43AA-8E2F-F3B056F775F0}" dt="2023-11-12T16:31:15.077" v="191" actId="27803"/>
          <ac:spMkLst>
            <pc:docMk/>
            <pc:sldMk cId="1632548054" sldId="330"/>
            <ac:spMk id="77" creationId="{04962453-6AED-5351-4908-67A98EE63C19}"/>
          </ac:spMkLst>
        </pc:spChg>
        <pc:spChg chg="mod">
          <ac:chgData name="Ja'Quan Young" userId="8c00821a-8400-43b6-84d1-ad965c1c3445" providerId="ADAL" clId="{902B5DA7-C10A-43AA-8E2F-F3B056F775F0}" dt="2023-11-12T16:31:15.077" v="191" actId="27803"/>
          <ac:spMkLst>
            <pc:docMk/>
            <pc:sldMk cId="1632548054" sldId="330"/>
            <ac:spMk id="78" creationId="{D22FA70A-C28F-4987-B687-9DDAEB018EB8}"/>
          </ac:spMkLst>
        </pc:spChg>
        <pc:spChg chg="mod">
          <ac:chgData name="Ja'Quan Young" userId="8c00821a-8400-43b6-84d1-ad965c1c3445" providerId="ADAL" clId="{902B5DA7-C10A-43AA-8E2F-F3B056F775F0}" dt="2023-11-12T16:31:15.077" v="191" actId="27803"/>
          <ac:spMkLst>
            <pc:docMk/>
            <pc:sldMk cId="1632548054" sldId="330"/>
            <ac:spMk id="79" creationId="{8B0A7C1C-80BC-FEC1-6D95-D0B044FA91D2}"/>
          </ac:spMkLst>
        </pc:spChg>
        <pc:spChg chg="mod">
          <ac:chgData name="Ja'Quan Young" userId="8c00821a-8400-43b6-84d1-ad965c1c3445" providerId="ADAL" clId="{902B5DA7-C10A-43AA-8E2F-F3B056F775F0}" dt="2023-11-12T16:31:15.077" v="191" actId="27803"/>
          <ac:spMkLst>
            <pc:docMk/>
            <pc:sldMk cId="1632548054" sldId="330"/>
            <ac:spMk id="80" creationId="{FF1D02E7-611A-7B22-23A6-3537CF4D1523}"/>
          </ac:spMkLst>
        </pc:spChg>
        <pc:grpChg chg="mod">
          <ac:chgData name="Ja'Quan Young" userId="8c00821a-8400-43b6-84d1-ad965c1c3445" providerId="ADAL" clId="{902B5DA7-C10A-43AA-8E2F-F3B056F775F0}" dt="2023-11-12T16:32:26.363" v="209" actId="1076"/>
          <ac:grpSpMkLst>
            <pc:docMk/>
            <pc:sldMk cId="1632548054" sldId="330"/>
            <ac:grpSpMk id="22" creationId="{8B42C0FA-193F-7566-C9EF-29A79D343FA8}"/>
          </ac:grpSpMkLst>
        </pc:grpChg>
        <pc:grpChg chg="del mod">
          <ac:chgData name="Ja'Quan Young" userId="8c00821a-8400-43b6-84d1-ad965c1c3445" providerId="ADAL" clId="{902B5DA7-C10A-43AA-8E2F-F3B056F775F0}" dt="2023-11-12T16:31:15.077" v="191" actId="27803"/>
          <ac:grpSpMkLst>
            <pc:docMk/>
            <pc:sldMk cId="1632548054" sldId="330"/>
            <ac:grpSpMk id="28" creationId="{DE70CCB8-ABBC-573A-CBEB-017F05584FAC}"/>
          </ac:grpSpMkLst>
        </pc:grpChg>
        <pc:grpChg chg="del mod">
          <ac:chgData name="Ja'Quan Young" userId="8c00821a-8400-43b6-84d1-ad965c1c3445" providerId="ADAL" clId="{902B5DA7-C10A-43AA-8E2F-F3B056F775F0}" dt="2023-11-12T16:31:15.077" v="191" actId="27803"/>
          <ac:grpSpMkLst>
            <pc:docMk/>
            <pc:sldMk cId="1632548054" sldId="330"/>
            <ac:grpSpMk id="31" creationId="{34F986F1-86A5-7827-CE10-6F080B5CC184}"/>
          </ac:grpSpMkLst>
        </pc:grpChg>
        <pc:grpChg chg="mod">
          <ac:chgData name="Ja'Quan Young" userId="8c00821a-8400-43b6-84d1-ad965c1c3445" providerId="ADAL" clId="{902B5DA7-C10A-43AA-8E2F-F3B056F775F0}" dt="2023-11-12T16:32:26.867" v="211" actId="1076"/>
          <ac:grpSpMkLst>
            <pc:docMk/>
            <pc:sldMk cId="1632548054" sldId="330"/>
            <ac:grpSpMk id="37" creationId="{02BE5E44-F0AC-7DD6-DCF5-32B9F60069B3}"/>
          </ac:grpSpMkLst>
        </pc:grpChg>
        <pc:grpChg chg="mod">
          <ac:chgData name="Ja'Quan Young" userId="8c00821a-8400-43b6-84d1-ad965c1c3445" providerId="ADAL" clId="{902B5DA7-C10A-43AA-8E2F-F3B056F775F0}" dt="2023-11-12T16:32:27.750" v="212" actId="1076"/>
          <ac:grpSpMkLst>
            <pc:docMk/>
            <pc:sldMk cId="1632548054" sldId="330"/>
            <ac:grpSpMk id="40" creationId="{2E69BA9F-E47A-8F9E-1CD7-F8E386AAFA15}"/>
          </ac:grpSpMkLst>
        </pc:grpChg>
        <pc:grpChg chg="mod">
          <ac:chgData name="Ja'Quan Young" userId="8c00821a-8400-43b6-84d1-ad965c1c3445" providerId="ADAL" clId="{902B5DA7-C10A-43AA-8E2F-F3B056F775F0}" dt="2023-11-12T16:32:26.149" v="208" actId="1076"/>
          <ac:grpSpMkLst>
            <pc:docMk/>
            <pc:sldMk cId="1632548054" sldId="330"/>
            <ac:grpSpMk id="45" creationId="{73A09B91-216B-9690-84ED-EA43CC8D1D33}"/>
          </ac:grpSpMkLst>
        </pc:grpChg>
        <pc:grpChg chg="mod">
          <ac:chgData name="Ja'Quan Young" userId="8c00821a-8400-43b6-84d1-ad965c1c3445" providerId="ADAL" clId="{902B5DA7-C10A-43AA-8E2F-F3B056F775F0}" dt="2023-11-12T16:40:20.931" v="219" actId="1076"/>
          <ac:grpSpMkLst>
            <pc:docMk/>
            <pc:sldMk cId="1632548054" sldId="330"/>
            <ac:grpSpMk id="49" creationId="{0FB131A1-63AA-37BC-B24F-2DF52B2A71C0}"/>
          </ac:grpSpMkLst>
        </pc:grpChg>
        <pc:grpChg chg="mod">
          <ac:chgData name="Ja'Quan Young" userId="8c00821a-8400-43b6-84d1-ad965c1c3445" providerId="ADAL" clId="{902B5DA7-C10A-43AA-8E2F-F3B056F775F0}" dt="2023-11-12T16:32:28.731" v="213" actId="1076"/>
          <ac:grpSpMkLst>
            <pc:docMk/>
            <pc:sldMk cId="1632548054" sldId="330"/>
            <ac:grpSpMk id="58" creationId="{3B5E6A1E-7263-0B6E-BA5A-41EB02E6C2A8}"/>
          </ac:grpSpMkLst>
        </pc:grpChg>
        <pc:picChg chg="add del mod">
          <ac:chgData name="Ja'Quan Young" userId="8c00821a-8400-43b6-84d1-ad965c1c3445" providerId="ADAL" clId="{902B5DA7-C10A-43AA-8E2F-F3B056F775F0}" dt="2023-11-12T16:31:15.077" v="191" actId="27803"/>
          <ac:picMkLst>
            <pc:docMk/>
            <pc:sldMk cId="1632548054" sldId="330"/>
            <ac:picMk id="7" creationId="{C491209C-4969-50E7-7AF2-D6B9B59FD883}"/>
          </ac:picMkLst>
        </pc:picChg>
        <pc:picChg chg="add del mod">
          <ac:chgData name="Ja'Quan Young" userId="8c00821a-8400-43b6-84d1-ad965c1c3445" providerId="ADAL" clId="{902B5DA7-C10A-43AA-8E2F-F3B056F775F0}" dt="2023-11-12T16:31:15.077" v="191" actId="27803"/>
          <ac:picMkLst>
            <pc:docMk/>
            <pc:sldMk cId="1632548054" sldId="330"/>
            <ac:picMk id="9" creationId="{260953DD-CA75-641A-6442-951102F61C44}"/>
          </ac:picMkLst>
        </pc:picChg>
        <pc:picChg chg="add del mod">
          <ac:chgData name="Ja'Quan Young" userId="8c00821a-8400-43b6-84d1-ad965c1c3445" providerId="ADAL" clId="{902B5DA7-C10A-43AA-8E2F-F3B056F775F0}" dt="2023-11-12T16:31:15.077" v="191" actId="27803"/>
          <ac:picMkLst>
            <pc:docMk/>
            <pc:sldMk cId="1632548054" sldId="330"/>
            <ac:picMk id="11" creationId="{9E76C048-8DAB-288E-D2C9-1BA840BA5FB2}"/>
          </ac:picMkLst>
        </pc:picChg>
        <pc:picChg chg="add del mod">
          <ac:chgData name="Ja'Quan Young" userId="8c00821a-8400-43b6-84d1-ad965c1c3445" providerId="ADAL" clId="{902B5DA7-C10A-43AA-8E2F-F3B056F775F0}" dt="2023-11-12T16:31:15.077" v="191" actId="27803"/>
          <ac:picMkLst>
            <pc:docMk/>
            <pc:sldMk cId="1632548054" sldId="330"/>
            <ac:picMk id="13" creationId="{99029F63-33A1-1CD6-B65D-AD911CE22FAD}"/>
          </ac:picMkLst>
        </pc:picChg>
        <pc:picChg chg="add del mod">
          <ac:chgData name="Ja'Quan Young" userId="8c00821a-8400-43b6-84d1-ad965c1c3445" providerId="ADAL" clId="{902B5DA7-C10A-43AA-8E2F-F3B056F775F0}" dt="2023-11-12T16:31:15.077" v="191" actId="27803"/>
          <ac:picMkLst>
            <pc:docMk/>
            <pc:sldMk cId="1632548054" sldId="330"/>
            <ac:picMk id="15" creationId="{2F85523A-9C43-867B-98FF-530171188108}"/>
          </ac:picMkLst>
        </pc:picChg>
        <pc:picChg chg="add del mod">
          <ac:chgData name="Ja'Quan Young" userId="8c00821a-8400-43b6-84d1-ad965c1c3445" providerId="ADAL" clId="{902B5DA7-C10A-43AA-8E2F-F3B056F775F0}" dt="2023-11-12T16:31:15.077" v="191" actId="27803"/>
          <ac:picMkLst>
            <pc:docMk/>
            <pc:sldMk cId="1632548054" sldId="330"/>
            <ac:picMk id="17" creationId="{186A51A2-FBE6-A743-36FB-2939EB6CE83A}"/>
          </ac:picMkLst>
        </pc:picChg>
        <pc:picChg chg="add del mod">
          <ac:chgData name="Ja'Quan Young" userId="8c00821a-8400-43b6-84d1-ad965c1c3445" providerId="ADAL" clId="{902B5DA7-C10A-43AA-8E2F-F3B056F775F0}" dt="2023-11-12T16:31:15.077" v="191" actId="27803"/>
          <ac:picMkLst>
            <pc:docMk/>
            <pc:sldMk cId="1632548054" sldId="330"/>
            <ac:picMk id="19" creationId="{CFB17A62-80B1-E925-9A75-92F9F06538EB}"/>
          </ac:picMkLst>
        </pc:picChg>
        <pc:picChg chg="add del mod">
          <ac:chgData name="Ja'Quan Young" userId="8c00821a-8400-43b6-84d1-ad965c1c3445" providerId="ADAL" clId="{902B5DA7-C10A-43AA-8E2F-F3B056F775F0}" dt="2023-11-12T16:31:15.077" v="191" actId="27803"/>
          <ac:picMkLst>
            <pc:docMk/>
            <pc:sldMk cId="1632548054" sldId="330"/>
            <ac:picMk id="21" creationId="{02335695-D340-DDEC-F2D8-AB6858BB3C5B}"/>
          </ac:picMkLst>
        </pc:picChg>
      </pc:sldChg>
      <pc:sldChg chg="addSp delSp modSp new mod">
        <pc:chgData name="Ja'Quan Young" userId="8c00821a-8400-43b6-84d1-ad965c1c3445" providerId="ADAL" clId="{902B5DA7-C10A-43AA-8E2F-F3B056F775F0}" dt="2023-11-12T18:51:45.222" v="1082" actId="478"/>
        <pc:sldMkLst>
          <pc:docMk/>
          <pc:sldMk cId="2982264617" sldId="331"/>
        </pc:sldMkLst>
        <pc:spChg chg="mod">
          <ac:chgData name="Ja'Quan Young" userId="8c00821a-8400-43b6-84d1-ad965c1c3445" providerId="ADAL" clId="{902B5DA7-C10A-43AA-8E2F-F3B056F775F0}" dt="2023-11-12T16:01:14.965" v="67" actId="20577"/>
          <ac:spMkLst>
            <pc:docMk/>
            <pc:sldMk cId="2982264617" sldId="331"/>
            <ac:spMk id="4" creationId="{8B286B05-1A8E-1027-3B63-212DDBF2A76E}"/>
          </ac:spMkLst>
        </pc:spChg>
        <pc:spChg chg="mod">
          <ac:chgData name="Ja'Quan Young" userId="8c00821a-8400-43b6-84d1-ad965c1c3445" providerId="ADAL" clId="{902B5DA7-C10A-43AA-8E2F-F3B056F775F0}" dt="2023-11-12T18:45:31.188" v="1034" actId="207"/>
          <ac:spMkLst>
            <pc:docMk/>
            <pc:sldMk cId="2982264617" sldId="331"/>
            <ac:spMk id="9" creationId="{D37D79BF-95FE-15BD-50A6-4DF21D454019}"/>
          </ac:spMkLst>
        </pc:spChg>
        <pc:spChg chg="mod">
          <ac:chgData name="Ja'Quan Young" userId="8c00821a-8400-43b6-84d1-ad965c1c3445" providerId="ADAL" clId="{902B5DA7-C10A-43AA-8E2F-F3B056F775F0}" dt="2023-11-12T18:45:11.243" v="1033" actId="165"/>
          <ac:spMkLst>
            <pc:docMk/>
            <pc:sldMk cId="2982264617" sldId="331"/>
            <ac:spMk id="10" creationId="{6AA0E389-CC4B-EDF9-BEED-CBD414BE6B6A}"/>
          </ac:spMkLst>
        </pc:spChg>
        <pc:spChg chg="del mod topLvl">
          <ac:chgData name="Ja'Quan Young" userId="8c00821a-8400-43b6-84d1-ad965c1c3445" providerId="ADAL" clId="{902B5DA7-C10A-43AA-8E2F-F3B056F775F0}" dt="2023-11-12T18:51:32.403" v="1079" actId="478"/>
          <ac:spMkLst>
            <pc:docMk/>
            <pc:sldMk cId="2982264617" sldId="331"/>
            <ac:spMk id="12" creationId="{126DD938-6D81-81B3-02EB-4AA32A599907}"/>
          </ac:spMkLst>
        </pc:spChg>
        <pc:spChg chg="del mod topLvl">
          <ac:chgData name="Ja'Quan Young" userId="8c00821a-8400-43b6-84d1-ad965c1c3445" providerId="ADAL" clId="{902B5DA7-C10A-43AA-8E2F-F3B056F775F0}" dt="2023-11-12T18:51:37.395" v="1080" actId="478"/>
          <ac:spMkLst>
            <pc:docMk/>
            <pc:sldMk cId="2982264617" sldId="331"/>
            <ac:spMk id="14" creationId="{99D59F54-A43F-9197-7217-664BEB8C7FBC}"/>
          </ac:spMkLst>
        </pc:spChg>
        <pc:grpChg chg="add del mod">
          <ac:chgData name="Ja'Quan Young" userId="8c00821a-8400-43b6-84d1-ad965c1c3445" providerId="ADAL" clId="{902B5DA7-C10A-43AA-8E2F-F3B056F775F0}" dt="2023-11-12T18:45:11.243" v="1033" actId="165"/>
          <ac:grpSpMkLst>
            <pc:docMk/>
            <pc:sldMk cId="2982264617" sldId="331"/>
            <ac:grpSpMk id="6" creationId="{0B039955-0A15-87C3-0AB4-A88980448FB1}"/>
          </ac:grpSpMkLst>
        </pc:grpChg>
        <pc:grpChg chg="del mod topLvl">
          <ac:chgData name="Ja'Quan Young" userId="8c00821a-8400-43b6-84d1-ad965c1c3445" providerId="ADAL" clId="{902B5DA7-C10A-43AA-8E2F-F3B056F775F0}" dt="2023-11-12T18:51:45.222" v="1082" actId="478"/>
          <ac:grpSpMkLst>
            <pc:docMk/>
            <pc:sldMk cId="2982264617" sldId="331"/>
            <ac:grpSpMk id="7" creationId="{9B58113D-C692-3539-F428-5233F45651BD}"/>
          </ac:grpSpMkLst>
        </pc:grpChg>
        <pc:grpChg chg="add del mod">
          <ac:chgData name="Ja'Quan Young" userId="8c00821a-8400-43b6-84d1-ad965c1c3445" providerId="ADAL" clId="{902B5DA7-C10A-43AA-8E2F-F3B056F775F0}" dt="2023-11-12T18:45:05.433" v="1032" actId="165"/>
          <ac:grpSpMkLst>
            <pc:docMk/>
            <pc:sldMk cId="2982264617" sldId="331"/>
            <ac:grpSpMk id="11" creationId="{F89DBDE0-E54F-FB9E-947C-3F9EE03EE3D7}"/>
          </ac:grpSpMkLst>
        </pc:grpChg>
        <pc:graphicFrameChg chg="add mod modGraphic">
          <ac:chgData name="Ja'Quan Young" userId="8c00821a-8400-43b6-84d1-ad965c1c3445" providerId="ADAL" clId="{902B5DA7-C10A-43AA-8E2F-F3B056F775F0}" dt="2023-11-12T18:51:26.427" v="1077" actId="167"/>
          <ac:graphicFrameMkLst>
            <pc:docMk/>
            <pc:sldMk cId="2982264617" sldId="331"/>
            <ac:graphicFrameMk id="15" creationId="{106A5463-854B-75E7-A834-CBC744F20D03}"/>
          </ac:graphicFrameMkLst>
        </pc:graphicFrameChg>
        <pc:picChg chg="add del mod">
          <ac:chgData name="Ja'Quan Young" userId="8c00821a-8400-43b6-84d1-ad965c1c3445" providerId="ADAL" clId="{902B5DA7-C10A-43AA-8E2F-F3B056F775F0}" dt="2023-11-12T18:43:12.193" v="1025" actId="478"/>
          <ac:picMkLst>
            <pc:docMk/>
            <pc:sldMk cId="2982264617" sldId="331"/>
            <ac:picMk id="5" creationId="{FA432289-50D1-0D69-A9ED-4D04D5886217}"/>
          </ac:picMkLst>
        </pc:picChg>
        <pc:picChg chg="del mod topLvl">
          <ac:chgData name="Ja'Quan Young" userId="8c00821a-8400-43b6-84d1-ad965c1c3445" providerId="ADAL" clId="{902B5DA7-C10A-43AA-8E2F-F3B056F775F0}" dt="2023-11-12T18:51:43.152" v="1081" actId="478"/>
          <ac:picMkLst>
            <pc:docMk/>
            <pc:sldMk cId="2982264617" sldId="331"/>
            <ac:picMk id="8" creationId="{8B53F821-BECD-0CC9-ABCE-F782E35D6016}"/>
          </ac:picMkLst>
        </pc:picChg>
        <pc:picChg chg="del mod topLvl">
          <ac:chgData name="Ja'Quan Young" userId="8c00821a-8400-43b6-84d1-ad965c1c3445" providerId="ADAL" clId="{902B5DA7-C10A-43AA-8E2F-F3B056F775F0}" dt="2023-11-12T18:51:29.142" v="1078" actId="478"/>
          <ac:picMkLst>
            <pc:docMk/>
            <pc:sldMk cId="2982264617" sldId="331"/>
            <ac:picMk id="13" creationId="{F5FCE153-CC7F-BE2F-445D-2AA61D972EFE}"/>
          </ac:picMkLst>
        </pc:picChg>
      </pc:sldChg>
      <pc:sldChg chg="addSp modSp new mod">
        <pc:chgData name="Ja'Quan Young" userId="8c00821a-8400-43b6-84d1-ad965c1c3445" providerId="ADAL" clId="{902B5DA7-C10A-43AA-8E2F-F3B056F775F0}" dt="2023-11-12T21:03:47.068" v="2212"/>
        <pc:sldMkLst>
          <pc:docMk/>
          <pc:sldMk cId="684635093" sldId="332"/>
        </pc:sldMkLst>
        <pc:spChg chg="mod">
          <ac:chgData name="Ja'Quan Young" userId="8c00821a-8400-43b6-84d1-ad965c1c3445" providerId="ADAL" clId="{902B5DA7-C10A-43AA-8E2F-F3B056F775F0}" dt="2023-11-12T16:02:14.669" v="84" actId="20577"/>
          <ac:spMkLst>
            <pc:docMk/>
            <pc:sldMk cId="684635093" sldId="332"/>
            <ac:spMk id="5" creationId="{B406A29E-3AA2-71F7-18ED-483A95C84C97}"/>
          </ac:spMkLst>
        </pc:spChg>
        <pc:grpChg chg="add mod">
          <ac:chgData name="Ja'Quan Young" userId="8c00821a-8400-43b6-84d1-ad965c1c3445" providerId="ADAL" clId="{902B5DA7-C10A-43AA-8E2F-F3B056F775F0}" dt="2023-11-12T21:03:30.243" v="2211" actId="164"/>
          <ac:grpSpMkLst>
            <pc:docMk/>
            <pc:sldMk cId="684635093" sldId="332"/>
            <ac:grpSpMk id="2" creationId="{6A402E65-A4A6-7049-E6DC-DDCC8D1945F0}"/>
          </ac:grpSpMkLst>
        </pc:grpChg>
        <pc:graphicFrameChg chg="mod">
          <ac:chgData name="Ja'Quan Young" userId="8c00821a-8400-43b6-84d1-ad965c1c3445" providerId="ADAL" clId="{902B5DA7-C10A-43AA-8E2F-F3B056F775F0}" dt="2023-11-12T21:03:47.068" v="2212"/>
          <ac:graphicFrameMkLst>
            <pc:docMk/>
            <pc:sldMk cId="684635093" sldId="332"/>
            <ac:graphicFrameMk id="163" creationId="{FFCAF27F-40C6-1142-59F4-52783F88B1D6}"/>
          </ac:graphicFrameMkLst>
        </pc:graphicFrameChg>
        <pc:picChg chg="mod">
          <ac:chgData name="Ja'Quan Young" userId="8c00821a-8400-43b6-84d1-ad965c1c3445" providerId="ADAL" clId="{902B5DA7-C10A-43AA-8E2F-F3B056F775F0}" dt="2023-11-12T21:03:30.243" v="2211" actId="164"/>
          <ac:picMkLst>
            <pc:docMk/>
            <pc:sldMk cId="684635093" sldId="332"/>
            <ac:picMk id="165" creationId="{1184B515-0F89-E3EB-D73F-806C1BBCC1C6}"/>
          </ac:picMkLst>
        </pc:picChg>
        <pc:picChg chg="mod">
          <ac:chgData name="Ja'Quan Young" userId="8c00821a-8400-43b6-84d1-ad965c1c3445" providerId="ADAL" clId="{902B5DA7-C10A-43AA-8E2F-F3B056F775F0}" dt="2023-11-12T21:03:30.243" v="2211" actId="164"/>
          <ac:picMkLst>
            <pc:docMk/>
            <pc:sldMk cId="684635093" sldId="332"/>
            <ac:picMk id="178" creationId="{236EFB90-1020-5345-257C-2BEAFF507524}"/>
          </ac:picMkLst>
        </pc:picChg>
        <pc:picChg chg="mod">
          <ac:chgData name="Ja'Quan Young" userId="8c00821a-8400-43b6-84d1-ad965c1c3445" providerId="ADAL" clId="{902B5DA7-C10A-43AA-8E2F-F3B056F775F0}" dt="2023-11-12T21:03:30.243" v="2211" actId="164"/>
          <ac:picMkLst>
            <pc:docMk/>
            <pc:sldMk cId="684635093" sldId="332"/>
            <ac:picMk id="180" creationId="{F410376D-B058-E0C8-C567-34E85F76E4D4}"/>
          </ac:picMkLst>
        </pc:picChg>
        <pc:picChg chg="mod">
          <ac:chgData name="Ja'Quan Young" userId="8c00821a-8400-43b6-84d1-ad965c1c3445" providerId="ADAL" clId="{902B5DA7-C10A-43AA-8E2F-F3B056F775F0}" dt="2023-11-12T21:03:30.243" v="2211" actId="164"/>
          <ac:picMkLst>
            <pc:docMk/>
            <pc:sldMk cId="684635093" sldId="332"/>
            <ac:picMk id="182" creationId="{CE5A031E-7003-599A-4770-0A9762FBA363}"/>
          </ac:picMkLst>
        </pc:picChg>
      </pc:sldChg>
      <pc:sldChg chg="addSp delSp modSp new mod">
        <pc:chgData name="Ja'Quan Young" userId="8c00821a-8400-43b6-84d1-ad965c1c3445" providerId="ADAL" clId="{902B5DA7-C10A-43AA-8E2F-F3B056F775F0}" dt="2023-11-12T21:43:41.588" v="2526" actId="164"/>
        <pc:sldMkLst>
          <pc:docMk/>
          <pc:sldMk cId="555665395" sldId="333"/>
        </pc:sldMkLst>
        <pc:spChg chg="mod">
          <ac:chgData name="Ja'Quan Young" userId="8c00821a-8400-43b6-84d1-ad965c1c3445" providerId="ADAL" clId="{902B5DA7-C10A-43AA-8E2F-F3B056F775F0}" dt="2023-11-12T16:02:33.565" v="98" actId="20577"/>
          <ac:spMkLst>
            <pc:docMk/>
            <pc:sldMk cId="555665395" sldId="333"/>
            <ac:spMk id="5" creationId="{BAFD5B91-39C6-997A-C19D-91ADC0AFA81F}"/>
          </ac:spMkLst>
        </pc:spChg>
        <pc:spChg chg="mod topLvl">
          <ac:chgData name="Ja'Quan Young" userId="8c00821a-8400-43b6-84d1-ad965c1c3445" providerId="ADAL" clId="{902B5DA7-C10A-43AA-8E2F-F3B056F775F0}" dt="2023-11-12T21:43:41.588" v="2526" actId="164"/>
          <ac:spMkLst>
            <pc:docMk/>
            <pc:sldMk cId="555665395" sldId="333"/>
            <ac:spMk id="16" creationId="{6360B051-E031-C9EF-3456-81835A60FC32}"/>
          </ac:spMkLst>
        </pc:spChg>
        <pc:grpChg chg="add del mod">
          <ac:chgData name="Ja'Quan Young" userId="8c00821a-8400-43b6-84d1-ad965c1c3445" providerId="ADAL" clId="{902B5DA7-C10A-43AA-8E2F-F3B056F775F0}" dt="2023-11-12T21:35:42.428" v="2489" actId="165"/>
          <ac:grpSpMkLst>
            <pc:docMk/>
            <pc:sldMk cId="555665395" sldId="333"/>
            <ac:grpSpMk id="6" creationId="{132521AC-E8DC-374C-EE97-D68D31173163}"/>
          </ac:grpSpMkLst>
        </pc:grpChg>
        <pc:grpChg chg="mod">
          <ac:chgData name="Ja'Quan Young" userId="8c00821a-8400-43b6-84d1-ad965c1c3445" providerId="ADAL" clId="{902B5DA7-C10A-43AA-8E2F-F3B056F775F0}" dt="2023-11-12T21:42:15.715" v="2525" actId="1076"/>
          <ac:grpSpMkLst>
            <pc:docMk/>
            <pc:sldMk cId="555665395" sldId="333"/>
            <ac:grpSpMk id="6" creationId="{3590768E-208F-BEAC-5E9E-2668EA30993C}"/>
          </ac:grpSpMkLst>
        </pc:grpChg>
        <pc:grpChg chg="add mod">
          <ac:chgData name="Ja'Quan Young" userId="8c00821a-8400-43b6-84d1-ad965c1c3445" providerId="ADAL" clId="{902B5DA7-C10A-43AA-8E2F-F3B056F775F0}" dt="2023-11-12T21:43:41.588" v="2526" actId="164"/>
          <ac:grpSpMkLst>
            <pc:docMk/>
            <pc:sldMk cId="555665395" sldId="333"/>
            <ac:grpSpMk id="22" creationId="{32E2B77B-D27D-4ED8-3292-434E5FF6683C}"/>
          </ac:grpSpMkLst>
        </pc:grpChg>
        <pc:picChg chg="mod topLvl">
          <ac:chgData name="Ja'Quan Young" userId="8c00821a-8400-43b6-84d1-ad965c1c3445" providerId="ADAL" clId="{902B5DA7-C10A-43AA-8E2F-F3B056F775F0}" dt="2023-11-12T21:43:41.588" v="2526" actId="164"/>
          <ac:picMkLst>
            <pc:docMk/>
            <pc:sldMk cId="555665395" sldId="333"/>
            <ac:picMk id="7" creationId="{3A97462C-7F7D-E044-7174-7216D56ADC46}"/>
          </ac:picMkLst>
        </pc:picChg>
        <pc:picChg chg="mod topLvl">
          <ac:chgData name="Ja'Quan Young" userId="8c00821a-8400-43b6-84d1-ad965c1c3445" providerId="ADAL" clId="{902B5DA7-C10A-43AA-8E2F-F3B056F775F0}" dt="2023-11-12T21:43:41.588" v="2526" actId="164"/>
          <ac:picMkLst>
            <pc:docMk/>
            <pc:sldMk cId="555665395" sldId="333"/>
            <ac:picMk id="9" creationId="{82739953-BCDF-9F1C-305C-ECEC6B3AFAE4}"/>
          </ac:picMkLst>
        </pc:picChg>
        <pc:picChg chg="mod topLvl">
          <ac:chgData name="Ja'Quan Young" userId="8c00821a-8400-43b6-84d1-ad965c1c3445" providerId="ADAL" clId="{902B5DA7-C10A-43AA-8E2F-F3B056F775F0}" dt="2023-11-12T21:43:41.588" v="2526" actId="164"/>
          <ac:picMkLst>
            <pc:docMk/>
            <pc:sldMk cId="555665395" sldId="333"/>
            <ac:picMk id="11" creationId="{3CE5E8D3-2871-412E-3FD4-9D0A5E2FEA4A}"/>
          </ac:picMkLst>
        </pc:picChg>
        <pc:picChg chg="mod topLvl">
          <ac:chgData name="Ja'Quan Young" userId="8c00821a-8400-43b6-84d1-ad965c1c3445" providerId="ADAL" clId="{902B5DA7-C10A-43AA-8E2F-F3B056F775F0}" dt="2023-11-12T21:43:41.588" v="2526" actId="164"/>
          <ac:picMkLst>
            <pc:docMk/>
            <pc:sldMk cId="555665395" sldId="333"/>
            <ac:picMk id="13" creationId="{34614E9B-5B25-2C8F-D468-02DA82F6B071}"/>
          </ac:picMkLst>
        </pc:picChg>
        <pc:picChg chg="mod topLvl">
          <ac:chgData name="Ja'Quan Young" userId="8c00821a-8400-43b6-84d1-ad965c1c3445" providerId="ADAL" clId="{902B5DA7-C10A-43AA-8E2F-F3B056F775F0}" dt="2023-11-12T21:43:41.588" v="2526" actId="164"/>
          <ac:picMkLst>
            <pc:docMk/>
            <pc:sldMk cId="555665395" sldId="333"/>
            <ac:picMk id="15" creationId="{61CB6543-118A-9122-1462-15417C683A52}"/>
          </ac:picMkLst>
        </pc:picChg>
        <pc:picChg chg="mod topLvl">
          <ac:chgData name="Ja'Quan Young" userId="8c00821a-8400-43b6-84d1-ad965c1c3445" providerId="ADAL" clId="{902B5DA7-C10A-43AA-8E2F-F3B056F775F0}" dt="2023-11-12T21:43:41.588" v="2526" actId="164"/>
          <ac:picMkLst>
            <pc:docMk/>
            <pc:sldMk cId="555665395" sldId="333"/>
            <ac:picMk id="21" creationId="{D345B122-0FD9-58F1-F2BC-3896BD9C2187}"/>
          </ac:picMkLst>
        </pc:picChg>
      </pc:sldChg>
      <pc:sldChg chg="addSp delSp modSp new mod">
        <pc:chgData name="Ja'Quan Young" userId="8c00821a-8400-43b6-84d1-ad965c1c3445" providerId="ADAL" clId="{902B5DA7-C10A-43AA-8E2F-F3B056F775F0}" dt="2023-11-12T19:00:35.211" v="1272" actId="12100"/>
        <pc:sldMkLst>
          <pc:docMk/>
          <pc:sldMk cId="773346029" sldId="334"/>
        </pc:sldMkLst>
        <pc:spChg chg="del">
          <ac:chgData name="Ja'Quan Young" userId="8c00821a-8400-43b6-84d1-ad965c1c3445" providerId="ADAL" clId="{902B5DA7-C10A-43AA-8E2F-F3B056F775F0}" dt="2023-11-12T18:57:40.948" v="1190" actId="1032"/>
          <ac:spMkLst>
            <pc:docMk/>
            <pc:sldMk cId="773346029" sldId="334"/>
            <ac:spMk id="2" creationId="{F61B14B3-788F-D872-896D-10A3EA0716C9}"/>
          </ac:spMkLst>
        </pc:spChg>
        <pc:spChg chg="mod">
          <ac:chgData name="Ja'Quan Young" userId="8c00821a-8400-43b6-84d1-ad965c1c3445" providerId="ADAL" clId="{902B5DA7-C10A-43AA-8E2F-F3B056F775F0}" dt="2023-11-12T16:07:54.427" v="118" actId="20577"/>
          <ac:spMkLst>
            <pc:docMk/>
            <pc:sldMk cId="773346029" sldId="334"/>
            <ac:spMk id="5" creationId="{DAED45CC-AF7A-FF46-93A0-F1B1C1FBBD17}"/>
          </ac:spMkLst>
        </pc:spChg>
        <pc:graphicFrameChg chg="add mod modGraphic">
          <ac:chgData name="Ja'Quan Young" userId="8c00821a-8400-43b6-84d1-ad965c1c3445" providerId="ADAL" clId="{902B5DA7-C10A-43AA-8E2F-F3B056F775F0}" dt="2023-11-12T19:00:35.211" v="1272" actId="12100"/>
          <ac:graphicFrameMkLst>
            <pc:docMk/>
            <pc:sldMk cId="773346029" sldId="334"/>
            <ac:graphicFrameMk id="6" creationId="{81E714C6-8B51-6993-8043-1274E7FEA0C0}"/>
          </ac:graphicFrameMkLst>
        </pc:graphicFrameChg>
      </pc:sldChg>
      <pc:sldChg chg="addSp delSp modSp new mod">
        <pc:chgData name="Ja'Quan Young" userId="8c00821a-8400-43b6-84d1-ad965c1c3445" providerId="ADAL" clId="{902B5DA7-C10A-43AA-8E2F-F3B056F775F0}" dt="2023-11-12T21:16:33.499" v="2304" actId="20577"/>
        <pc:sldMkLst>
          <pc:docMk/>
          <pc:sldMk cId="3957245697" sldId="335"/>
        </pc:sldMkLst>
        <pc:spChg chg="del">
          <ac:chgData name="Ja'Quan Young" userId="8c00821a-8400-43b6-84d1-ad965c1c3445" providerId="ADAL" clId="{902B5DA7-C10A-43AA-8E2F-F3B056F775F0}" dt="2023-11-12T19:21:44.409" v="1307" actId="1032"/>
          <ac:spMkLst>
            <pc:docMk/>
            <pc:sldMk cId="3957245697" sldId="335"/>
            <ac:spMk id="2" creationId="{47F6E6E4-A748-08CA-01BE-AE9C3A86A187}"/>
          </ac:spMkLst>
        </pc:spChg>
        <pc:spChg chg="add mod">
          <ac:chgData name="Ja'Quan Young" userId="8c00821a-8400-43b6-84d1-ad965c1c3445" providerId="ADAL" clId="{902B5DA7-C10A-43AA-8E2F-F3B056F775F0}" dt="2023-11-12T21:16:33.499" v="2304" actId="20577"/>
          <ac:spMkLst>
            <pc:docMk/>
            <pc:sldMk cId="3957245697" sldId="335"/>
            <ac:spMk id="2" creationId="{E203D8BB-1912-E328-E8DE-1EF7FB55B9A7}"/>
          </ac:spMkLst>
        </pc:spChg>
        <pc:spChg chg="mod">
          <ac:chgData name="Ja'Quan Young" userId="8c00821a-8400-43b6-84d1-ad965c1c3445" providerId="ADAL" clId="{902B5DA7-C10A-43AA-8E2F-F3B056F775F0}" dt="2023-11-12T19:01:10.629" v="1291" actId="20577"/>
          <ac:spMkLst>
            <pc:docMk/>
            <pc:sldMk cId="3957245697" sldId="335"/>
            <ac:spMk id="5" creationId="{9D9B9328-4736-6ABA-F5FC-7E2A0BFE34C5}"/>
          </ac:spMkLst>
        </pc:spChg>
        <pc:graphicFrameChg chg="add mod modGraphic">
          <ac:chgData name="Ja'Quan Young" userId="8c00821a-8400-43b6-84d1-ad965c1c3445" providerId="ADAL" clId="{902B5DA7-C10A-43AA-8E2F-F3B056F775F0}" dt="2023-11-12T19:39:56.936" v="1719" actId="2711"/>
          <ac:graphicFrameMkLst>
            <pc:docMk/>
            <pc:sldMk cId="3957245697" sldId="335"/>
            <ac:graphicFrameMk id="6" creationId="{D8379AD9-F3F3-0D11-67EB-9A2719998D1E}"/>
          </ac:graphicFrameMkLst>
        </pc:graphicFrameChg>
        <pc:graphicFrameChg chg="add mod">
          <ac:chgData name="Ja'Quan Young" userId="8c00821a-8400-43b6-84d1-ad965c1c3445" providerId="ADAL" clId="{902B5DA7-C10A-43AA-8E2F-F3B056F775F0}" dt="2023-11-12T19:34:59.598" v="1591" actId="167"/>
          <ac:graphicFrameMkLst>
            <pc:docMk/>
            <pc:sldMk cId="3957245697" sldId="335"/>
            <ac:graphicFrameMk id="7" creationId="{1458EFA4-2AAB-F27B-03EA-1AC3221D6F87}"/>
          </ac:graphicFrameMkLst>
        </pc:graphicFrameChg>
        <pc:graphicFrameChg chg="add del mod">
          <ac:chgData name="Ja'Quan Young" userId="8c00821a-8400-43b6-84d1-ad965c1c3445" providerId="ADAL" clId="{902B5DA7-C10A-43AA-8E2F-F3B056F775F0}" dt="2023-11-12T19:35:15.265" v="1592" actId="478"/>
          <ac:graphicFrameMkLst>
            <pc:docMk/>
            <pc:sldMk cId="3957245697" sldId="335"/>
            <ac:graphicFrameMk id="8" creationId="{7FE10B17-7BFF-CE6F-7DEF-9CEAF20027E4}"/>
          </ac:graphicFrameMkLst>
        </pc:graphicFrameChg>
      </pc:sldChg>
      <pc:sldChg chg="addSp delSp modSp new mod">
        <pc:chgData name="Ja'Quan Young" userId="8c00821a-8400-43b6-84d1-ad965c1c3445" providerId="ADAL" clId="{902B5DA7-C10A-43AA-8E2F-F3B056F775F0}" dt="2023-11-12T20:36:57.167" v="2197"/>
        <pc:sldMkLst>
          <pc:docMk/>
          <pc:sldMk cId="3576176177" sldId="336"/>
        </pc:sldMkLst>
        <pc:spChg chg="del">
          <ac:chgData name="Ja'Quan Young" userId="8c00821a-8400-43b6-84d1-ad965c1c3445" providerId="ADAL" clId="{902B5DA7-C10A-43AA-8E2F-F3B056F775F0}" dt="2023-11-12T16:42:13.604" v="223" actId="478"/>
          <ac:spMkLst>
            <pc:docMk/>
            <pc:sldMk cId="3576176177" sldId="336"/>
            <ac:spMk id="2" creationId="{DACDAFC8-9AFA-3331-33AE-1C620D801085}"/>
          </ac:spMkLst>
        </pc:spChg>
        <pc:spChg chg="mod">
          <ac:chgData name="Ja'Quan Young" userId="8c00821a-8400-43b6-84d1-ad965c1c3445" providerId="ADAL" clId="{902B5DA7-C10A-43AA-8E2F-F3B056F775F0}" dt="2023-11-12T17:03:42.765" v="394" actId="20577"/>
          <ac:spMkLst>
            <pc:docMk/>
            <pc:sldMk cId="3576176177" sldId="336"/>
            <ac:spMk id="5" creationId="{8435E6B7-51C7-7859-EECC-C51591FA5C30}"/>
          </ac:spMkLst>
        </pc:spChg>
        <pc:spChg chg="mod topLvl">
          <ac:chgData name="Ja'Quan Young" userId="8c00821a-8400-43b6-84d1-ad965c1c3445" providerId="ADAL" clId="{902B5DA7-C10A-43AA-8E2F-F3B056F775F0}" dt="2023-11-12T17:53:25.732" v="960" actId="165"/>
          <ac:spMkLst>
            <pc:docMk/>
            <pc:sldMk cId="3576176177" sldId="336"/>
            <ac:spMk id="8" creationId="{ABA34865-7E18-5B0E-57C2-158154A75AA3}"/>
          </ac:spMkLst>
        </pc:spChg>
        <pc:spChg chg="mod topLvl">
          <ac:chgData name="Ja'Quan Young" userId="8c00821a-8400-43b6-84d1-ad965c1c3445" providerId="ADAL" clId="{902B5DA7-C10A-43AA-8E2F-F3B056F775F0}" dt="2023-11-12T17:53:25.732" v="960" actId="165"/>
          <ac:spMkLst>
            <pc:docMk/>
            <pc:sldMk cId="3576176177" sldId="336"/>
            <ac:spMk id="9" creationId="{D0D1F4A2-61ED-85F7-C70E-63E3564F6FC8}"/>
          </ac:spMkLst>
        </pc:spChg>
        <pc:spChg chg="mod topLvl">
          <ac:chgData name="Ja'Quan Young" userId="8c00821a-8400-43b6-84d1-ad965c1c3445" providerId="ADAL" clId="{902B5DA7-C10A-43AA-8E2F-F3B056F775F0}" dt="2023-11-12T17:54:18.762" v="967" actId="165"/>
          <ac:spMkLst>
            <pc:docMk/>
            <pc:sldMk cId="3576176177" sldId="336"/>
            <ac:spMk id="10" creationId="{BBEAFCB6-B08E-1FB3-7C1B-216671F426C0}"/>
          </ac:spMkLst>
        </pc:spChg>
        <pc:spChg chg="mod topLvl">
          <ac:chgData name="Ja'Quan Young" userId="8c00821a-8400-43b6-84d1-ad965c1c3445" providerId="ADAL" clId="{902B5DA7-C10A-43AA-8E2F-F3B056F775F0}" dt="2023-11-12T17:54:43.328" v="970" actId="165"/>
          <ac:spMkLst>
            <pc:docMk/>
            <pc:sldMk cId="3576176177" sldId="336"/>
            <ac:spMk id="11" creationId="{30665EB8-9A53-5B3F-0E1C-F72A3C74E7C4}"/>
          </ac:spMkLst>
        </pc:spChg>
        <pc:spChg chg="mod topLvl">
          <ac:chgData name="Ja'Quan Young" userId="8c00821a-8400-43b6-84d1-ad965c1c3445" providerId="ADAL" clId="{902B5DA7-C10A-43AA-8E2F-F3B056F775F0}" dt="2023-11-12T17:55:06.754" v="973" actId="165"/>
          <ac:spMkLst>
            <pc:docMk/>
            <pc:sldMk cId="3576176177" sldId="336"/>
            <ac:spMk id="12" creationId="{B2C82BAA-432E-A2DF-2B59-8C0169605003}"/>
          </ac:spMkLst>
        </pc:spChg>
        <pc:spChg chg="mod topLvl">
          <ac:chgData name="Ja'Quan Young" userId="8c00821a-8400-43b6-84d1-ad965c1c3445" providerId="ADAL" clId="{902B5DA7-C10A-43AA-8E2F-F3B056F775F0}" dt="2023-11-12T17:54:18.762" v="967" actId="165"/>
          <ac:spMkLst>
            <pc:docMk/>
            <pc:sldMk cId="3576176177" sldId="336"/>
            <ac:spMk id="17" creationId="{7FA1501C-2DAB-8EF8-9A44-3E243A6C620E}"/>
          </ac:spMkLst>
        </pc:spChg>
        <pc:spChg chg="mod topLvl">
          <ac:chgData name="Ja'Quan Young" userId="8c00821a-8400-43b6-84d1-ad965c1c3445" providerId="ADAL" clId="{902B5DA7-C10A-43AA-8E2F-F3B056F775F0}" dt="2023-11-12T17:54:43.328" v="970" actId="165"/>
          <ac:spMkLst>
            <pc:docMk/>
            <pc:sldMk cId="3576176177" sldId="336"/>
            <ac:spMk id="18" creationId="{A97E2733-1EAC-DF0A-3E11-C058C965B711}"/>
          </ac:spMkLst>
        </pc:spChg>
        <pc:spChg chg="mod topLvl">
          <ac:chgData name="Ja'Quan Young" userId="8c00821a-8400-43b6-84d1-ad965c1c3445" providerId="ADAL" clId="{902B5DA7-C10A-43AA-8E2F-F3B056F775F0}" dt="2023-11-12T17:55:06.754" v="973" actId="165"/>
          <ac:spMkLst>
            <pc:docMk/>
            <pc:sldMk cId="3576176177" sldId="336"/>
            <ac:spMk id="19" creationId="{8605D406-4DF7-206B-71CA-14EFD108955C}"/>
          </ac:spMkLst>
        </pc:spChg>
        <pc:spChg chg="del mod topLvl">
          <ac:chgData name="Ja'Quan Young" userId="8c00821a-8400-43b6-84d1-ad965c1c3445" providerId="ADAL" clId="{902B5DA7-C10A-43AA-8E2F-F3B056F775F0}" dt="2023-11-12T16:46:59.856" v="281" actId="478"/>
          <ac:spMkLst>
            <pc:docMk/>
            <pc:sldMk cId="3576176177" sldId="336"/>
            <ac:spMk id="20" creationId="{269911F0-E4FE-5286-156D-D55E16119487}"/>
          </ac:spMkLst>
        </pc:spChg>
        <pc:spChg chg="del mod topLvl">
          <ac:chgData name="Ja'Quan Young" userId="8c00821a-8400-43b6-84d1-ad965c1c3445" providerId="ADAL" clId="{902B5DA7-C10A-43AA-8E2F-F3B056F775F0}" dt="2023-11-12T16:46:53.312" v="279" actId="478"/>
          <ac:spMkLst>
            <pc:docMk/>
            <pc:sldMk cId="3576176177" sldId="336"/>
            <ac:spMk id="21" creationId="{4B386153-E66F-E243-15B7-4CF53AE58DCC}"/>
          </ac:spMkLst>
        </pc:spChg>
        <pc:spChg chg="del mod topLvl">
          <ac:chgData name="Ja'Quan Young" userId="8c00821a-8400-43b6-84d1-ad965c1c3445" providerId="ADAL" clId="{902B5DA7-C10A-43AA-8E2F-F3B056F775F0}" dt="2023-11-12T16:47:05.462" v="283" actId="478"/>
          <ac:spMkLst>
            <pc:docMk/>
            <pc:sldMk cId="3576176177" sldId="336"/>
            <ac:spMk id="22" creationId="{9E25A073-4022-58DF-F07D-CCE8B3ECFC6B}"/>
          </ac:spMkLst>
        </pc:spChg>
        <pc:spChg chg="del mod topLvl">
          <ac:chgData name="Ja'Quan Young" userId="8c00821a-8400-43b6-84d1-ad965c1c3445" providerId="ADAL" clId="{902B5DA7-C10A-43AA-8E2F-F3B056F775F0}" dt="2023-11-12T16:47:10.374" v="285" actId="478"/>
          <ac:spMkLst>
            <pc:docMk/>
            <pc:sldMk cId="3576176177" sldId="336"/>
            <ac:spMk id="23" creationId="{C77FD9BB-B446-83DF-71E5-72224DA1988D}"/>
          </ac:spMkLst>
        </pc:spChg>
        <pc:spChg chg="mod">
          <ac:chgData name="Ja'Quan Young" userId="8c00821a-8400-43b6-84d1-ad965c1c3445" providerId="ADAL" clId="{902B5DA7-C10A-43AA-8E2F-F3B056F775F0}" dt="2023-11-12T17:54:43.328" v="970" actId="165"/>
          <ac:spMkLst>
            <pc:docMk/>
            <pc:sldMk cId="3576176177" sldId="336"/>
            <ac:spMk id="42" creationId="{57A723A6-78F1-DAE3-A358-10285E4F1F29}"/>
          </ac:spMkLst>
        </pc:spChg>
        <pc:spChg chg="mod">
          <ac:chgData name="Ja'Quan Young" userId="8c00821a-8400-43b6-84d1-ad965c1c3445" providerId="ADAL" clId="{902B5DA7-C10A-43AA-8E2F-F3B056F775F0}" dt="2023-11-12T17:54:43.328" v="970" actId="165"/>
          <ac:spMkLst>
            <pc:docMk/>
            <pc:sldMk cId="3576176177" sldId="336"/>
            <ac:spMk id="43" creationId="{3AAA73F6-C95C-C068-4169-947D6773ECF2}"/>
          </ac:spMkLst>
        </pc:spChg>
        <pc:spChg chg="mod">
          <ac:chgData name="Ja'Quan Young" userId="8c00821a-8400-43b6-84d1-ad965c1c3445" providerId="ADAL" clId="{902B5DA7-C10A-43AA-8E2F-F3B056F775F0}" dt="2023-11-12T17:54:43.328" v="970" actId="165"/>
          <ac:spMkLst>
            <pc:docMk/>
            <pc:sldMk cId="3576176177" sldId="336"/>
            <ac:spMk id="44" creationId="{78AEEA61-F8AD-EF62-FFAE-007585B40A8A}"/>
          </ac:spMkLst>
        </pc:spChg>
        <pc:spChg chg="mod">
          <ac:chgData name="Ja'Quan Young" userId="8c00821a-8400-43b6-84d1-ad965c1c3445" providerId="ADAL" clId="{902B5DA7-C10A-43AA-8E2F-F3B056F775F0}" dt="2023-11-12T17:54:43.328" v="970" actId="165"/>
          <ac:spMkLst>
            <pc:docMk/>
            <pc:sldMk cId="3576176177" sldId="336"/>
            <ac:spMk id="45" creationId="{34AB3948-6889-C9C5-4FF8-C63A9A8FEF50}"/>
          </ac:spMkLst>
        </pc:spChg>
        <pc:spChg chg="mod">
          <ac:chgData name="Ja'Quan Young" userId="8c00821a-8400-43b6-84d1-ad965c1c3445" providerId="ADAL" clId="{902B5DA7-C10A-43AA-8E2F-F3B056F775F0}" dt="2023-11-12T16:56:54.111" v="335"/>
          <ac:spMkLst>
            <pc:docMk/>
            <pc:sldMk cId="3576176177" sldId="336"/>
            <ac:spMk id="47" creationId="{462EE8BA-E596-03DA-365A-540361514CF2}"/>
          </ac:spMkLst>
        </pc:spChg>
        <pc:spChg chg="mod">
          <ac:chgData name="Ja'Quan Young" userId="8c00821a-8400-43b6-84d1-ad965c1c3445" providerId="ADAL" clId="{902B5DA7-C10A-43AA-8E2F-F3B056F775F0}" dt="2023-11-12T16:56:54.111" v="335"/>
          <ac:spMkLst>
            <pc:docMk/>
            <pc:sldMk cId="3576176177" sldId="336"/>
            <ac:spMk id="48" creationId="{43F09A19-9483-47CB-A8B1-7A015889E642}"/>
          </ac:spMkLst>
        </pc:spChg>
        <pc:spChg chg="mod">
          <ac:chgData name="Ja'Quan Young" userId="8c00821a-8400-43b6-84d1-ad965c1c3445" providerId="ADAL" clId="{902B5DA7-C10A-43AA-8E2F-F3B056F775F0}" dt="2023-11-12T16:56:54.111" v="335"/>
          <ac:spMkLst>
            <pc:docMk/>
            <pc:sldMk cId="3576176177" sldId="336"/>
            <ac:spMk id="49" creationId="{DECD8218-EEE7-F726-E994-EBE85ED9DE25}"/>
          </ac:spMkLst>
        </pc:spChg>
        <pc:spChg chg="mod">
          <ac:chgData name="Ja'Quan Young" userId="8c00821a-8400-43b6-84d1-ad965c1c3445" providerId="ADAL" clId="{902B5DA7-C10A-43AA-8E2F-F3B056F775F0}" dt="2023-11-12T16:56:54.111" v="335"/>
          <ac:spMkLst>
            <pc:docMk/>
            <pc:sldMk cId="3576176177" sldId="336"/>
            <ac:spMk id="50" creationId="{AEBEAC49-8766-E04E-6386-B5D347A0BF5F}"/>
          </ac:spMkLst>
        </pc:spChg>
        <pc:spChg chg="mod">
          <ac:chgData name="Ja'Quan Young" userId="8c00821a-8400-43b6-84d1-ad965c1c3445" providerId="ADAL" clId="{902B5DA7-C10A-43AA-8E2F-F3B056F775F0}" dt="2023-11-12T16:56:54.111" v="335"/>
          <ac:spMkLst>
            <pc:docMk/>
            <pc:sldMk cId="3576176177" sldId="336"/>
            <ac:spMk id="51" creationId="{B781446C-00FE-9859-EDA7-FC82172B5E04}"/>
          </ac:spMkLst>
        </pc:spChg>
        <pc:spChg chg="mod">
          <ac:chgData name="Ja'Quan Young" userId="8c00821a-8400-43b6-84d1-ad965c1c3445" providerId="ADAL" clId="{902B5DA7-C10A-43AA-8E2F-F3B056F775F0}" dt="2023-11-12T16:56:54.111" v="335"/>
          <ac:spMkLst>
            <pc:docMk/>
            <pc:sldMk cId="3576176177" sldId="336"/>
            <ac:spMk id="52" creationId="{F8C62AFC-4552-EB87-E63E-612EDD48B5B2}"/>
          </ac:spMkLst>
        </pc:spChg>
        <pc:spChg chg="mod">
          <ac:chgData name="Ja'Quan Young" userId="8c00821a-8400-43b6-84d1-ad965c1c3445" providerId="ADAL" clId="{902B5DA7-C10A-43AA-8E2F-F3B056F775F0}" dt="2023-11-12T16:56:54.111" v="335"/>
          <ac:spMkLst>
            <pc:docMk/>
            <pc:sldMk cId="3576176177" sldId="336"/>
            <ac:spMk id="53" creationId="{B0DAAF5E-BB9E-4831-356D-F2897BDFEFD6}"/>
          </ac:spMkLst>
        </pc:spChg>
        <pc:spChg chg="mod">
          <ac:chgData name="Ja'Quan Young" userId="8c00821a-8400-43b6-84d1-ad965c1c3445" providerId="ADAL" clId="{902B5DA7-C10A-43AA-8E2F-F3B056F775F0}" dt="2023-11-12T16:56:54.111" v="335"/>
          <ac:spMkLst>
            <pc:docMk/>
            <pc:sldMk cId="3576176177" sldId="336"/>
            <ac:spMk id="54" creationId="{F305AD4D-9EC1-CD0A-ABF5-62057E2B30F9}"/>
          </ac:spMkLst>
        </pc:spChg>
        <pc:spChg chg="mod">
          <ac:chgData name="Ja'Quan Young" userId="8c00821a-8400-43b6-84d1-ad965c1c3445" providerId="ADAL" clId="{902B5DA7-C10A-43AA-8E2F-F3B056F775F0}" dt="2023-11-12T16:59:24.509" v="353" actId="207"/>
          <ac:spMkLst>
            <pc:docMk/>
            <pc:sldMk cId="3576176177" sldId="336"/>
            <ac:spMk id="56" creationId="{FF013C05-8AA9-0D48-0F08-1D40DCE8CCDD}"/>
          </ac:spMkLst>
        </pc:spChg>
        <pc:spChg chg="mod">
          <ac:chgData name="Ja'Quan Young" userId="8c00821a-8400-43b6-84d1-ad965c1c3445" providerId="ADAL" clId="{902B5DA7-C10A-43AA-8E2F-F3B056F775F0}" dt="2023-11-12T16:59:24.509" v="353" actId="207"/>
          <ac:spMkLst>
            <pc:docMk/>
            <pc:sldMk cId="3576176177" sldId="336"/>
            <ac:spMk id="57" creationId="{94CDB704-2305-7477-2AF7-5537E83FEB06}"/>
          </ac:spMkLst>
        </pc:spChg>
        <pc:spChg chg="mod">
          <ac:chgData name="Ja'Quan Young" userId="8c00821a-8400-43b6-84d1-ad965c1c3445" providerId="ADAL" clId="{902B5DA7-C10A-43AA-8E2F-F3B056F775F0}" dt="2023-11-12T16:59:24.509" v="353" actId="207"/>
          <ac:spMkLst>
            <pc:docMk/>
            <pc:sldMk cId="3576176177" sldId="336"/>
            <ac:spMk id="58" creationId="{F7AFB01A-F297-E4B4-8323-3B31E63BBEB9}"/>
          </ac:spMkLst>
        </pc:spChg>
        <pc:spChg chg="mod">
          <ac:chgData name="Ja'Quan Young" userId="8c00821a-8400-43b6-84d1-ad965c1c3445" providerId="ADAL" clId="{902B5DA7-C10A-43AA-8E2F-F3B056F775F0}" dt="2023-11-12T16:59:24.509" v="353" actId="207"/>
          <ac:spMkLst>
            <pc:docMk/>
            <pc:sldMk cId="3576176177" sldId="336"/>
            <ac:spMk id="59" creationId="{93CDAA2B-4F52-10BD-B6AD-2B66CA3C5E04}"/>
          </ac:spMkLst>
        </pc:spChg>
        <pc:spChg chg="mod">
          <ac:chgData name="Ja'Quan Young" userId="8c00821a-8400-43b6-84d1-ad965c1c3445" providerId="ADAL" clId="{902B5DA7-C10A-43AA-8E2F-F3B056F775F0}" dt="2023-11-12T16:59:24.509" v="353" actId="207"/>
          <ac:spMkLst>
            <pc:docMk/>
            <pc:sldMk cId="3576176177" sldId="336"/>
            <ac:spMk id="60" creationId="{F6BB16A4-2167-4119-4EF4-323302621274}"/>
          </ac:spMkLst>
        </pc:spChg>
        <pc:spChg chg="mod">
          <ac:chgData name="Ja'Quan Young" userId="8c00821a-8400-43b6-84d1-ad965c1c3445" providerId="ADAL" clId="{902B5DA7-C10A-43AA-8E2F-F3B056F775F0}" dt="2023-11-12T16:59:24.509" v="353" actId="207"/>
          <ac:spMkLst>
            <pc:docMk/>
            <pc:sldMk cId="3576176177" sldId="336"/>
            <ac:spMk id="61" creationId="{059D29A0-A6E8-652E-29F7-66A75753F9E4}"/>
          </ac:spMkLst>
        </pc:spChg>
        <pc:spChg chg="mod">
          <ac:chgData name="Ja'Quan Young" userId="8c00821a-8400-43b6-84d1-ad965c1c3445" providerId="ADAL" clId="{902B5DA7-C10A-43AA-8E2F-F3B056F775F0}" dt="2023-11-12T16:59:24.509" v="353" actId="207"/>
          <ac:spMkLst>
            <pc:docMk/>
            <pc:sldMk cId="3576176177" sldId="336"/>
            <ac:spMk id="62" creationId="{2B8611BA-C9DA-6912-A925-A371495DD66E}"/>
          </ac:spMkLst>
        </pc:spChg>
        <pc:spChg chg="mod">
          <ac:chgData name="Ja'Quan Young" userId="8c00821a-8400-43b6-84d1-ad965c1c3445" providerId="ADAL" clId="{902B5DA7-C10A-43AA-8E2F-F3B056F775F0}" dt="2023-11-12T16:59:24.509" v="353" actId="207"/>
          <ac:spMkLst>
            <pc:docMk/>
            <pc:sldMk cId="3576176177" sldId="336"/>
            <ac:spMk id="63" creationId="{7D3E2C2F-6910-6E53-8DBA-676EDEC35D72}"/>
          </ac:spMkLst>
        </pc:spChg>
        <pc:spChg chg="add mod">
          <ac:chgData name="Ja'Quan Young" userId="8c00821a-8400-43b6-84d1-ad965c1c3445" providerId="ADAL" clId="{902B5DA7-C10A-43AA-8E2F-F3B056F775F0}" dt="2023-11-12T20:36:57.167" v="2197"/>
          <ac:spMkLst>
            <pc:docMk/>
            <pc:sldMk cId="3576176177" sldId="336"/>
            <ac:spMk id="72" creationId="{403355C5-33E5-56F4-3035-7806C135BBE4}"/>
          </ac:spMkLst>
        </pc:spChg>
        <pc:grpChg chg="add del mod">
          <ac:chgData name="Ja'Quan Young" userId="8c00821a-8400-43b6-84d1-ad965c1c3445" providerId="ADAL" clId="{902B5DA7-C10A-43AA-8E2F-F3B056F775F0}" dt="2023-11-12T16:42:38.519" v="225" actId="165"/>
          <ac:grpSpMkLst>
            <pc:docMk/>
            <pc:sldMk cId="3576176177" sldId="336"/>
            <ac:grpSpMk id="6" creationId="{63CEA3C1-D7D8-56D9-8356-1B91393F7881}"/>
          </ac:grpSpMkLst>
        </pc:grpChg>
        <pc:grpChg chg="del mod topLvl">
          <ac:chgData name="Ja'Quan Young" userId="8c00821a-8400-43b6-84d1-ad965c1c3445" providerId="ADAL" clId="{902B5DA7-C10A-43AA-8E2F-F3B056F775F0}" dt="2023-11-12T16:45:56.528" v="272" actId="165"/>
          <ac:grpSpMkLst>
            <pc:docMk/>
            <pc:sldMk cId="3576176177" sldId="336"/>
            <ac:grpSpMk id="13" creationId="{25BFFC46-B9E8-8E9D-67C7-2030EEA75F6B}"/>
          </ac:grpSpMkLst>
        </pc:grpChg>
        <pc:grpChg chg="add mod topLvl">
          <ac:chgData name="Ja'Quan Young" userId="8c00821a-8400-43b6-84d1-ad965c1c3445" providerId="ADAL" clId="{902B5DA7-C10A-43AA-8E2F-F3B056F775F0}" dt="2023-11-12T17:54:43.328" v="970" actId="165"/>
          <ac:grpSpMkLst>
            <pc:docMk/>
            <pc:sldMk cId="3576176177" sldId="336"/>
            <ac:grpSpMk id="41" creationId="{83266F63-9ED9-9CD7-F2BC-A973149AB0CD}"/>
          </ac:grpSpMkLst>
        </pc:grpChg>
        <pc:grpChg chg="add del mod">
          <ac:chgData name="Ja'Quan Young" userId="8c00821a-8400-43b6-84d1-ad965c1c3445" providerId="ADAL" clId="{902B5DA7-C10A-43AA-8E2F-F3B056F775F0}" dt="2023-11-12T16:57:10.981" v="340"/>
          <ac:grpSpMkLst>
            <pc:docMk/>
            <pc:sldMk cId="3576176177" sldId="336"/>
            <ac:grpSpMk id="46" creationId="{24F73F92-A704-A40D-8891-B9F0E6F3DCBD}"/>
          </ac:grpSpMkLst>
        </pc:grpChg>
        <pc:grpChg chg="add del mod">
          <ac:chgData name="Ja'Quan Young" userId="8c00821a-8400-43b6-84d1-ad965c1c3445" providerId="ADAL" clId="{902B5DA7-C10A-43AA-8E2F-F3B056F775F0}" dt="2023-11-12T17:02:31.036" v="370" actId="478"/>
          <ac:grpSpMkLst>
            <pc:docMk/>
            <pc:sldMk cId="3576176177" sldId="336"/>
            <ac:grpSpMk id="55" creationId="{3DBE29A8-A79B-6E65-4C87-8F2EC01B707C}"/>
          </ac:grpSpMkLst>
        </pc:grpChg>
        <pc:grpChg chg="add del mod">
          <ac:chgData name="Ja'Quan Young" userId="8c00821a-8400-43b6-84d1-ad965c1c3445" providerId="ADAL" clId="{902B5DA7-C10A-43AA-8E2F-F3B056F775F0}" dt="2023-11-12T17:53:25.732" v="960" actId="165"/>
          <ac:grpSpMkLst>
            <pc:docMk/>
            <pc:sldMk cId="3576176177" sldId="336"/>
            <ac:grpSpMk id="68" creationId="{618AE07C-78F3-38B0-7757-BF104C81013C}"/>
          </ac:grpSpMkLst>
        </pc:grpChg>
        <pc:grpChg chg="add del mod">
          <ac:chgData name="Ja'Quan Young" userId="8c00821a-8400-43b6-84d1-ad965c1c3445" providerId="ADAL" clId="{902B5DA7-C10A-43AA-8E2F-F3B056F775F0}" dt="2023-11-12T17:54:18.762" v="967" actId="165"/>
          <ac:grpSpMkLst>
            <pc:docMk/>
            <pc:sldMk cId="3576176177" sldId="336"/>
            <ac:grpSpMk id="69" creationId="{38957689-81A8-09FE-BF7B-EB1289520472}"/>
          </ac:grpSpMkLst>
        </pc:grpChg>
        <pc:grpChg chg="add del mod">
          <ac:chgData name="Ja'Quan Young" userId="8c00821a-8400-43b6-84d1-ad965c1c3445" providerId="ADAL" clId="{902B5DA7-C10A-43AA-8E2F-F3B056F775F0}" dt="2023-11-12T17:54:43.328" v="970" actId="165"/>
          <ac:grpSpMkLst>
            <pc:docMk/>
            <pc:sldMk cId="3576176177" sldId="336"/>
            <ac:grpSpMk id="70" creationId="{E4E23F9C-F3B0-C21D-2EDE-9E23C06184B5}"/>
          </ac:grpSpMkLst>
        </pc:grpChg>
        <pc:grpChg chg="add del mod">
          <ac:chgData name="Ja'Quan Young" userId="8c00821a-8400-43b6-84d1-ad965c1c3445" providerId="ADAL" clId="{902B5DA7-C10A-43AA-8E2F-F3B056F775F0}" dt="2023-11-12T17:55:06.754" v="973" actId="165"/>
          <ac:grpSpMkLst>
            <pc:docMk/>
            <pc:sldMk cId="3576176177" sldId="336"/>
            <ac:grpSpMk id="71" creationId="{98AE1177-E215-FB35-F114-8B967B88F592}"/>
          </ac:grpSpMkLst>
        </pc:grpChg>
        <pc:picChg chg="mod topLvl">
          <ac:chgData name="Ja'Quan Young" userId="8c00821a-8400-43b6-84d1-ad965c1c3445" providerId="ADAL" clId="{902B5DA7-C10A-43AA-8E2F-F3B056F775F0}" dt="2023-11-12T17:53:25.732" v="960" actId="165"/>
          <ac:picMkLst>
            <pc:docMk/>
            <pc:sldMk cId="3576176177" sldId="336"/>
            <ac:picMk id="7" creationId="{D4C21106-CC8B-BF15-54D1-7BCFEC37BE22}"/>
          </ac:picMkLst>
        </pc:picChg>
        <pc:picChg chg="del mod topLvl">
          <ac:chgData name="Ja'Quan Young" userId="8c00821a-8400-43b6-84d1-ad965c1c3445" providerId="ADAL" clId="{902B5DA7-C10A-43AA-8E2F-F3B056F775F0}" dt="2023-11-12T16:52:41.680" v="318" actId="478"/>
          <ac:picMkLst>
            <pc:docMk/>
            <pc:sldMk cId="3576176177" sldId="336"/>
            <ac:picMk id="14" creationId="{8A2DCA37-1A7B-2D79-B08D-53F7E9BAE227}"/>
          </ac:picMkLst>
        </pc:picChg>
        <pc:picChg chg="del mod topLvl">
          <ac:chgData name="Ja'Quan Young" userId="8c00821a-8400-43b6-84d1-ad965c1c3445" providerId="ADAL" clId="{902B5DA7-C10A-43AA-8E2F-F3B056F775F0}" dt="2023-11-12T16:56:40.096" v="334" actId="478"/>
          <ac:picMkLst>
            <pc:docMk/>
            <pc:sldMk cId="3576176177" sldId="336"/>
            <ac:picMk id="15" creationId="{36314663-74CB-1A43-0C19-AAC58FE1A989}"/>
          </ac:picMkLst>
        </pc:picChg>
        <pc:picChg chg="del mod topLvl">
          <ac:chgData name="Ja'Quan Young" userId="8c00821a-8400-43b6-84d1-ad965c1c3445" providerId="ADAL" clId="{902B5DA7-C10A-43AA-8E2F-F3B056F775F0}" dt="2023-11-12T16:51:56.190" v="316" actId="478"/>
          <ac:picMkLst>
            <pc:docMk/>
            <pc:sldMk cId="3576176177" sldId="336"/>
            <ac:picMk id="16" creationId="{6ECBC209-CB18-342C-677B-58F54F9A2F5D}"/>
          </ac:picMkLst>
        </pc:picChg>
        <pc:picChg chg="add del mod">
          <ac:chgData name="Ja'Quan Young" userId="8c00821a-8400-43b6-84d1-ad965c1c3445" providerId="ADAL" clId="{902B5DA7-C10A-43AA-8E2F-F3B056F775F0}" dt="2023-11-12T17:01:10.134" v="362" actId="478"/>
          <ac:picMkLst>
            <pc:docMk/>
            <pc:sldMk cId="3576176177" sldId="336"/>
            <ac:picMk id="40" creationId="{96B80FC5-E2C8-ED59-1261-19DC06F8DA92}"/>
          </ac:picMkLst>
        </pc:picChg>
        <pc:picChg chg="add mod topLvl">
          <ac:chgData name="Ja'Quan Young" userId="8c00821a-8400-43b6-84d1-ad965c1c3445" providerId="ADAL" clId="{902B5DA7-C10A-43AA-8E2F-F3B056F775F0}" dt="2023-11-12T17:54:18.762" v="967" actId="165"/>
          <ac:picMkLst>
            <pc:docMk/>
            <pc:sldMk cId="3576176177" sldId="336"/>
            <ac:picMk id="65" creationId="{3D680175-3246-C364-8382-B5655DBA3750}"/>
          </ac:picMkLst>
        </pc:picChg>
        <pc:picChg chg="add mod topLvl">
          <ac:chgData name="Ja'Quan Young" userId="8c00821a-8400-43b6-84d1-ad965c1c3445" providerId="ADAL" clId="{902B5DA7-C10A-43AA-8E2F-F3B056F775F0}" dt="2023-11-12T17:55:06.754" v="973" actId="165"/>
          <ac:picMkLst>
            <pc:docMk/>
            <pc:sldMk cId="3576176177" sldId="336"/>
            <ac:picMk id="67" creationId="{1C804422-2DDB-EFBC-C127-0F63FAB39C92}"/>
          </ac:picMkLst>
        </pc:picChg>
        <pc:cxnChg chg="mod topLvl">
          <ac:chgData name="Ja'Quan Young" userId="8c00821a-8400-43b6-84d1-ad965c1c3445" providerId="ADAL" clId="{902B5DA7-C10A-43AA-8E2F-F3B056F775F0}" dt="2023-11-12T16:56:20.730" v="331" actId="1076"/>
          <ac:cxnSpMkLst>
            <pc:docMk/>
            <pc:sldMk cId="3576176177" sldId="336"/>
            <ac:cxnSpMk id="24" creationId="{203CB643-55A9-488D-6506-BF2422C4FEBF}"/>
          </ac:cxnSpMkLst>
        </pc:cxnChg>
        <pc:cxnChg chg="mod topLvl">
          <ac:chgData name="Ja'Quan Young" userId="8c00821a-8400-43b6-84d1-ad965c1c3445" providerId="ADAL" clId="{902B5DA7-C10A-43AA-8E2F-F3B056F775F0}" dt="2023-11-12T17:53:25.732" v="960" actId="165"/>
          <ac:cxnSpMkLst>
            <pc:docMk/>
            <pc:sldMk cId="3576176177" sldId="336"/>
            <ac:cxnSpMk id="25" creationId="{52896C83-98C9-72AC-1D5A-5F945C42FE06}"/>
          </ac:cxnSpMkLst>
        </pc:cxnChg>
        <pc:cxnChg chg="mod topLvl">
          <ac:chgData name="Ja'Quan Young" userId="8c00821a-8400-43b6-84d1-ad965c1c3445" providerId="ADAL" clId="{902B5DA7-C10A-43AA-8E2F-F3B056F775F0}" dt="2023-11-12T16:51:46.862" v="314" actId="208"/>
          <ac:cxnSpMkLst>
            <pc:docMk/>
            <pc:sldMk cId="3576176177" sldId="336"/>
            <ac:cxnSpMk id="26" creationId="{EE713255-8B89-D11E-327C-E1510F51A934}"/>
          </ac:cxnSpMkLst>
        </pc:cxnChg>
        <pc:cxnChg chg="mod topLvl">
          <ac:chgData name="Ja'Quan Young" userId="8c00821a-8400-43b6-84d1-ad965c1c3445" providerId="ADAL" clId="{902B5DA7-C10A-43AA-8E2F-F3B056F775F0}" dt="2023-11-12T17:54:18.762" v="967" actId="165"/>
          <ac:cxnSpMkLst>
            <pc:docMk/>
            <pc:sldMk cId="3576176177" sldId="336"/>
            <ac:cxnSpMk id="27" creationId="{EDF83BB5-0BA4-53CA-F984-6F7EF95CE1D4}"/>
          </ac:cxnSpMkLst>
        </pc:cxnChg>
        <pc:cxnChg chg="mod topLvl">
          <ac:chgData name="Ja'Quan Young" userId="8c00821a-8400-43b6-84d1-ad965c1c3445" providerId="ADAL" clId="{902B5DA7-C10A-43AA-8E2F-F3B056F775F0}" dt="2023-11-12T17:54:18.762" v="967" actId="165"/>
          <ac:cxnSpMkLst>
            <pc:docMk/>
            <pc:sldMk cId="3576176177" sldId="336"/>
            <ac:cxnSpMk id="28" creationId="{B4939D46-4F86-6840-AE35-4ED50FB5EB48}"/>
          </ac:cxnSpMkLst>
        </pc:cxnChg>
        <pc:cxnChg chg="mod topLvl">
          <ac:chgData name="Ja'Quan Young" userId="8c00821a-8400-43b6-84d1-ad965c1c3445" providerId="ADAL" clId="{902B5DA7-C10A-43AA-8E2F-F3B056F775F0}" dt="2023-11-12T16:50:34.425" v="304" actId="208"/>
          <ac:cxnSpMkLst>
            <pc:docMk/>
            <pc:sldMk cId="3576176177" sldId="336"/>
            <ac:cxnSpMk id="29" creationId="{D19F6984-BC0E-E809-0C6B-393A86C9A42D}"/>
          </ac:cxnSpMkLst>
        </pc:cxnChg>
        <pc:cxnChg chg="mod topLvl">
          <ac:chgData name="Ja'Quan Young" userId="8c00821a-8400-43b6-84d1-ad965c1c3445" providerId="ADAL" clId="{902B5DA7-C10A-43AA-8E2F-F3B056F775F0}" dt="2023-11-12T17:54:18.762" v="967" actId="165"/>
          <ac:cxnSpMkLst>
            <pc:docMk/>
            <pc:sldMk cId="3576176177" sldId="336"/>
            <ac:cxnSpMk id="30" creationId="{9CE20583-C770-4699-1F0F-6268EFB82F63}"/>
          </ac:cxnSpMkLst>
        </pc:cxnChg>
        <pc:cxnChg chg="mod topLvl">
          <ac:chgData name="Ja'Quan Young" userId="8c00821a-8400-43b6-84d1-ad965c1c3445" providerId="ADAL" clId="{902B5DA7-C10A-43AA-8E2F-F3B056F775F0}" dt="2023-11-12T17:54:18.762" v="967" actId="165"/>
          <ac:cxnSpMkLst>
            <pc:docMk/>
            <pc:sldMk cId="3576176177" sldId="336"/>
            <ac:cxnSpMk id="31" creationId="{87BE3DC3-6CF6-63EA-94E9-DE9C079FBCA8}"/>
          </ac:cxnSpMkLst>
        </pc:cxnChg>
        <pc:cxnChg chg="mod topLvl">
          <ac:chgData name="Ja'Quan Young" userId="8c00821a-8400-43b6-84d1-ad965c1c3445" providerId="ADAL" clId="{902B5DA7-C10A-43AA-8E2F-F3B056F775F0}" dt="2023-11-12T16:55:57.673" v="330" actId="208"/>
          <ac:cxnSpMkLst>
            <pc:docMk/>
            <pc:sldMk cId="3576176177" sldId="336"/>
            <ac:cxnSpMk id="32" creationId="{6601DC80-4A50-6BCA-9C11-5E8B555383BD}"/>
          </ac:cxnSpMkLst>
        </pc:cxnChg>
        <pc:cxnChg chg="mod topLvl">
          <ac:chgData name="Ja'Quan Young" userId="8c00821a-8400-43b6-84d1-ad965c1c3445" providerId="ADAL" clId="{902B5DA7-C10A-43AA-8E2F-F3B056F775F0}" dt="2023-11-12T16:54:20.239" v="325" actId="208"/>
          <ac:cxnSpMkLst>
            <pc:docMk/>
            <pc:sldMk cId="3576176177" sldId="336"/>
            <ac:cxnSpMk id="33" creationId="{24F8BA2E-F8F1-6B44-A15B-CCB448C97407}"/>
          </ac:cxnSpMkLst>
        </pc:cxnChg>
        <pc:cxnChg chg="mod topLvl">
          <ac:chgData name="Ja'Quan Young" userId="8c00821a-8400-43b6-84d1-ad965c1c3445" providerId="ADAL" clId="{902B5DA7-C10A-43AA-8E2F-F3B056F775F0}" dt="2023-11-12T16:56:33.247" v="333" actId="208"/>
          <ac:cxnSpMkLst>
            <pc:docMk/>
            <pc:sldMk cId="3576176177" sldId="336"/>
            <ac:cxnSpMk id="34" creationId="{EC1BE9D5-D074-BA43-9140-3ED98006F85C}"/>
          </ac:cxnSpMkLst>
        </pc:cxnChg>
        <pc:cxnChg chg="mod topLvl">
          <ac:chgData name="Ja'Quan Young" userId="8c00821a-8400-43b6-84d1-ad965c1c3445" providerId="ADAL" clId="{902B5DA7-C10A-43AA-8E2F-F3B056F775F0}" dt="2023-11-12T17:54:43.328" v="970" actId="165"/>
          <ac:cxnSpMkLst>
            <pc:docMk/>
            <pc:sldMk cId="3576176177" sldId="336"/>
            <ac:cxnSpMk id="35" creationId="{14BF8F62-940D-696D-4652-27A6E5FF4D83}"/>
          </ac:cxnSpMkLst>
        </pc:cxnChg>
        <pc:cxnChg chg="mod topLvl">
          <ac:chgData name="Ja'Quan Young" userId="8c00821a-8400-43b6-84d1-ad965c1c3445" providerId="ADAL" clId="{902B5DA7-C10A-43AA-8E2F-F3B056F775F0}" dt="2023-11-12T16:59:39.987" v="354" actId="208"/>
          <ac:cxnSpMkLst>
            <pc:docMk/>
            <pc:sldMk cId="3576176177" sldId="336"/>
            <ac:cxnSpMk id="36" creationId="{3B39E472-7223-7460-8388-CEE12B58DE4C}"/>
          </ac:cxnSpMkLst>
        </pc:cxnChg>
        <pc:cxnChg chg="mod topLvl">
          <ac:chgData name="Ja'Quan Young" userId="8c00821a-8400-43b6-84d1-ad965c1c3445" providerId="ADAL" clId="{902B5DA7-C10A-43AA-8E2F-F3B056F775F0}" dt="2023-11-12T17:55:06.754" v="973" actId="165"/>
          <ac:cxnSpMkLst>
            <pc:docMk/>
            <pc:sldMk cId="3576176177" sldId="336"/>
            <ac:cxnSpMk id="37" creationId="{194D3527-30CA-B979-B6B0-3C63C9E79E54}"/>
          </ac:cxnSpMkLst>
        </pc:cxnChg>
        <pc:cxnChg chg="mod topLvl">
          <ac:chgData name="Ja'Quan Young" userId="8c00821a-8400-43b6-84d1-ad965c1c3445" providerId="ADAL" clId="{902B5DA7-C10A-43AA-8E2F-F3B056F775F0}" dt="2023-11-12T16:45:56.528" v="272" actId="165"/>
          <ac:cxnSpMkLst>
            <pc:docMk/>
            <pc:sldMk cId="3576176177" sldId="336"/>
            <ac:cxnSpMk id="38" creationId="{141E3C22-6FEA-80DE-B06B-4E0DCF119BEC}"/>
          </ac:cxnSpMkLst>
        </pc:cxnChg>
      </pc:sldChg>
      <pc:sldChg chg="addSp delSp modSp new mod">
        <pc:chgData name="Ja'Quan Young" userId="8c00821a-8400-43b6-84d1-ad965c1c3445" providerId="ADAL" clId="{902B5DA7-C10A-43AA-8E2F-F3B056F775F0}" dt="2023-11-12T20:37:06.723" v="2198"/>
        <pc:sldMkLst>
          <pc:docMk/>
          <pc:sldMk cId="2050158144" sldId="337"/>
        </pc:sldMkLst>
        <pc:spChg chg="del">
          <ac:chgData name="Ja'Quan Young" userId="8c00821a-8400-43b6-84d1-ad965c1c3445" providerId="ADAL" clId="{902B5DA7-C10A-43AA-8E2F-F3B056F775F0}" dt="2023-11-12T17:08:17.329" v="413" actId="1032"/>
          <ac:spMkLst>
            <pc:docMk/>
            <pc:sldMk cId="2050158144" sldId="337"/>
            <ac:spMk id="2" creationId="{B2949819-CBCB-AA15-A242-FD15649DA87B}"/>
          </ac:spMkLst>
        </pc:spChg>
        <pc:spChg chg="mod">
          <ac:chgData name="Ja'Quan Young" userId="8c00821a-8400-43b6-84d1-ad965c1c3445" providerId="ADAL" clId="{902B5DA7-C10A-43AA-8E2F-F3B056F775F0}" dt="2023-11-12T17:06:35.461" v="412" actId="20577"/>
          <ac:spMkLst>
            <pc:docMk/>
            <pc:sldMk cId="2050158144" sldId="337"/>
            <ac:spMk id="5" creationId="{D80E869C-0304-7DBD-03A9-FD700A25965F}"/>
          </ac:spMkLst>
        </pc:spChg>
        <pc:spChg chg="mod">
          <ac:chgData name="Ja'Quan Young" userId="8c00821a-8400-43b6-84d1-ad965c1c3445" providerId="ADAL" clId="{902B5DA7-C10A-43AA-8E2F-F3B056F775F0}" dt="2023-11-12T17:52:36.685" v="957"/>
          <ac:spMkLst>
            <pc:docMk/>
            <pc:sldMk cId="2050158144" sldId="337"/>
            <ac:spMk id="9" creationId="{D2D852CA-E75A-88CC-F1A6-FEB406B510B9}"/>
          </ac:spMkLst>
        </pc:spChg>
        <pc:spChg chg="del mod">
          <ac:chgData name="Ja'Quan Young" userId="8c00821a-8400-43b6-84d1-ad965c1c3445" providerId="ADAL" clId="{902B5DA7-C10A-43AA-8E2F-F3B056F775F0}" dt="2023-11-12T18:39:14.262" v="1020" actId="478"/>
          <ac:spMkLst>
            <pc:docMk/>
            <pc:sldMk cId="2050158144" sldId="337"/>
            <ac:spMk id="10" creationId="{2CFAE8A8-811E-2AE3-C5D5-1095236E720E}"/>
          </ac:spMkLst>
        </pc:spChg>
        <pc:spChg chg="add mod">
          <ac:chgData name="Ja'Quan Young" userId="8c00821a-8400-43b6-84d1-ad965c1c3445" providerId="ADAL" clId="{902B5DA7-C10A-43AA-8E2F-F3B056F775F0}" dt="2023-11-12T20:37:06.723" v="2198"/>
          <ac:spMkLst>
            <pc:docMk/>
            <pc:sldMk cId="2050158144" sldId="337"/>
            <ac:spMk id="12" creationId="{3DBEBFBC-73F6-A963-94D8-7DE0B76BE482}"/>
          </ac:spMkLst>
        </pc:spChg>
        <pc:grpChg chg="add mod">
          <ac:chgData name="Ja'Quan Young" userId="8c00821a-8400-43b6-84d1-ad965c1c3445" providerId="ADAL" clId="{902B5DA7-C10A-43AA-8E2F-F3B056F775F0}" dt="2023-11-12T18:39:33.757" v="1023" actId="1076"/>
          <ac:grpSpMkLst>
            <pc:docMk/>
            <pc:sldMk cId="2050158144" sldId="337"/>
            <ac:grpSpMk id="7" creationId="{6F0DA9B9-AC82-DFC4-108A-CAB85F4020B8}"/>
          </ac:grpSpMkLst>
        </pc:grpChg>
        <pc:graphicFrameChg chg="add mod modGraphic">
          <ac:chgData name="Ja'Quan Young" userId="8c00821a-8400-43b6-84d1-ad965c1c3445" providerId="ADAL" clId="{902B5DA7-C10A-43AA-8E2F-F3B056F775F0}" dt="2023-11-12T17:17:01.946" v="481" actId="207"/>
          <ac:graphicFrameMkLst>
            <pc:docMk/>
            <pc:sldMk cId="2050158144" sldId="337"/>
            <ac:graphicFrameMk id="6" creationId="{A620FC64-D78A-0C13-0C26-65F548CE71AD}"/>
          </ac:graphicFrameMkLst>
        </pc:graphicFrameChg>
        <pc:picChg chg="mod">
          <ac:chgData name="Ja'Quan Young" userId="8c00821a-8400-43b6-84d1-ad965c1c3445" providerId="ADAL" clId="{902B5DA7-C10A-43AA-8E2F-F3B056F775F0}" dt="2023-11-12T17:52:36.685" v="957"/>
          <ac:picMkLst>
            <pc:docMk/>
            <pc:sldMk cId="2050158144" sldId="337"/>
            <ac:picMk id="8" creationId="{5C067A7B-DFE4-1BE0-67CA-557CA03BA26A}"/>
          </ac:picMkLst>
        </pc:picChg>
        <pc:cxnChg chg="del mod">
          <ac:chgData name="Ja'Quan Young" userId="8c00821a-8400-43b6-84d1-ad965c1c3445" providerId="ADAL" clId="{902B5DA7-C10A-43AA-8E2F-F3B056F775F0}" dt="2023-11-12T18:39:10.030" v="1019" actId="478"/>
          <ac:cxnSpMkLst>
            <pc:docMk/>
            <pc:sldMk cId="2050158144" sldId="337"/>
            <ac:cxnSpMk id="11" creationId="{9A5BA25D-EAB5-F2C6-6597-254B7D713D93}"/>
          </ac:cxnSpMkLst>
        </pc:cxnChg>
      </pc:sldChg>
      <pc:sldChg chg="modSp new del mod">
        <pc:chgData name="Ja'Quan Young" userId="8c00821a-8400-43b6-84d1-ad965c1c3445" providerId="ADAL" clId="{902B5DA7-C10A-43AA-8E2F-F3B056F775F0}" dt="2023-11-12T17:18:24.012" v="502" actId="47"/>
        <pc:sldMkLst>
          <pc:docMk/>
          <pc:sldMk cId="761586037" sldId="338"/>
        </pc:sldMkLst>
        <pc:spChg chg="mod">
          <ac:chgData name="Ja'Quan Young" userId="8c00821a-8400-43b6-84d1-ad965c1c3445" providerId="ADAL" clId="{902B5DA7-C10A-43AA-8E2F-F3B056F775F0}" dt="2023-11-12T17:17:54.608" v="501" actId="20577"/>
          <ac:spMkLst>
            <pc:docMk/>
            <pc:sldMk cId="761586037" sldId="338"/>
            <ac:spMk id="5" creationId="{694A149E-13CB-9835-6B15-CD2DCDE2CF8D}"/>
          </ac:spMkLst>
        </pc:spChg>
      </pc:sldChg>
      <pc:sldChg chg="addSp delSp modSp add mod">
        <pc:chgData name="Ja'Quan Young" userId="8c00821a-8400-43b6-84d1-ad965c1c3445" providerId="ADAL" clId="{902B5DA7-C10A-43AA-8E2F-F3B056F775F0}" dt="2023-11-12T20:37:15.395" v="2200"/>
        <pc:sldMkLst>
          <pc:docMk/>
          <pc:sldMk cId="3554850543" sldId="338"/>
        </pc:sldMkLst>
        <pc:spChg chg="mod">
          <ac:chgData name="Ja'Quan Young" userId="8c00821a-8400-43b6-84d1-ad965c1c3445" providerId="ADAL" clId="{902B5DA7-C10A-43AA-8E2F-F3B056F775F0}" dt="2023-11-12T17:54:01.743" v="965"/>
          <ac:spMkLst>
            <pc:docMk/>
            <pc:sldMk cId="3554850543" sldId="338"/>
            <ac:spMk id="7" creationId="{242DF9C1-F105-49D5-254C-4B5F1164257C}"/>
          </ac:spMkLst>
        </pc:spChg>
        <pc:spChg chg="del mod">
          <ac:chgData name="Ja'Quan Young" userId="8c00821a-8400-43b6-84d1-ad965c1c3445" providerId="ADAL" clId="{902B5DA7-C10A-43AA-8E2F-F3B056F775F0}" dt="2023-11-12T18:35:01.899" v="1000" actId="478"/>
          <ac:spMkLst>
            <pc:docMk/>
            <pc:sldMk cId="3554850543" sldId="338"/>
            <ac:spMk id="12" creationId="{A7E3D73F-1487-3CCC-D9C6-BF7500E862FB}"/>
          </ac:spMkLst>
        </pc:spChg>
        <pc:spChg chg="add mod">
          <ac:chgData name="Ja'Quan Young" userId="8c00821a-8400-43b6-84d1-ad965c1c3445" providerId="ADAL" clId="{902B5DA7-C10A-43AA-8E2F-F3B056F775F0}" dt="2023-11-12T20:37:15.395" v="2200"/>
          <ac:spMkLst>
            <pc:docMk/>
            <pc:sldMk cId="3554850543" sldId="338"/>
            <ac:spMk id="14" creationId="{AFF22A5F-4D3F-2C4A-7096-2093F9F0D968}"/>
          </ac:spMkLst>
        </pc:spChg>
        <pc:grpChg chg="add mod">
          <ac:chgData name="Ja'Quan Young" userId="8c00821a-8400-43b6-84d1-ad965c1c3445" providerId="ADAL" clId="{902B5DA7-C10A-43AA-8E2F-F3B056F775F0}" dt="2023-11-12T18:36:43.870" v="1008" actId="1076"/>
          <ac:grpSpMkLst>
            <pc:docMk/>
            <pc:sldMk cId="3554850543" sldId="338"/>
            <ac:grpSpMk id="2" creationId="{465F3146-07EF-2C56-C4AF-4461B949F47E}"/>
          </ac:grpSpMkLst>
        </pc:grpChg>
        <pc:graphicFrameChg chg="mod">
          <ac:chgData name="Ja'Quan Young" userId="8c00821a-8400-43b6-84d1-ad965c1c3445" providerId="ADAL" clId="{902B5DA7-C10A-43AA-8E2F-F3B056F775F0}" dt="2023-11-12T17:26:07.776" v="725" actId="20577"/>
          <ac:graphicFrameMkLst>
            <pc:docMk/>
            <pc:sldMk cId="3554850543" sldId="338"/>
            <ac:graphicFrameMk id="6" creationId="{A620FC64-D78A-0C13-0C26-65F548CE71AD}"/>
          </ac:graphicFrameMkLst>
        </pc:graphicFrameChg>
        <pc:picChg chg="mod">
          <ac:chgData name="Ja'Quan Young" userId="8c00821a-8400-43b6-84d1-ad965c1c3445" providerId="ADAL" clId="{902B5DA7-C10A-43AA-8E2F-F3B056F775F0}" dt="2023-11-12T17:54:01.743" v="965"/>
          <ac:picMkLst>
            <pc:docMk/>
            <pc:sldMk cId="3554850543" sldId="338"/>
            <ac:picMk id="13" creationId="{2C224B12-AE38-64F7-2815-7323927CAC02}"/>
          </ac:picMkLst>
        </pc:picChg>
        <pc:cxnChg chg="del mod">
          <ac:chgData name="Ja'Quan Young" userId="8c00821a-8400-43b6-84d1-ad965c1c3445" providerId="ADAL" clId="{902B5DA7-C10A-43AA-8E2F-F3B056F775F0}" dt="2023-11-12T18:35:11.933" v="1002" actId="478"/>
          <ac:cxnSpMkLst>
            <pc:docMk/>
            <pc:sldMk cId="3554850543" sldId="338"/>
            <ac:cxnSpMk id="8" creationId="{9A9A7C81-7B51-398B-4A6E-4AEDE03F51C1}"/>
          </ac:cxnSpMkLst>
        </pc:cxnChg>
        <pc:cxnChg chg="del mod">
          <ac:chgData name="Ja'Quan Young" userId="8c00821a-8400-43b6-84d1-ad965c1c3445" providerId="ADAL" clId="{902B5DA7-C10A-43AA-8E2F-F3B056F775F0}" dt="2023-11-12T18:35:06.945" v="1001" actId="478"/>
          <ac:cxnSpMkLst>
            <pc:docMk/>
            <pc:sldMk cId="3554850543" sldId="338"/>
            <ac:cxnSpMk id="9" creationId="{9FF593CF-222B-C561-D61E-7A1341BE229E}"/>
          </ac:cxnSpMkLst>
        </pc:cxnChg>
        <pc:cxnChg chg="del mod">
          <ac:chgData name="Ja'Quan Young" userId="8c00821a-8400-43b6-84d1-ad965c1c3445" providerId="ADAL" clId="{902B5DA7-C10A-43AA-8E2F-F3B056F775F0}" dt="2023-11-12T18:35:17.757" v="1003" actId="478"/>
          <ac:cxnSpMkLst>
            <pc:docMk/>
            <pc:sldMk cId="3554850543" sldId="338"/>
            <ac:cxnSpMk id="10" creationId="{34F2C3D9-5300-1CCE-4670-57599B3FDCAD}"/>
          </ac:cxnSpMkLst>
        </pc:cxnChg>
        <pc:cxnChg chg="del mod">
          <ac:chgData name="Ja'Quan Young" userId="8c00821a-8400-43b6-84d1-ad965c1c3445" providerId="ADAL" clId="{902B5DA7-C10A-43AA-8E2F-F3B056F775F0}" dt="2023-11-12T18:35:24.273" v="1004" actId="478"/>
          <ac:cxnSpMkLst>
            <pc:docMk/>
            <pc:sldMk cId="3554850543" sldId="338"/>
            <ac:cxnSpMk id="11" creationId="{FA5B286B-EBD1-A547-6CA8-0BCE8862AACE}"/>
          </ac:cxnSpMkLst>
        </pc:cxnChg>
      </pc:sldChg>
      <pc:sldChg chg="addSp delSp modSp add mod">
        <pc:chgData name="Ja'Quan Young" userId="8c00821a-8400-43b6-84d1-ad965c1c3445" providerId="ADAL" clId="{902B5DA7-C10A-43AA-8E2F-F3B056F775F0}" dt="2023-11-12T20:37:20.175" v="2201"/>
        <pc:sldMkLst>
          <pc:docMk/>
          <pc:sldMk cId="1012818573" sldId="339"/>
        </pc:sldMkLst>
        <pc:spChg chg="mod">
          <ac:chgData name="Ja'Quan Young" userId="8c00821a-8400-43b6-84d1-ad965c1c3445" providerId="ADAL" clId="{902B5DA7-C10A-43AA-8E2F-F3B056F775F0}" dt="2023-11-12T17:54:34.260" v="969"/>
          <ac:spMkLst>
            <pc:docMk/>
            <pc:sldMk cId="1012818573" sldId="339"/>
            <ac:spMk id="7" creationId="{CE36B570-94A8-CD8F-1F2B-2EF00C9EAB8A}"/>
          </ac:spMkLst>
        </pc:spChg>
        <pc:spChg chg="del mod">
          <ac:chgData name="Ja'Quan Young" userId="8c00821a-8400-43b6-84d1-ad965c1c3445" providerId="ADAL" clId="{902B5DA7-C10A-43AA-8E2F-F3B056F775F0}" dt="2023-11-12T18:33:33.683" v="991" actId="478"/>
          <ac:spMkLst>
            <pc:docMk/>
            <pc:sldMk cId="1012818573" sldId="339"/>
            <ac:spMk id="9" creationId="{4F01F190-D3A7-FFDF-997B-8A102C2291C0}"/>
          </ac:spMkLst>
        </pc:spChg>
        <pc:spChg chg="mod">
          <ac:chgData name="Ja'Quan Young" userId="8c00821a-8400-43b6-84d1-ad965c1c3445" providerId="ADAL" clId="{902B5DA7-C10A-43AA-8E2F-F3B056F775F0}" dt="2023-11-12T17:54:34.260" v="969"/>
          <ac:spMkLst>
            <pc:docMk/>
            <pc:sldMk cId="1012818573" sldId="339"/>
            <ac:spMk id="11" creationId="{A3422DEC-CB4E-FA63-77B5-EC5432CB1FF8}"/>
          </ac:spMkLst>
        </pc:spChg>
        <pc:spChg chg="mod">
          <ac:chgData name="Ja'Quan Young" userId="8c00821a-8400-43b6-84d1-ad965c1c3445" providerId="ADAL" clId="{902B5DA7-C10A-43AA-8E2F-F3B056F775F0}" dt="2023-11-12T17:54:34.260" v="969"/>
          <ac:spMkLst>
            <pc:docMk/>
            <pc:sldMk cId="1012818573" sldId="339"/>
            <ac:spMk id="12" creationId="{5463EF53-02B7-128B-099E-7E03B619FDAB}"/>
          </ac:spMkLst>
        </pc:spChg>
        <pc:spChg chg="mod">
          <ac:chgData name="Ja'Quan Young" userId="8c00821a-8400-43b6-84d1-ad965c1c3445" providerId="ADAL" clId="{902B5DA7-C10A-43AA-8E2F-F3B056F775F0}" dt="2023-11-12T17:54:34.260" v="969"/>
          <ac:spMkLst>
            <pc:docMk/>
            <pc:sldMk cId="1012818573" sldId="339"/>
            <ac:spMk id="13" creationId="{C04B6D87-78AE-3B1E-262F-94D072EE79AD}"/>
          </ac:spMkLst>
        </pc:spChg>
        <pc:spChg chg="mod">
          <ac:chgData name="Ja'Quan Young" userId="8c00821a-8400-43b6-84d1-ad965c1c3445" providerId="ADAL" clId="{902B5DA7-C10A-43AA-8E2F-F3B056F775F0}" dt="2023-11-12T17:54:34.260" v="969"/>
          <ac:spMkLst>
            <pc:docMk/>
            <pc:sldMk cId="1012818573" sldId="339"/>
            <ac:spMk id="14" creationId="{3FF9CCA4-FCD1-0597-B127-5F53C84033B5}"/>
          </ac:spMkLst>
        </pc:spChg>
        <pc:spChg chg="add mod">
          <ac:chgData name="Ja'Quan Young" userId="8c00821a-8400-43b6-84d1-ad965c1c3445" providerId="ADAL" clId="{902B5DA7-C10A-43AA-8E2F-F3B056F775F0}" dt="2023-11-12T20:37:20.175" v="2201"/>
          <ac:spMkLst>
            <pc:docMk/>
            <pc:sldMk cId="1012818573" sldId="339"/>
            <ac:spMk id="15" creationId="{C3E64C5B-0438-59AA-35AD-5B54DBB05F37}"/>
          </ac:spMkLst>
        </pc:spChg>
        <pc:grpChg chg="add mod">
          <ac:chgData name="Ja'Quan Young" userId="8c00821a-8400-43b6-84d1-ad965c1c3445" providerId="ADAL" clId="{902B5DA7-C10A-43AA-8E2F-F3B056F775F0}" dt="2023-11-12T18:34:40.121" v="998" actId="1076"/>
          <ac:grpSpMkLst>
            <pc:docMk/>
            <pc:sldMk cId="1012818573" sldId="339"/>
            <ac:grpSpMk id="2" creationId="{4EA0076A-A27E-937A-0B90-25D8DFD615CE}"/>
          </ac:grpSpMkLst>
        </pc:grpChg>
        <pc:grpChg chg="mod">
          <ac:chgData name="Ja'Quan Young" userId="8c00821a-8400-43b6-84d1-ad965c1c3445" providerId="ADAL" clId="{902B5DA7-C10A-43AA-8E2F-F3B056F775F0}" dt="2023-11-12T17:54:34.260" v="969"/>
          <ac:grpSpMkLst>
            <pc:docMk/>
            <pc:sldMk cId="1012818573" sldId="339"/>
            <ac:grpSpMk id="10" creationId="{FFF8D016-3C72-6B70-E529-DFD51CD52F19}"/>
          </ac:grpSpMkLst>
        </pc:grpChg>
        <pc:graphicFrameChg chg="mod">
          <ac:chgData name="Ja'Quan Young" userId="8c00821a-8400-43b6-84d1-ad965c1c3445" providerId="ADAL" clId="{902B5DA7-C10A-43AA-8E2F-F3B056F775F0}" dt="2023-11-12T17:42:11.974" v="839" actId="207"/>
          <ac:graphicFrameMkLst>
            <pc:docMk/>
            <pc:sldMk cId="1012818573" sldId="339"/>
            <ac:graphicFrameMk id="6" creationId="{A620FC64-D78A-0C13-0C26-65F548CE71AD}"/>
          </ac:graphicFrameMkLst>
        </pc:graphicFrameChg>
        <pc:cxnChg chg="del mod">
          <ac:chgData name="Ja'Quan Young" userId="8c00821a-8400-43b6-84d1-ad965c1c3445" providerId="ADAL" clId="{902B5DA7-C10A-43AA-8E2F-F3B056F775F0}" dt="2023-11-12T18:33:40.769" v="992" actId="478"/>
          <ac:cxnSpMkLst>
            <pc:docMk/>
            <pc:sldMk cId="1012818573" sldId="339"/>
            <ac:cxnSpMk id="8" creationId="{EA6054B7-360C-09EA-8D8C-0D2AE3584777}"/>
          </ac:cxnSpMkLst>
        </pc:cxnChg>
      </pc:sldChg>
      <pc:sldChg chg="addSp delSp modSp add mod">
        <pc:chgData name="Ja'Quan Young" userId="8c00821a-8400-43b6-84d1-ad965c1c3445" providerId="ADAL" clId="{902B5DA7-C10A-43AA-8E2F-F3B056F775F0}" dt="2023-11-12T20:37:23.142" v="2202"/>
        <pc:sldMkLst>
          <pc:docMk/>
          <pc:sldMk cId="2089488380" sldId="340"/>
        </pc:sldMkLst>
        <pc:spChg chg="mod topLvl">
          <ac:chgData name="Ja'Quan Young" userId="8c00821a-8400-43b6-84d1-ad965c1c3445" providerId="ADAL" clId="{902B5DA7-C10A-43AA-8E2F-F3B056F775F0}" dt="2023-11-12T17:55:55.026" v="982" actId="164"/>
          <ac:spMkLst>
            <pc:docMk/>
            <pc:sldMk cId="2089488380" sldId="340"/>
            <ac:spMk id="7" creationId="{CECE37C0-906D-B721-51B9-50656D5E22D6}"/>
          </ac:spMkLst>
        </pc:spChg>
        <pc:spChg chg="del mod topLvl">
          <ac:chgData name="Ja'Quan Young" userId="8c00821a-8400-43b6-84d1-ad965c1c3445" providerId="ADAL" clId="{902B5DA7-C10A-43AA-8E2F-F3B056F775F0}" dt="2023-11-12T17:55:40.708" v="979" actId="478"/>
          <ac:spMkLst>
            <pc:docMk/>
            <pc:sldMk cId="2089488380" sldId="340"/>
            <ac:spMk id="9" creationId="{F96292C8-D5C4-46E7-6926-2B1ADA904312}"/>
          </ac:spMkLst>
        </pc:spChg>
        <pc:spChg chg="add mod">
          <ac:chgData name="Ja'Quan Young" userId="8c00821a-8400-43b6-84d1-ad965c1c3445" providerId="ADAL" clId="{902B5DA7-C10A-43AA-8E2F-F3B056F775F0}" dt="2023-11-12T20:37:23.142" v="2202"/>
          <ac:spMkLst>
            <pc:docMk/>
            <pc:sldMk cId="2089488380" sldId="340"/>
            <ac:spMk id="12" creationId="{880D4EE2-4102-B2BE-8CB8-BB2668B14E13}"/>
          </ac:spMkLst>
        </pc:spChg>
        <pc:grpChg chg="add del mod">
          <ac:chgData name="Ja'Quan Young" userId="8c00821a-8400-43b6-84d1-ad965c1c3445" providerId="ADAL" clId="{902B5DA7-C10A-43AA-8E2F-F3B056F775F0}" dt="2023-11-12T17:55:18.216" v="974" actId="165"/>
          <ac:grpSpMkLst>
            <pc:docMk/>
            <pc:sldMk cId="2089488380" sldId="340"/>
            <ac:grpSpMk id="2" creationId="{9D7E756E-256D-85FB-33A4-6B7BAEDDD4BB}"/>
          </ac:grpSpMkLst>
        </pc:grpChg>
        <pc:grpChg chg="add mod">
          <ac:chgData name="Ja'Quan Young" userId="8c00821a-8400-43b6-84d1-ad965c1c3445" providerId="ADAL" clId="{902B5DA7-C10A-43AA-8E2F-F3B056F775F0}" dt="2023-11-12T18:34:26.355" v="997" actId="1076"/>
          <ac:grpSpMkLst>
            <pc:docMk/>
            <pc:sldMk cId="2089488380" sldId="340"/>
            <ac:grpSpMk id="11" creationId="{72441540-C70C-32E5-6C25-7230D3B81021}"/>
          </ac:grpSpMkLst>
        </pc:grpChg>
        <pc:graphicFrameChg chg="mod">
          <ac:chgData name="Ja'Quan Young" userId="8c00821a-8400-43b6-84d1-ad965c1c3445" providerId="ADAL" clId="{902B5DA7-C10A-43AA-8E2F-F3B056F775F0}" dt="2023-11-12T17:51:05.155" v="955" actId="20577"/>
          <ac:graphicFrameMkLst>
            <pc:docMk/>
            <pc:sldMk cId="2089488380" sldId="340"/>
            <ac:graphicFrameMk id="6" creationId="{A620FC64-D78A-0C13-0C26-65F548CE71AD}"/>
          </ac:graphicFrameMkLst>
        </pc:graphicFrameChg>
        <pc:picChg chg="mod topLvl">
          <ac:chgData name="Ja'Quan Young" userId="8c00821a-8400-43b6-84d1-ad965c1c3445" providerId="ADAL" clId="{902B5DA7-C10A-43AA-8E2F-F3B056F775F0}" dt="2023-11-12T17:55:55.026" v="982" actId="164"/>
          <ac:picMkLst>
            <pc:docMk/>
            <pc:sldMk cId="2089488380" sldId="340"/>
            <ac:picMk id="10" creationId="{1A5FBBB9-DF0A-8FF5-2807-115D52EFDAC4}"/>
          </ac:picMkLst>
        </pc:picChg>
        <pc:cxnChg chg="del mod topLvl">
          <ac:chgData name="Ja'Quan Young" userId="8c00821a-8400-43b6-84d1-ad965c1c3445" providerId="ADAL" clId="{902B5DA7-C10A-43AA-8E2F-F3B056F775F0}" dt="2023-11-12T17:55:27.992" v="975" actId="478"/>
          <ac:cxnSpMkLst>
            <pc:docMk/>
            <pc:sldMk cId="2089488380" sldId="340"/>
            <ac:cxnSpMk id="8" creationId="{8E7DA4AA-EF5B-7B1D-2D44-C7CA7A566BC9}"/>
          </ac:cxnSpMkLst>
        </pc:cxnChg>
      </pc:sldChg>
      <pc:sldChg chg="addSp delSp modSp add mod ord">
        <pc:chgData name="Ja'Quan Young" userId="8c00821a-8400-43b6-84d1-ad965c1c3445" providerId="ADAL" clId="{902B5DA7-C10A-43AA-8E2F-F3B056F775F0}" dt="2023-11-12T20:37:11.191" v="2199"/>
        <pc:sldMkLst>
          <pc:docMk/>
          <pc:sldMk cId="4243687500" sldId="341"/>
        </pc:sldMkLst>
        <pc:spChg chg="mod">
          <ac:chgData name="Ja'Quan Young" userId="8c00821a-8400-43b6-84d1-ad965c1c3445" providerId="ADAL" clId="{902B5DA7-C10A-43AA-8E2F-F3B056F775F0}" dt="2023-11-12T17:53:47.166" v="963" actId="1076"/>
          <ac:spMkLst>
            <pc:docMk/>
            <pc:sldMk cId="4243687500" sldId="341"/>
            <ac:spMk id="7" creationId="{D2C3CA8A-1983-DFD0-0F50-12E51B0B479E}"/>
          </ac:spMkLst>
        </pc:spChg>
        <pc:spChg chg="del mod">
          <ac:chgData name="Ja'Quan Young" userId="8c00821a-8400-43b6-84d1-ad965c1c3445" providerId="ADAL" clId="{902B5DA7-C10A-43AA-8E2F-F3B056F775F0}" dt="2023-11-12T18:38:15.800" v="1010" actId="478"/>
          <ac:spMkLst>
            <pc:docMk/>
            <pc:sldMk cId="4243687500" sldId="341"/>
            <ac:spMk id="12" creationId="{96836F0D-B500-41A2-22DE-771EB9B44329}"/>
          </ac:spMkLst>
        </pc:spChg>
        <pc:spChg chg="add mod">
          <ac:chgData name="Ja'Quan Young" userId="8c00821a-8400-43b6-84d1-ad965c1c3445" providerId="ADAL" clId="{902B5DA7-C10A-43AA-8E2F-F3B056F775F0}" dt="2023-11-12T20:37:11.191" v="2199"/>
          <ac:spMkLst>
            <pc:docMk/>
            <pc:sldMk cId="4243687500" sldId="341"/>
            <ac:spMk id="14" creationId="{C50D9D83-0BD8-5E26-3A8D-1C230E391544}"/>
          </ac:spMkLst>
        </pc:spChg>
        <pc:grpChg chg="add mod">
          <ac:chgData name="Ja'Quan Young" userId="8c00821a-8400-43b6-84d1-ad965c1c3445" providerId="ADAL" clId="{902B5DA7-C10A-43AA-8E2F-F3B056F775F0}" dt="2023-11-12T18:39:00.369" v="1018" actId="1076"/>
          <ac:grpSpMkLst>
            <pc:docMk/>
            <pc:sldMk cId="4243687500" sldId="341"/>
            <ac:grpSpMk id="2" creationId="{8DC0D591-4994-3FF3-8077-8C7F1D5F1F45}"/>
          </ac:grpSpMkLst>
        </pc:grpChg>
        <pc:graphicFrameChg chg="mod">
          <ac:chgData name="Ja'Quan Young" userId="8c00821a-8400-43b6-84d1-ad965c1c3445" providerId="ADAL" clId="{902B5DA7-C10A-43AA-8E2F-F3B056F775F0}" dt="2023-11-12T17:23:38.636" v="646" actId="20577"/>
          <ac:graphicFrameMkLst>
            <pc:docMk/>
            <pc:sldMk cId="4243687500" sldId="341"/>
            <ac:graphicFrameMk id="6" creationId="{A620FC64-D78A-0C13-0C26-65F548CE71AD}"/>
          </ac:graphicFrameMkLst>
        </pc:graphicFrameChg>
        <pc:picChg chg="mod">
          <ac:chgData name="Ja'Quan Young" userId="8c00821a-8400-43b6-84d1-ad965c1c3445" providerId="ADAL" clId="{902B5DA7-C10A-43AA-8E2F-F3B056F775F0}" dt="2023-11-12T17:53:32.344" v="961"/>
          <ac:picMkLst>
            <pc:docMk/>
            <pc:sldMk cId="4243687500" sldId="341"/>
            <ac:picMk id="13" creationId="{BA3063D7-6264-7EE5-3116-D874D4F35896}"/>
          </ac:picMkLst>
        </pc:picChg>
        <pc:cxnChg chg="del mod">
          <ac:chgData name="Ja'Quan Young" userId="8c00821a-8400-43b6-84d1-ad965c1c3445" providerId="ADAL" clId="{902B5DA7-C10A-43AA-8E2F-F3B056F775F0}" dt="2023-11-12T18:38:23.526" v="1012" actId="478"/>
          <ac:cxnSpMkLst>
            <pc:docMk/>
            <pc:sldMk cId="4243687500" sldId="341"/>
            <ac:cxnSpMk id="8" creationId="{9855507C-792D-56B7-47CE-9D1733330B13}"/>
          </ac:cxnSpMkLst>
        </pc:cxnChg>
        <pc:cxnChg chg="del mod">
          <ac:chgData name="Ja'Quan Young" userId="8c00821a-8400-43b6-84d1-ad965c1c3445" providerId="ADAL" clId="{902B5DA7-C10A-43AA-8E2F-F3B056F775F0}" dt="2023-11-12T18:38:19.742" v="1011" actId="478"/>
          <ac:cxnSpMkLst>
            <pc:docMk/>
            <pc:sldMk cId="4243687500" sldId="341"/>
            <ac:cxnSpMk id="9" creationId="{24C018B8-9555-4BA1-68B7-B92670780E14}"/>
          </ac:cxnSpMkLst>
        </pc:cxnChg>
        <pc:cxnChg chg="del mod">
          <ac:chgData name="Ja'Quan Young" userId="8c00821a-8400-43b6-84d1-ad965c1c3445" providerId="ADAL" clId="{902B5DA7-C10A-43AA-8E2F-F3B056F775F0}" dt="2023-11-12T18:38:31.701" v="1014" actId="478"/>
          <ac:cxnSpMkLst>
            <pc:docMk/>
            <pc:sldMk cId="4243687500" sldId="341"/>
            <ac:cxnSpMk id="10" creationId="{C641EE22-B572-4F01-AFD0-BC998E89E88E}"/>
          </ac:cxnSpMkLst>
        </pc:cxnChg>
        <pc:cxnChg chg="del mod">
          <ac:chgData name="Ja'Quan Young" userId="8c00821a-8400-43b6-84d1-ad965c1c3445" providerId="ADAL" clId="{902B5DA7-C10A-43AA-8E2F-F3B056F775F0}" dt="2023-11-12T18:38:27.355" v="1013" actId="478"/>
          <ac:cxnSpMkLst>
            <pc:docMk/>
            <pc:sldMk cId="4243687500" sldId="341"/>
            <ac:cxnSpMk id="11" creationId="{CEA5BD86-4C0F-5230-E534-69D495C0D159}"/>
          </ac:cxnSpMkLst>
        </pc:cxnChg>
      </pc:sldChg>
      <pc:sldChg chg="modSp add mod ord">
        <pc:chgData name="Ja'Quan Young" userId="8c00821a-8400-43b6-84d1-ad965c1c3445" providerId="ADAL" clId="{902B5DA7-C10A-43AA-8E2F-F3B056F775F0}" dt="2023-11-12T20:36:43.698" v="2196" actId="122"/>
        <pc:sldMkLst>
          <pc:docMk/>
          <pc:sldMk cId="1629638031" sldId="342"/>
        </pc:sldMkLst>
        <pc:spChg chg="mod">
          <ac:chgData name="Ja'Quan Young" userId="8c00821a-8400-43b6-84d1-ad965c1c3445" providerId="ADAL" clId="{902B5DA7-C10A-43AA-8E2F-F3B056F775F0}" dt="2023-11-12T20:36:43.698" v="2196" actId="122"/>
          <ac:spMkLst>
            <pc:docMk/>
            <pc:sldMk cId="1629638031" sldId="342"/>
            <ac:spMk id="2" creationId="{CE628143-D557-E436-FE24-9E99C6E96666}"/>
          </ac:spMkLst>
        </pc:spChg>
        <pc:spChg chg="mod">
          <ac:chgData name="Ja'Quan Young" userId="8c00821a-8400-43b6-84d1-ad965c1c3445" providerId="ADAL" clId="{902B5DA7-C10A-43AA-8E2F-F3B056F775F0}" dt="2023-11-12T19:04:19.442" v="1304" actId="120"/>
          <ac:spMkLst>
            <pc:docMk/>
            <pc:sldMk cId="1629638031" sldId="342"/>
            <ac:spMk id="6" creationId="{A8AA5DF1-6D6C-C612-FD45-A08FE1C4C2CD}"/>
          </ac:spMkLst>
        </pc:spChg>
      </pc:sldChg>
      <pc:sldChg chg="addSp delSp modSp new mod">
        <pc:chgData name="Ja'Quan Young" userId="8c00821a-8400-43b6-84d1-ad965c1c3445" providerId="ADAL" clId="{902B5DA7-C10A-43AA-8E2F-F3B056F775F0}" dt="2023-11-12T21:15:21.884" v="2277" actId="20577"/>
        <pc:sldMkLst>
          <pc:docMk/>
          <pc:sldMk cId="4087148780" sldId="343"/>
        </pc:sldMkLst>
        <pc:spChg chg="del">
          <ac:chgData name="Ja'Quan Young" userId="8c00821a-8400-43b6-84d1-ad965c1c3445" providerId="ADAL" clId="{902B5DA7-C10A-43AA-8E2F-F3B056F775F0}" dt="2023-11-12T19:53:56.319" v="1720" actId="1032"/>
          <ac:spMkLst>
            <pc:docMk/>
            <pc:sldMk cId="4087148780" sldId="343"/>
            <ac:spMk id="2" creationId="{680DE21B-7865-81AB-5A1E-CE7941C0A8FE}"/>
          </ac:spMkLst>
        </pc:spChg>
        <pc:spChg chg="mod">
          <ac:chgData name="Ja'Quan Young" userId="8c00821a-8400-43b6-84d1-ad965c1c3445" providerId="ADAL" clId="{902B5DA7-C10A-43AA-8E2F-F3B056F775F0}" dt="2023-11-12T20:17:20.328" v="1826" actId="20577"/>
          <ac:spMkLst>
            <pc:docMk/>
            <pc:sldMk cId="4087148780" sldId="343"/>
            <ac:spMk id="5" creationId="{00F4C5B7-AB5C-1E50-417E-672C69C8EC65}"/>
          </ac:spMkLst>
        </pc:spChg>
        <pc:spChg chg="add mod">
          <ac:chgData name="Ja'Quan Young" userId="8c00821a-8400-43b6-84d1-ad965c1c3445" providerId="ADAL" clId="{902B5DA7-C10A-43AA-8E2F-F3B056F775F0}" dt="2023-11-12T19:28:40.133" v="1439"/>
          <ac:spMkLst>
            <pc:docMk/>
            <pc:sldMk cId="4087148780" sldId="343"/>
            <ac:spMk id="8" creationId="{C3DBF871-A310-9D23-8F83-F135C9F687A1}"/>
          </ac:spMkLst>
        </pc:spChg>
        <pc:spChg chg="add mod">
          <ac:chgData name="Ja'Quan Young" userId="8c00821a-8400-43b6-84d1-ad965c1c3445" providerId="ADAL" clId="{902B5DA7-C10A-43AA-8E2F-F3B056F775F0}" dt="2023-11-12T19:28:40.133" v="1439"/>
          <ac:spMkLst>
            <pc:docMk/>
            <pc:sldMk cId="4087148780" sldId="343"/>
            <ac:spMk id="9" creationId="{F60882FB-255D-870B-F9BA-8DB1DEA44103}"/>
          </ac:spMkLst>
        </pc:spChg>
        <pc:spChg chg="add mod topLvl">
          <ac:chgData name="Ja'Quan Young" userId="8c00821a-8400-43b6-84d1-ad965c1c3445" providerId="ADAL" clId="{902B5DA7-C10A-43AA-8E2F-F3B056F775F0}" dt="2023-11-12T20:31:01.819" v="2023" actId="20577"/>
          <ac:spMkLst>
            <pc:docMk/>
            <pc:sldMk cId="4087148780" sldId="343"/>
            <ac:spMk id="12" creationId="{F091B141-ED23-CE38-13CE-C4169A609131}"/>
          </ac:spMkLst>
        </pc:spChg>
        <pc:spChg chg="add del mod">
          <ac:chgData name="Ja'Quan Young" userId="8c00821a-8400-43b6-84d1-ad965c1c3445" providerId="ADAL" clId="{902B5DA7-C10A-43AA-8E2F-F3B056F775F0}" dt="2023-11-12T20:09:33.938" v="1729" actId="478"/>
          <ac:spMkLst>
            <pc:docMk/>
            <pc:sldMk cId="4087148780" sldId="343"/>
            <ac:spMk id="14" creationId="{6AF798F7-7023-00F2-58C2-1D301B3459F1}"/>
          </ac:spMkLst>
        </pc:spChg>
        <pc:spChg chg="add del mod">
          <ac:chgData name="Ja'Quan Young" userId="8c00821a-8400-43b6-84d1-ad965c1c3445" providerId="ADAL" clId="{902B5DA7-C10A-43AA-8E2F-F3B056F775F0}" dt="2023-11-12T20:09:50.646" v="1731" actId="478"/>
          <ac:spMkLst>
            <pc:docMk/>
            <pc:sldMk cId="4087148780" sldId="343"/>
            <ac:spMk id="16" creationId="{A5DA3972-0ED0-2428-2188-A5D9DC22CB19}"/>
          </ac:spMkLst>
        </pc:spChg>
        <pc:spChg chg="add mod topLvl">
          <ac:chgData name="Ja'Quan Young" userId="8c00821a-8400-43b6-84d1-ad965c1c3445" providerId="ADAL" clId="{902B5DA7-C10A-43AA-8E2F-F3B056F775F0}" dt="2023-11-12T20:27:18.448" v="1989" actId="403"/>
          <ac:spMkLst>
            <pc:docMk/>
            <pc:sldMk cId="4087148780" sldId="343"/>
            <ac:spMk id="17" creationId="{43361C0D-AFF3-12D7-E8A5-0B93743876DC}"/>
          </ac:spMkLst>
        </pc:spChg>
        <pc:spChg chg="add mod topLvl">
          <ac:chgData name="Ja'Quan Young" userId="8c00821a-8400-43b6-84d1-ad965c1c3445" providerId="ADAL" clId="{902B5DA7-C10A-43AA-8E2F-F3B056F775F0}" dt="2023-11-12T20:17:01.857" v="1807" actId="164"/>
          <ac:spMkLst>
            <pc:docMk/>
            <pc:sldMk cId="4087148780" sldId="343"/>
            <ac:spMk id="18" creationId="{2CAC5B66-4053-2C6E-0221-D6E4D97EAE47}"/>
          </ac:spMkLst>
        </pc:spChg>
        <pc:spChg chg="add mod topLvl">
          <ac:chgData name="Ja'Quan Young" userId="8c00821a-8400-43b6-84d1-ad965c1c3445" providerId="ADAL" clId="{902B5DA7-C10A-43AA-8E2F-F3B056F775F0}" dt="2023-11-12T20:20:13.931" v="1829" actId="14100"/>
          <ac:spMkLst>
            <pc:docMk/>
            <pc:sldMk cId="4087148780" sldId="343"/>
            <ac:spMk id="19" creationId="{17BFFD6F-8A69-8B18-0517-348940702537}"/>
          </ac:spMkLst>
        </pc:spChg>
        <pc:spChg chg="mod topLvl">
          <ac:chgData name="Ja'Quan Young" userId="8c00821a-8400-43b6-84d1-ad965c1c3445" providerId="ADAL" clId="{902B5DA7-C10A-43AA-8E2F-F3B056F775F0}" dt="2023-11-12T20:23:20.853" v="1899" actId="404"/>
          <ac:spMkLst>
            <pc:docMk/>
            <pc:sldMk cId="4087148780" sldId="343"/>
            <ac:spMk id="22" creationId="{02BF551A-02B7-C541-31A8-09B2C3A9515E}"/>
          </ac:spMkLst>
        </pc:spChg>
        <pc:spChg chg="mod topLvl">
          <ac:chgData name="Ja'Quan Young" userId="8c00821a-8400-43b6-84d1-ad965c1c3445" providerId="ADAL" clId="{902B5DA7-C10A-43AA-8E2F-F3B056F775F0}" dt="2023-11-12T20:21:40.062" v="1860" actId="404"/>
          <ac:spMkLst>
            <pc:docMk/>
            <pc:sldMk cId="4087148780" sldId="343"/>
            <ac:spMk id="23" creationId="{2FAE48D6-6096-8274-2B57-E7B4B70AC7E3}"/>
          </ac:spMkLst>
        </pc:spChg>
        <pc:spChg chg="mod topLvl">
          <ac:chgData name="Ja'Quan Young" userId="8c00821a-8400-43b6-84d1-ad965c1c3445" providerId="ADAL" clId="{902B5DA7-C10A-43AA-8E2F-F3B056F775F0}" dt="2023-11-12T20:16:52.546" v="1806" actId="164"/>
          <ac:spMkLst>
            <pc:docMk/>
            <pc:sldMk cId="4087148780" sldId="343"/>
            <ac:spMk id="24" creationId="{DAAFB771-6EE4-0670-38AF-6F996B2A9C6D}"/>
          </ac:spMkLst>
        </pc:spChg>
        <pc:spChg chg="mod topLvl">
          <ac:chgData name="Ja'Quan Young" userId="8c00821a-8400-43b6-84d1-ad965c1c3445" providerId="ADAL" clId="{902B5DA7-C10A-43AA-8E2F-F3B056F775F0}" dt="2023-11-12T20:16:52.546" v="1806" actId="164"/>
          <ac:spMkLst>
            <pc:docMk/>
            <pc:sldMk cId="4087148780" sldId="343"/>
            <ac:spMk id="25" creationId="{3206277F-0E8C-97FD-94D3-B4C71C9E6EF1}"/>
          </ac:spMkLst>
        </pc:spChg>
        <pc:spChg chg="add mod">
          <ac:chgData name="Ja'Quan Young" userId="8c00821a-8400-43b6-84d1-ad965c1c3445" providerId="ADAL" clId="{902B5DA7-C10A-43AA-8E2F-F3B056F775F0}" dt="2023-11-12T20:32:53.017" v="2090" actId="122"/>
          <ac:spMkLst>
            <pc:docMk/>
            <pc:sldMk cId="4087148780" sldId="343"/>
            <ac:spMk id="26" creationId="{A6934A2C-9232-3FDB-D3D2-2005CF9AC90F}"/>
          </ac:spMkLst>
        </pc:spChg>
        <pc:spChg chg="add mod">
          <ac:chgData name="Ja'Quan Young" userId="8c00821a-8400-43b6-84d1-ad965c1c3445" providerId="ADAL" clId="{902B5DA7-C10A-43AA-8E2F-F3B056F775F0}" dt="2023-11-12T20:32:24.294" v="2064" actId="20577"/>
          <ac:spMkLst>
            <pc:docMk/>
            <pc:sldMk cId="4087148780" sldId="343"/>
            <ac:spMk id="27" creationId="{83D76A32-E21B-06B4-D1BA-5B3419DC9659}"/>
          </ac:spMkLst>
        </pc:spChg>
        <pc:spChg chg="mod">
          <ac:chgData name="Ja'Quan Young" userId="8c00821a-8400-43b6-84d1-ad965c1c3445" providerId="ADAL" clId="{902B5DA7-C10A-43AA-8E2F-F3B056F775F0}" dt="2023-11-12T20:14:04.007" v="1794"/>
          <ac:spMkLst>
            <pc:docMk/>
            <pc:sldMk cId="4087148780" sldId="343"/>
            <ac:spMk id="29" creationId="{76314300-92EE-1C45-3BF8-69C9CE96B099}"/>
          </ac:spMkLst>
        </pc:spChg>
        <pc:spChg chg="mod">
          <ac:chgData name="Ja'Quan Young" userId="8c00821a-8400-43b6-84d1-ad965c1c3445" providerId="ADAL" clId="{902B5DA7-C10A-43AA-8E2F-F3B056F775F0}" dt="2023-11-12T20:14:04.007" v="1794"/>
          <ac:spMkLst>
            <pc:docMk/>
            <pc:sldMk cId="4087148780" sldId="343"/>
            <ac:spMk id="30" creationId="{7094D315-4C8F-BF2F-4126-F4D2956A14C7}"/>
          </ac:spMkLst>
        </pc:spChg>
        <pc:spChg chg="mod">
          <ac:chgData name="Ja'Quan Young" userId="8c00821a-8400-43b6-84d1-ad965c1c3445" providerId="ADAL" clId="{902B5DA7-C10A-43AA-8E2F-F3B056F775F0}" dt="2023-11-12T20:14:04.007" v="1794"/>
          <ac:spMkLst>
            <pc:docMk/>
            <pc:sldMk cId="4087148780" sldId="343"/>
            <ac:spMk id="31" creationId="{9F216590-F386-539D-C666-9C852A7AA41D}"/>
          </ac:spMkLst>
        </pc:spChg>
        <pc:spChg chg="mod">
          <ac:chgData name="Ja'Quan Young" userId="8c00821a-8400-43b6-84d1-ad965c1c3445" providerId="ADAL" clId="{902B5DA7-C10A-43AA-8E2F-F3B056F775F0}" dt="2023-11-12T20:14:04.007" v="1794"/>
          <ac:spMkLst>
            <pc:docMk/>
            <pc:sldMk cId="4087148780" sldId="343"/>
            <ac:spMk id="32" creationId="{381DE23E-8FB4-7F78-C844-79F8911F222D}"/>
          </ac:spMkLst>
        </pc:spChg>
        <pc:spChg chg="add mod">
          <ac:chgData name="Ja'Quan Young" userId="8c00821a-8400-43b6-84d1-ad965c1c3445" providerId="ADAL" clId="{902B5DA7-C10A-43AA-8E2F-F3B056F775F0}" dt="2023-11-12T20:31:41.864" v="2028" actId="1076"/>
          <ac:spMkLst>
            <pc:docMk/>
            <pc:sldMk cId="4087148780" sldId="343"/>
            <ac:spMk id="33" creationId="{2B75F277-BAFB-285D-591F-D17C69DF3C14}"/>
          </ac:spMkLst>
        </pc:spChg>
        <pc:spChg chg="add mod">
          <ac:chgData name="Ja'Quan Young" userId="8c00821a-8400-43b6-84d1-ad965c1c3445" providerId="ADAL" clId="{902B5DA7-C10A-43AA-8E2F-F3B056F775F0}" dt="2023-11-12T20:31:38.143" v="2027" actId="1076"/>
          <ac:spMkLst>
            <pc:docMk/>
            <pc:sldMk cId="4087148780" sldId="343"/>
            <ac:spMk id="34" creationId="{2C8F7DEA-FD33-8BE1-4E58-1E167CECAA3B}"/>
          </ac:spMkLst>
        </pc:spChg>
        <pc:spChg chg="mod">
          <ac:chgData name="Ja'Quan Young" userId="8c00821a-8400-43b6-84d1-ad965c1c3445" providerId="ADAL" clId="{902B5DA7-C10A-43AA-8E2F-F3B056F775F0}" dt="2023-11-12T20:19:27.767" v="1827"/>
          <ac:spMkLst>
            <pc:docMk/>
            <pc:sldMk cId="4087148780" sldId="343"/>
            <ac:spMk id="38" creationId="{4E176A76-81C8-E211-D796-F657D4B5C7C4}"/>
          </ac:spMkLst>
        </pc:spChg>
        <pc:spChg chg="mod">
          <ac:chgData name="Ja'Quan Young" userId="8c00821a-8400-43b6-84d1-ad965c1c3445" providerId="ADAL" clId="{902B5DA7-C10A-43AA-8E2F-F3B056F775F0}" dt="2023-11-12T20:19:27.767" v="1827"/>
          <ac:spMkLst>
            <pc:docMk/>
            <pc:sldMk cId="4087148780" sldId="343"/>
            <ac:spMk id="39" creationId="{CFB4B25F-3DB5-859E-0A72-1B55FE1BC305}"/>
          </ac:spMkLst>
        </pc:spChg>
        <pc:spChg chg="mod">
          <ac:chgData name="Ja'Quan Young" userId="8c00821a-8400-43b6-84d1-ad965c1c3445" providerId="ADAL" clId="{902B5DA7-C10A-43AA-8E2F-F3B056F775F0}" dt="2023-11-12T20:19:27.767" v="1827"/>
          <ac:spMkLst>
            <pc:docMk/>
            <pc:sldMk cId="4087148780" sldId="343"/>
            <ac:spMk id="41" creationId="{5AE21984-9B2E-FC2B-C2AC-BFD3000B598A}"/>
          </ac:spMkLst>
        </pc:spChg>
        <pc:spChg chg="mod">
          <ac:chgData name="Ja'Quan Young" userId="8c00821a-8400-43b6-84d1-ad965c1c3445" providerId="ADAL" clId="{902B5DA7-C10A-43AA-8E2F-F3B056F775F0}" dt="2023-11-12T20:19:27.767" v="1827"/>
          <ac:spMkLst>
            <pc:docMk/>
            <pc:sldMk cId="4087148780" sldId="343"/>
            <ac:spMk id="45" creationId="{0C62C1F0-0D31-8B11-0A4A-34B47088FE63}"/>
          </ac:spMkLst>
        </pc:spChg>
        <pc:spChg chg="mod">
          <ac:chgData name="Ja'Quan Young" userId="8c00821a-8400-43b6-84d1-ad965c1c3445" providerId="ADAL" clId="{902B5DA7-C10A-43AA-8E2F-F3B056F775F0}" dt="2023-11-12T20:19:27.767" v="1827"/>
          <ac:spMkLst>
            <pc:docMk/>
            <pc:sldMk cId="4087148780" sldId="343"/>
            <ac:spMk id="50" creationId="{6BD383CC-E8EA-3CA3-D070-B59465512C7E}"/>
          </ac:spMkLst>
        </pc:spChg>
        <pc:spChg chg="add mod">
          <ac:chgData name="Ja'Quan Young" userId="8c00821a-8400-43b6-84d1-ad965c1c3445" providerId="ADAL" clId="{902B5DA7-C10A-43AA-8E2F-F3B056F775F0}" dt="2023-11-12T21:15:21.884" v="2277" actId="20577"/>
          <ac:spMkLst>
            <pc:docMk/>
            <pc:sldMk cId="4087148780" sldId="343"/>
            <ac:spMk id="51" creationId="{13B8CD2F-DDAF-EA79-45C7-3D03B00F346A}"/>
          </ac:spMkLst>
        </pc:spChg>
        <pc:grpChg chg="add mod">
          <ac:chgData name="Ja'Quan Young" userId="8c00821a-8400-43b6-84d1-ad965c1c3445" providerId="ADAL" clId="{902B5DA7-C10A-43AA-8E2F-F3B056F775F0}" dt="2023-11-12T19:28:40.133" v="1439"/>
          <ac:grpSpMkLst>
            <pc:docMk/>
            <pc:sldMk cId="4087148780" sldId="343"/>
            <ac:grpSpMk id="7" creationId="{D886DFB4-EAE4-902B-6033-C6AE3850B4BF}"/>
          </ac:grpSpMkLst>
        </pc:grpChg>
        <pc:grpChg chg="add del mod">
          <ac:chgData name="Ja'Quan Young" userId="8c00821a-8400-43b6-84d1-ad965c1c3445" providerId="ADAL" clId="{902B5DA7-C10A-43AA-8E2F-F3B056F775F0}" dt="2023-11-12T20:16:28.989" v="1804" actId="165"/>
          <ac:grpSpMkLst>
            <pc:docMk/>
            <pc:sldMk cId="4087148780" sldId="343"/>
            <ac:grpSpMk id="20" creationId="{D709A57B-4E0E-A632-D642-2B47F1E2B89F}"/>
          </ac:grpSpMkLst>
        </pc:grpChg>
        <pc:grpChg chg="add del mod">
          <ac:chgData name="Ja'Quan Young" userId="8c00821a-8400-43b6-84d1-ad965c1c3445" providerId="ADAL" clId="{902B5DA7-C10A-43AA-8E2F-F3B056F775F0}" dt="2023-11-12T20:16:37.068" v="1805" actId="165"/>
          <ac:grpSpMkLst>
            <pc:docMk/>
            <pc:sldMk cId="4087148780" sldId="343"/>
            <ac:grpSpMk id="21" creationId="{CAEDD968-AA31-D2EC-04B1-CD6647D3893E}"/>
          </ac:grpSpMkLst>
        </pc:grpChg>
        <pc:grpChg chg="add del mod">
          <ac:chgData name="Ja'Quan Young" userId="8c00821a-8400-43b6-84d1-ad965c1c3445" providerId="ADAL" clId="{902B5DA7-C10A-43AA-8E2F-F3B056F775F0}" dt="2023-11-12T20:14:07.864" v="1795"/>
          <ac:grpSpMkLst>
            <pc:docMk/>
            <pc:sldMk cId="4087148780" sldId="343"/>
            <ac:grpSpMk id="28" creationId="{70E60BD6-644A-ED4B-B46D-08DB16630CD2}"/>
          </ac:grpSpMkLst>
        </pc:grpChg>
        <pc:grpChg chg="add mod">
          <ac:chgData name="Ja'Quan Young" userId="8c00821a-8400-43b6-84d1-ad965c1c3445" providerId="ADAL" clId="{902B5DA7-C10A-43AA-8E2F-F3B056F775F0}" dt="2023-11-12T20:28:23.400" v="1992" actId="1076"/>
          <ac:grpSpMkLst>
            <pc:docMk/>
            <pc:sldMk cId="4087148780" sldId="343"/>
            <ac:grpSpMk id="35" creationId="{09341E8F-1F85-4A35-5FEA-A4FE1FBF93AB}"/>
          </ac:grpSpMkLst>
        </pc:grpChg>
        <pc:grpChg chg="add mod">
          <ac:chgData name="Ja'Quan Young" userId="8c00821a-8400-43b6-84d1-ad965c1c3445" providerId="ADAL" clId="{902B5DA7-C10A-43AA-8E2F-F3B056F775F0}" dt="2023-11-12T20:28:35.599" v="1993" actId="1076"/>
          <ac:grpSpMkLst>
            <pc:docMk/>
            <pc:sldMk cId="4087148780" sldId="343"/>
            <ac:grpSpMk id="36" creationId="{505FDFCE-D01B-2FBE-A66C-E4E8F71473EF}"/>
          </ac:grpSpMkLst>
        </pc:grpChg>
        <pc:grpChg chg="add mod">
          <ac:chgData name="Ja'Quan Young" userId="8c00821a-8400-43b6-84d1-ad965c1c3445" providerId="ADAL" clId="{902B5DA7-C10A-43AA-8E2F-F3B056F775F0}" dt="2023-11-12T20:28:43.283" v="1994" actId="1076"/>
          <ac:grpSpMkLst>
            <pc:docMk/>
            <pc:sldMk cId="4087148780" sldId="343"/>
            <ac:grpSpMk id="37" creationId="{8B0340BE-88B9-AB7C-51EC-3CAF54A0A542}"/>
          </ac:grpSpMkLst>
        </pc:grpChg>
        <pc:graphicFrameChg chg="add del mod">
          <ac:chgData name="Ja'Quan Young" userId="8c00821a-8400-43b6-84d1-ad965c1c3445" providerId="ADAL" clId="{902B5DA7-C10A-43AA-8E2F-F3B056F775F0}" dt="2023-11-12T19:33:59.434" v="1585" actId="1076"/>
          <ac:graphicFrameMkLst>
            <pc:docMk/>
            <pc:sldMk cId="4087148780" sldId="343"/>
            <ac:graphicFrameMk id="6" creationId="{FA2CC413-A87A-1A9D-558F-808009F3EDBF}"/>
          </ac:graphicFrameMkLst>
        </pc:graphicFrameChg>
        <pc:graphicFrameChg chg="add del mod">
          <ac:chgData name="Ja'Quan Young" userId="8c00821a-8400-43b6-84d1-ad965c1c3445" providerId="ADAL" clId="{902B5DA7-C10A-43AA-8E2F-F3B056F775F0}" dt="2023-11-12T19:34:05.286" v="1586" actId="478"/>
          <ac:graphicFrameMkLst>
            <pc:docMk/>
            <pc:sldMk cId="4087148780" sldId="343"/>
            <ac:graphicFrameMk id="10" creationId="{584CE06C-C303-D575-5F24-A48C596D6157}"/>
          </ac:graphicFrameMkLst>
        </pc:graphicFrameChg>
        <pc:graphicFrameChg chg="add del mod modGraphic">
          <ac:chgData name="Ja'Quan Young" userId="8c00821a-8400-43b6-84d1-ad965c1c3445" providerId="ADAL" clId="{902B5DA7-C10A-43AA-8E2F-F3B056F775F0}" dt="2023-11-12T20:09:45.443" v="1730" actId="478"/>
          <ac:graphicFrameMkLst>
            <pc:docMk/>
            <pc:sldMk cId="4087148780" sldId="343"/>
            <ac:graphicFrameMk id="11" creationId="{0A0F30E8-3C68-C6A8-C592-0477BFDDEC8B}"/>
          </ac:graphicFrameMkLst>
        </pc:graphicFrameChg>
        <pc:cxnChg chg="mod">
          <ac:chgData name="Ja'Quan Young" userId="8c00821a-8400-43b6-84d1-ad965c1c3445" providerId="ADAL" clId="{902B5DA7-C10A-43AA-8E2F-F3B056F775F0}" dt="2023-11-12T20:19:27.767" v="1827"/>
          <ac:cxnSpMkLst>
            <pc:docMk/>
            <pc:sldMk cId="4087148780" sldId="343"/>
            <ac:cxnSpMk id="40" creationId="{1B206A13-AD14-05D6-DD7E-6B309DA68D7F}"/>
          </ac:cxnSpMkLst>
        </pc:cxnChg>
        <pc:cxnChg chg="mod">
          <ac:chgData name="Ja'Quan Young" userId="8c00821a-8400-43b6-84d1-ad965c1c3445" providerId="ADAL" clId="{902B5DA7-C10A-43AA-8E2F-F3B056F775F0}" dt="2023-11-12T20:19:27.767" v="1827"/>
          <ac:cxnSpMkLst>
            <pc:docMk/>
            <pc:sldMk cId="4087148780" sldId="343"/>
            <ac:cxnSpMk id="42" creationId="{95620C81-D6BE-3D21-2429-C8C941CD2C4E}"/>
          </ac:cxnSpMkLst>
        </pc:cxnChg>
        <pc:cxnChg chg="mod">
          <ac:chgData name="Ja'Quan Young" userId="8c00821a-8400-43b6-84d1-ad965c1c3445" providerId="ADAL" clId="{902B5DA7-C10A-43AA-8E2F-F3B056F775F0}" dt="2023-11-12T20:19:27.767" v="1827"/>
          <ac:cxnSpMkLst>
            <pc:docMk/>
            <pc:sldMk cId="4087148780" sldId="343"/>
            <ac:cxnSpMk id="43" creationId="{43F16548-C320-2132-273F-5E5DCD348D27}"/>
          </ac:cxnSpMkLst>
        </pc:cxnChg>
        <pc:cxnChg chg="mod">
          <ac:chgData name="Ja'Quan Young" userId="8c00821a-8400-43b6-84d1-ad965c1c3445" providerId="ADAL" clId="{902B5DA7-C10A-43AA-8E2F-F3B056F775F0}" dt="2023-11-12T20:19:27.767" v="1827"/>
          <ac:cxnSpMkLst>
            <pc:docMk/>
            <pc:sldMk cId="4087148780" sldId="343"/>
            <ac:cxnSpMk id="44" creationId="{90695DD3-60C0-75FE-B716-FE8488A1B0FF}"/>
          </ac:cxnSpMkLst>
        </pc:cxnChg>
        <pc:cxnChg chg="mod">
          <ac:chgData name="Ja'Quan Young" userId="8c00821a-8400-43b6-84d1-ad965c1c3445" providerId="ADAL" clId="{902B5DA7-C10A-43AA-8E2F-F3B056F775F0}" dt="2023-11-12T20:19:27.767" v="1827"/>
          <ac:cxnSpMkLst>
            <pc:docMk/>
            <pc:sldMk cId="4087148780" sldId="343"/>
            <ac:cxnSpMk id="46" creationId="{E9F0B2C9-907D-1B2E-FB95-418508C30505}"/>
          </ac:cxnSpMkLst>
        </pc:cxnChg>
        <pc:cxnChg chg="mod">
          <ac:chgData name="Ja'Quan Young" userId="8c00821a-8400-43b6-84d1-ad965c1c3445" providerId="ADAL" clId="{902B5DA7-C10A-43AA-8E2F-F3B056F775F0}" dt="2023-11-12T20:19:27.767" v="1827"/>
          <ac:cxnSpMkLst>
            <pc:docMk/>
            <pc:sldMk cId="4087148780" sldId="343"/>
            <ac:cxnSpMk id="47" creationId="{DBD91DB4-F6A4-55CA-DBF7-ACFE18A0C99B}"/>
          </ac:cxnSpMkLst>
        </pc:cxnChg>
        <pc:cxnChg chg="mod">
          <ac:chgData name="Ja'Quan Young" userId="8c00821a-8400-43b6-84d1-ad965c1c3445" providerId="ADAL" clId="{902B5DA7-C10A-43AA-8E2F-F3B056F775F0}" dt="2023-11-12T20:19:27.767" v="1827"/>
          <ac:cxnSpMkLst>
            <pc:docMk/>
            <pc:sldMk cId="4087148780" sldId="343"/>
            <ac:cxnSpMk id="48" creationId="{D2906B68-90BC-47F5-83D0-5DF358E247C8}"/>
          </ac:cxnSpMkLst>
        </pc:cxnChg>
        <pc:cxnChg chg="mod">
          <ac:chgData name="Ja'Quan Young" userId="8c00821a-8400-43b6-84d1-ad965c1c3445" providerId="ADAL" clId="{902B5DA7-C10A-43AA-8E2F-F3B056F775F0}" dt="2023-11-12T20:19:27.767" v="1827"/>
          <ac:cxnSpMkLst>
            <pc:docMk/>
            <pc:sldMk cId="4087148780" sldId="343"/>
            <ac:cxnSpMk id="49" creationId="{23106A97-4125-1708-F314-08221839FB94}"/>
          </ac:cxnSpMkLst>
        </pc:cxnChg>
      </pc:sldChg>
      <pc:sldChg chg="addSp delSp modSp add mod modAnim">
        <pc:chgData name="Ja'Quan Young" userId="8c00821a-8400-43b6-84d1-ad965c1c3445" providerId="ADAL" clId="{902B5DA7-C10A-43AA-8E2F-F3B056F775F0}" dt="2023-11-12T21:49:23.233" v="2561" actId="20577"/>
        <pc:sldMkLst>
          <pc:docMk/>
          <pc:sldMk cId="3952168292" sldId="344"/>
        </pc:sldMkLst>
        <pc:spChg chg="mod">
          <ac:chgData name="Ja'Quan Young" userId="8c00821a-8400-43b6-84d1-ad965c1c3445" providerId="ADAL" clId="{902B5DA7-C10A-43AA-8E2F-F3B056F775F0}" dt="2023-11-12T19:30:06.396" v="1484"/>
          <ac:spMkLst>
            <pc:docMk/>
            <pc:sldMk cId="3952168292" sldId="344"/>
            <ac:spMk id="2" creationId="{680DE21B-7865-81AB-5A1E-CE7941C0A8FE}"/>
          </ac:spMkLst>
        </pc:spChg>
        <pc:spChg chg="mod">
          <ac:chgData name="Ja'Quan Young" userId="8c00821a-8400-43b6-84d1-ad965c1c3445" providerId="ADAL" clId="{902B5DA7-C10A-43AA-8E2F-F3B056F775F0}" dt="2023-11-12T20:33:14.598" v="2109" actId="20577"/>
          <ac:spMkLst>
            <pc:docMk/>
            <pc:sldMk cId="3952168292" sldId="344"/>
            <ac:spMk id="5" creationId="{00F4C5B7-AB5C-1E50-417E-672C69C8EC65}"/>
          </ac:spMkLst>
        </pc:spChg>
        <pc:spChg chg="mod">
          <ac:chgData name="Ja'Quan Young" userId="8c00821a-8400-43b6-84d1-ad965c1c3445" providerId="ADAL" clId="{902B5DA7-C10A-43AA-8E2F-F3B056F775F0}" dt="2023-11-12T21:38:44.534" v="2514" actId="208"/>
          <ac:spMkLst>
            <pc:docMk/>
            <pc:sldMk cId="3952168292" sldId="344"/>
            <ac:spMk id="6" creationId="{151574CD-3198-F034-54F0-51E2E647C814}"/>
          </ac:spMkLst>
        </pc:spChg>
        <pc:spChg chg="mod">
          <ac:chgData name="Ja'Quan Young" userId="8c00821a-8400-43b6-84d1-ad965c1c3445" providerId="ADAL" clId="{902B5DA7-C10A-43AA-8E2F-F3B056F775F0}" dt="2023-11-12T20:56:03.640" v="2203"/>
          <ac:spMkLst>
            <pc:docMk/>
            <pc:sldMk cId="3952168292" sldId="344"/>
            <ac:spMk id="17" creationId="{61AC645E-8E52-CDC2-C13B-0FEAE3FD9AFC}"/>
          </ac:spMkLst>
        </pc:spChg>
        <pc:spChg chg="mod">
          <ac:chgData name="Ja'Quan Young" userId="8c00821a-8400-43b6-84d1-ad965c1c3445" providerId="ADAL" clId="{902B5DA7-C10A-43AA-8E2F-F3B056F775F0}" dt="2023-11-12T20:56:03.640" v="2203"/>
          <ac:spMkLst>
            <pc:docMk/>
            <pc:sldMk cId="3952168292" sldId="344"/>
            <ac:spMk id="18" creationId="{C99426EA-4899-AF3F-F4C2-036E56A11167}"/>
          </ac:spMkLst>
        </pc:spChg>
        <pc:spChg chg="mod">
          <ac:chgData name="Ja'Quan Young" userId="8c00821a-8400-43b6-84d1-ad965c1c3445" providerId="ADAL" clId="{902B5DA7-C10A-43AA-8E2F-F3B056F775F0}" dt="2023-11-12T20:56:03.640" v="2203"/>
          <ac:spMkLst>
            <pc:docMk/>
            <pc:sldMk cId="3952168292" sldId="344"/>
            <ac:spMk id="19" creationId="{5F9B0100-A165-F7A0-6DD5-F71BE04E183E}"/>
          </ac:spMkLst>
        </pc:spChg>
        <pc:spChg chg="mod">
          <ac:chgData name="Ja'Quan Young" userId="8c00821a-8400-43b6-84d1-ad965c1c3445" providerId="ADAL" clId="{902B5DA7-C10A-43AA-8E2F-F3B056F775F0}" dt="2023-11-12T20:56:03.640" v="2203"/>
          <ac:spMkLst>
            <pc:docMk/>
            <pc:sldMk cId="3952168292" sldId="344"/>
            <ac:spMk id="21" creationId="{54F27E19-DB2D-BA73-5522-2A6CD84CCB53}"/>
          </ac:spMkLst>
        </pc:spChg>
        <pc:spChg chg="mod">
          <ac:chgData name="Ja'Quan Young" userId="8c00821a-8400-43b6-84d1-ad965c1c3445" providerId="ADAL" clId="{902B5DA7-C10A-43AA-8E2F-F3B056F775F0}" dt="2023-11-12T20:56:03.640" v="2203"/>
          <ac:spMkLst>
            <pc:docMk/>
            <pc:sldMk cId="3952168292" sldId="344"/>
            <ac:spMk id="22" creationId="{32C0BFC7-EA79-C1BD-F395-42CC36E57684}"/>
          </ac:spMkLst>
        </pc:spChg>
        <pc:spChg chg="mod">
          <ac:chgData name="Ja'Quan Young" userId="8c00821a-8400-43b6-84d1-ad965c1c3445" providerId="ADAL" clId="{902B5DA7-C10A-43AA-8E2F-F3B056F775F0}" dt="2023-11-12T20:56:03.640" v="2203"/>
          <ac:spMkLst>
            <pc:docMk/>
            <pc:sldMk cId="3952168292" sldId="344"/>
            <ac:spMk id="23" creationId="{C3F3DA87-65C3-DCAA-0FC8-135EA28B14AA}"/>
          </ac:spMkLst>
        </pc:spChg>
        <pc:spChg chg="mod">
          <ac:chgData name="Ja'Quan Young" userId="8c00821a-8400-43b6-84d1-ad965c1c3445" providerId="ADAL" clId="{902B5DA7-C10A-43AA-8E2F-F3B056F775F0}" dt="2023-11-12T20:56:03.640" v="2203"/>
          <ac:spMkLst>
            <pc:docMk/>
            <pc:sldMk cId="3952168292" sldId="344"/>
            <ac:spMk id="24" creationId="{291EE1D7-8169-EAF0-DF4B-4E9746B1021C}"/>
          </ac:spMkLst>
        </pc:spChg>
        <pc:spChg chg="mod">
          <ac:chgData name="Ja'Quan Young" userId="8c00821a-8400-43b6-84d1-ad965c1c3445" providerId="ADAL" clId="{902B5DA7-C10A-43AA-8E2F-F3B056F775F0}" dt="2023-11-12T20:56:03.640" v="2203"/>
          <ac:spMkLst>
            <pc:docMk/>
            <pc:sldMk cId="3952168292" sldId="344"/>
            <ac:spMk id="25" creationId="{56B94009-49DD-0C2E-FAA9-5165B89222DC}"/>
          </ac:spMkLst>
        </pc:spChg>
        <pc:spChg chg="mod">
          <ac:chgData name="Ja'Quan Young" userId="8c00821a-8400-43b6-84d1-ad965c1c3445" providerId="ADAL" clId="{902B5DA7-C10A-43AA-8E2F-F3B056F775F0}" dt="2023-11-12T20:56:03.640" v="2203"/>
          <ac:spMkLst>
            <pc:docMk/>
            <pc:sldMk cId="3952168292" sldId="344"/>
            <ac:spMk id="27" creationId="{8D116FC3-0CFA-63DB-7E1F-58EE7FF76FDF}"/>
          </ac:spMkLst>
        </pc:spChg>
        <pc:spChg chg="mod">
          <ac:chgData name="Ja'Quan Young" userId="8c00821a-8400-43b6-84d1-ad965c1c3445" providerId="ADAL" clId="{902B5DA7-C10A-43AA-8E2F-F3B056F775F0}" dt="2023-11-12T20:56:03.640" v="2203"/>
          <ac:spMkLst>
            <pc:docMk/>
            <pc:sldMk cId="3952168292" sldId="344"/>
            <ac:spMk id="28" creationId="{A9923125-7F44-A399-F4C7-70698436561F}"/>
          </ac:spMkLst>
        </pc:spChg>
        <pc:spChg chg="mod">
          <ac:chgData name="Ja'Quan Young" userId="8c00821a-8400-43b6-84d1-ad965c1c3445" providerId="ADAL" clId="{902B5DA7-C10A-43AA-8E2F-F3B056F775F0}" dt="2023-11-12T20:56:03.640" v="2203"/>
          <ac:spMkLst>
            <pc:docMk/>
            <pc:sldMk cId="3952168292" sldId="344"/>
            <ac:spMk id="29" creationId="{FE8ABE88-2257-66C5-112E-74C51D6F5CA7}"/>
          </ac:spMkLst>
        </pc:spChg>
        <pc:spChg chg="mod">
          <ac:chgData name="Ja'Quan Young" userId="8c00821a-8400-43b6-84d1-ad965c1c3445" providerId="ADAL" clId="{902B5DA7-C10A-43AA-8E2F-F3B056F775F0}" dt="2023-11-12T20:56:03.640" v="2203"/>
          <ac:spMkLst>
            <pc:docMk/>
            <pc:sldMk cId="3952168292" sldId="344"/>
            <ac:spMk id="30" creationId="{AA779897-0BC4-59B9-3B1F-069E8B3A5A47}"/>
          </ac:spMkLst>
        </pc:spChg>
        <pc:spChg chg="mod">
          <ac:chgData name="Ja'Quan Young" userId="8c00821a-8400-43b6-84d1-ad965c1c3445" providerId="ADAL" clId="{902B5DA7-C10A-43AA-8E2F-F3B056F775F0}" dt="2023-11-12T20:56:03.640" v="2203"/>
          <ac:spMkLst>
            <pc:docMk/>
            <pc:sldMk cId="3952168292" sldId="344"/>
            <ac:spMk id="31" creationId="{FECF8F30-5949-F52A-54EF-7A002C8280E5}"/>
          </ac:spMkLst>
        </pc:spChg>
        <pc:spChg chg="mod">
          <ac:chgData name="Ja'Quan Young" userId="8c00821a-8400-43b6-84d1-ad965c1c3445" providerId="ADAL" clId="{902B5DA7-C10A-43AA-8E2F-F3B056F775F0}" dt="2023-11-12T20:56:03.640" v="2203"/>
          <ac:spMkLst>
            <pc:docMk/>
            <pc:sldMk cId="3952168292" sldId="344"/>
            <ac:spMk id="32" creationId="{2F16808E-4009-F274-FA44-3A1EE6EC30D3}"/>
          </ac:spMkLst>
        </pc:spChg>
        <pc:spChg chg="mod">
          <ac:chgData name="Ja'Quan Young" userId="8c00821a-8400-43b6-84d1-ad965c1c3445" providerId="ADAL" clId="{902B5DA7-C10A-43AA-8E2F-F3B056F775F0}" dt="2023-11-12T20:56:03.640" v="2203"/>
          <ac:spMkLst>
            <pc:docMk/>
            <pc:sldMk cId="3952168292" sldId="344"/>
            <ac:spMk id="33" creationId="{33B516DE-B846-9CD2-7B99-C6830B7D82D5}"/>
          </ac:spMkLst>
        </pc:spChg>
        <pc:spChg chg="mod">
          <ac:chgData name="Ja'Quan Young" userId="8c00821a-8400-43b6-84d1-ad965c1c3445" providerId="ADAL" clId="{902B5DA7-C10A-43AA-8E2F-F3B056F775F0}" dt="2023-11-12T20:56:03.640" v="2203"/>
          <ac:spMkLst>
            <pc:docMk/>
            <pc:sldMk cId="3952168292" sldId="344"/>
            <ac:spMk id="34" creationId="{28F620F2-1B72-1F95-279E-A582098E21D0}"/>
          </ac:spMkLst>
        </pc:spChg>
        <pc:spChg chg="mod">
          <ac:chgData name="Ja'Quan Young" userId="8c00821a-8400-43b6-84d1-ad965c1c3445" providerId="ADAL" clId="{902B5DA7-C10A-43AA-8E2F-F3B056F775F0}" dt="2023-11-12T20:56:03.640" v="2203"/>
          <ac:spMkLst>
            <pc:docMk/>
            <pc:sldMk cId="3952168292" sldId="344"/>
            <ac:spMk id="38" creationId="{7F01305A-022E-B6E1-EF94-BA342900C914}"/>
          </ac:spMkLst>
        </pc:spChg>
        <pc:spChg chg="mod">
          <ac:chgData name="Ja'Quan Young" userId="8c00821a-8400-43b6-84d1-ad965c1c3445" providerId="ADAL" clId="{902B5DA7-C10A-43AA-8E2F-F3B056F775F0}" dt="2023-11-12T20:56:03.640" v="2203"/>
          <ac:spMkLst>
            <pc:docMk/>
            <pc:sldMk cId="3952168292" sldId="344"/>
            <ac:spMk id="40" creationId="{B6FE3863-6D09-1126-CB23-34FA0FD686A2}"/>
          </ac:spMkLst>
        </pc:spChg>
        <pc:spChg chg="mod">
          <ac:chgData name="Ja'Quan Young" userId="8c00821a-8400-43b6-84d1-ad965c1c3445" providerId="ADAL" clId="{902B5DA7-C10A-43AA-8E2F-F3B056F775F0}" dt="2023-11-12T20:56:03.640" v="2203"/>
          <ac:spMkLst>
            <pc:docMk/>
            <pc:sldMk cId="3952168292" sldId="344"/>
            <ac:spMk id="44" creationId="{345335F4-E998-C73B-12F5-A7B58601DA70}"/>
          </ac:spMkLst>
        </pc:spChg>
        <pc:spChg chg="mod">
          <ac:chgData name="Ja'Quan Young" userId="8c00821a-8400-43b6-84d1-ad965c1c3445" providerId="ADAL" clId="{902B5DA7-C10A-43AA-8E2F-F3B056F775F0}" dt="2023-11-12T20:56:03.640" v="2203"/>
          <ac:spMkLst>
            <pc:docMk/>
            <pc:sldMk cId="3952168292" sldId="344"/>
            <ac:spMk id="45" creationId="{D0EF76E8-B296-E778-576F-C4C3C13F5B56}"/>
          </ac:spMkLst>
        </pc:spChg>
        <pc:spChg chg="mod">
          <ac:chgData name="Ja'Quan Young" userId="8c00821a-8400-43b6-84d1-ad965c1c3445" providerId="ADAL" clId="{902B5DA7-C10A-43AA-8E2F-F3B056F775F0}" dt="2023-11-12T20:56:03.640" v="2203"/>
          <ac:spMkLst>
            <pc:docMk/>
            <pc:sldMk cId="3952168292" sldId="344"/>
            <ac:spMk id="46" creationId="{2BDA7EB2-FC8F-A800-CCE2-0BD890075B50}"/>
          </ac:spMkLst>
        </pc:spChg>
        <pc:spChg chg="mod">
          <ac:chgData name="Ja'Quan Young" userId="8c00821a-8400-43b6-84d1-ad965c1c3445" providerId="ADAL" clId="{902B5DA7-C10A-43AA-8E2F-F3B056F775F0}" dt="2023-11-12T20:56:03.640" v="2203"/>
          <ac:spMkLst>
            <pc:docMk/>
            <pc:sldMk cId="3952168292" sldId="344"/>
            <ac:spMk id="48" creationId="{A853D0A5-892C-26AD-51E5-98292B449E73}"/>
          </ac:spMkLst>
        </pc:spChg>
        <pc:spChg chg="mod">
          <ac:chgData name="Ja'Quan Young" userId="8c00821a-8400-43b6-84d1-ad965c1c3445" providerId="ADAL" clId="{902B5DA7-C10A-43AA-8E2F-F3B056F775F0}" dt="2023-11-12T20:56:03.640" v="2203"/>
          <ac:spMkLst>
            <pc:docMk/>
            <pc:sldMk cId="3952168292" sldId="344"/>
            <ac:spMk id="50" creationId="{715E033B-7FB1-4FE9-ED20-DA9967CA9F76}"/>
          </ac:spMkLst>
        </pc:spChg>
        <pc:spChg chg="mod">
          <ac:chgData name="Ja'Quan Young" userId="8c00821a-8400-43b6-84d1-ad965c1c3445" providerId="ADAL" clId="{902B5DA7-C10A-43AA-8E2F-F3B056F775F0}" dt="2023-11-12T20:56:03.640" v="2203"/>
          <ac:spMkLst>
            <pc:docMk/>
            <pc:sldMk cId="3952168292" sldId="344"/>
            <ac:spMk id="51" creationId="{5243C9DD-C87F-7EDD-9422-003C69FAA4EB}"/>
          </ac:spMkLst>
        </pc:spChg>
        <pc:spChg chg="mod">
          <ac:chgData name="Ja'Quan Young" userId="8c00821a-8400-43b6-84d1-ad965c1c3445" providerId="ADAL" clId="{902B5DA7-C10A-43AA-8E2F-F3B056F775F0}" dt="2023-11-12T20:56:03.640" v="2203"/>
          <ac:spMkLst>
            <pc:docMk/>
            <pc:sldMk cId="3952168292" sldId="344"/>
            <ac:spMk id="53" creationId="{D9562A51-7212-FBE1-5182-ABC5A3618C9F}"/>
          </ac:spMkLst>
        </pc:spChg>
        <pc:spChg chg="mod">
          <ac:chgData name="Ja'Quan Young" userId="8c00821a-8400-43b6-84d1-ad965c1c3445" providerId="ADAL" clId="{902B5DA7-C10A-43AA-8E2F-F3B056F775F0}" dt="2023-11-12T20:56:03.640" v="2203"/>
          <ac:spMkLst>
            <pc:docMk/>
            <pc:sldMk cId="3952168292" sldId="344"/>
            <ac:spMk id="54" creationId="{2A6CD83D-42AC-516C-9D60-60CC9E064AE9}"/>
          </ac:spMkLst>
        </pc:spChg>
        <pc:spChg chg="mod">
          <ac:chgData name="Ja'Quan Young" userId="8c00821a-8400-43b6-84d1-ad965c1c3445" providerId="ADAL" clId="{902B5DA7-C10A-43AA-8E2F-F3B056F775F0}" dt="2023-11-12T20:56:03.640" v="2203"/>
          <ac:spMkLst>
            <pc:docMk/>
            <pc:sldMk cId="3952168292" sldId="344"/>
            <ac:spMk id="55" creationId="{A2190AAC-5092-0E93-53C6-7F1662A80708}"/>
          </ac:spMkLst>
        </pc:spChg>
        <pc:spChg chg="mod">
          <ac:chgData name="Ja'Quan Young" userId="8c00821a-8400-43b6-84d1-ad965c1c3445" providerId="ADAL" clId="{902B5DA7-C10A-43AA-8E2F-F3B056F775F0}" dt="2023-11-12T20:56:03.640" v="2203"/>
          <ac:spMkLst>
            <pc:docMk/>
            <pc:sldMk cId="3952168292" sldId="344"/>
            <ac:spMk id="56" creationId="{853F6B82-0687-1621-1836-E8C3EFC18E7C}"/>
          </ac:spMkLst>
        </pc:spChg>
        <pc:spChg chg="mod">
          <ac:chgData name="Ja'Quan Young" userId="8c00821a-8400-43b6-84d1-ad965c1c3445" providerId="ADAL" clId="{902B5DA7-C10A-43AA-8E2F-F3B056F775F0}" dt="2023-11-12T20:56:03.640" v="2203"/>
          <ac:spMkLst>
            <pc:docMk/>
            <pc:sldMk cId="3952168292" sldId="344"/>
            <ac:spMk id="57" creationId="{F34685AF-CCE8-3F73-D2EB-28B295CA02CC}"/>
          </ac:spMkLst>
        </pc:spChg>
        <pc:spChg chg="mod">
          <ac:chgData name="Ja'Quan Young" userId="8c00821a-8400-43b6-84d1-ad965c1c3445" providerId="ADAL" clId="{902B5DA7-C10A-43AA-8E2F-F3B056F775F0}" dt="2023-11-12T20:56:03.640" v="2203"/>
          <ac:spMkLst>
            <pc:docMk/>
            <pc:sldMk cId="3952168292" sldId="344"/>
            <ac:spMk id="58" creationId="{8518075C-A93A-E4D5-20D3-9AA46259A0CB}"/>
          </ac:spMkLst>
        </pc:spChg>
        <pc:spChg chg="mod">
          <ac:chgData name="Ja'Quan Young" userId="8c00821a-8400-43b6-84d1-ad965c1c3445" providerId="ADAL" clId="{902B5DA7-C10A-43AA-8E2F-F3B056F775F0}" dt="2023-11-12T20:56:03.640" v="2203"/>
          <ac:spMkLst>
            <pc:docMk/>
            <pc:sldMk cId="3952168292" sldId="344"/>
            <ac:spMk id="59" creationId="{656C94EC-E120-1C7F-B833-AD9C8980E062}"/>
          </ac:spMkLst>
        </pc:spChg>
        <pc:spChg chg="mod">
          <ac:chgData name="Ja'Quan Young" userId="8c00821a-8400-43b6-84d1-ad965c1c3445" providerId="ADAL" clId="{902B5DA7-C10A-43AA-8E2F-F3B056F775F0}" dt="2023-11-12T20:56:03.640" v="2203"/>
          <ac:spMkLst>
            <pc:docMk/>
            <pc:sldMk cId="3952168292" sldId="344"/>
            <ac:spMk id="60" creationId="{176A6FA0-C2E4-3226-3C14-F25EDEBACB88}"/>
          </ac:spMkLst>
        </pc:spChg>
        <pc:spChg chg="mod">
          <ac:chgData name="Ja'Quan Young" userId="8c00821a-8400-43b6-84d1-ad965c1c3445" providerId="ADAL" clId="{902B5DA7-C10A-43AA-8E2F-F3B056F775F0}" dt="2023-11-12T20:56:03.640" v="2203"/>
          <ac:spMkLst>
            <pc:docMk/>
            <pc:sldMk cId="3952168292" sldId="344"/>
            <ac:spMk id="64" creationId="{7B09CF55-571B-5D1F-A32B-0E67B56260EB}"/>
          </ac:spMkLst>
        </pc:spChg>
        <pc:spChg chg="mod">
          <ac:chgData name="Ja'Quan Young" userId="8c00821a-8400-43b6-84d1-ad965c1c3445" providerId="ADAL" clId="{902B5DA7-C10A-43AA-8E2F-F3B056F775F0}" dt="2023-11-12T20:56:03.640" v="2203"/>
          <ac:spMkLst>
            <pc:docMk/>
            <pc:sldMk cId="3952168292" sldId="344"/>
            <ac:spMk id="66" creationId="{B28DD91A-1166-78DA-B3C5-3977F318E3D0}"/>
          </ac:spMkLst>
        </pc:spChg>
        <pc:spChg chg="mod">
          <ac:chgData name="Ja'Quan Young" userId="8c00821a-8400-43b6-84d1-ad965c1c3445" providerId="ADAL" clId="{902B5DA7-C10A-43AA-8E2F-F3B056F775F0}" dt="2023-11-12T20:56:03.640" v="2203"/>
          <ac:spMkLst>
            <pc:docMk/>
            <pc:sldMk cId="3952168292" sldId="344"/>
            <ac:spMk id="70" creationId="{C44F93EB-EB21-3BF8-2564-4A3844F3A3C6}"/>
          </ac:spMkLst>
        </pc:spChg>
        <pc:spChg chg="mod">
          <ac:chgData name="Ja'Quan Young" userId="8c00821a-8400-43b6-84d1-ad965c1c3445" providerId="ADAL" clId="{902B5DA7-C10A-43AA-8E2F-F3B056F775F0}" dt="2023-11-12T20:56:03.640" v="2203"/>
          <ac:spMkLst>
            <pc:docMk/>
            <pc:sldMk cId="3952168292" sldId="344"/>
            <ac:spMk id="71" creationId="{C45258B5-72A5-B4A5-9105-9A99BBA35D1B}"/>
          </ac:spMkLst>
        </pc:spChg>
        <pc:spChg chg="mod">
          <ac:chgData name="Ja'Quan Young" userId="8c00821a-8400-43b6-84d1-ad965c1c3445" providerId="ADAL" clId="{902B5DA7-C10A-43AA-8E2F-F3B056F775F0}" dt="2023-11-12T20:56:03.640" v="2203"/>
          <ac:spMkLst>
            <pc:docMk/>
            <pc:sldMk cId="3952168292" sldId="344"/>
            <ac:spMk id="72" creationId="{AFEE9170-202D-E8C0-9942-3D3E02A14FE2}"/>
          </ac:spMkLst>
        </pc:spChg>
        <pc:spChg chg="mod">
          <ac:chgData name="Ja'Quan Young" userId="8c00821a-8400-43b6-84d1-ad965c1c3445" providerId="ADAL" clId="{902B5DA7-C10A-43AA-8E2F-F3B056F775F0}" dt="2023-11-12T20:56:03.640" v="2203"/>
          <ac:spMkLst>
            <pc:docMk/>
            <pc:sldMk cId="3952168292" sldId="344"/>
            <ac:spMk id="74" creationId="{89A39440-17F3-B27E-CAAD-5D4FB58EDA02}"/>
          </ac:spMkLst>
        </pc:spChg>
        <pc:spChg chg="mod">
          <ac:chgData name="Ja'Quan Young" userId="8c00821a-8400-43b6-84d1-ad965c1c3445" providerId="ADAL" clId="{902B5DA7-C10A-43AA-8E2F-F3B056F775F0}" dt="2023-11-12T20:56:03.640" v="2203"/>
          <ac:spMkLst>
            <pc:docMk/>
            <pc:sldMk cId="3952168292" sldId="344"/>
            <ac:spMk id="76" creationId="{33663588-BA1A-B0A1-F035-0AEEF1CAACD4}"/>
          </ac:spMkLst>
        </pc:spChg>
        <pc:spChg chg="mod">
          <ac:chgData name="Ja'Quan Young" userId="8c00821a-8400-43b6-84d1-ad965c1c3445" providerId="ADAL" clId="{902B5DA7-C10A-43AA-8E2F-F3B056F775F0}" dt="2023-11-12T20:56:03.640" v="2203"/>
          <ac:spMkLst>
            <pc:docMk/>
            <pc:sldMk cId="3952168292" sldId="344"/>
            <ac:spMk id="77" creationId="{CD03A7D3-DDDD-6E84-E49F-1B2B3B747F7F}"/>
          </ac:spMkLst>
        </pc:spChg>
        <pc:spChg chg="mod">
          <ac:chgData name="Ja'Quan Young" userId="8c00821a-8400-43b6-84d1-ad965c1c3445" providerId="ADAL" clId="{902B5DA7-C10A-43AA-8E2F-F3B056F775F0}" dt="2023-11-12T20:56:03.640" v="2203"/>
          <ac:spMkLst>
            <pc:docMk/>
            <pc:sldMk cId="3952168292" sldId="344"/>
            <ac:spMk id="78" creationId="{78BE8B78-DD8F-1A64-EE7E-4505A0FDC64C}"/>
          </ac:spMkLst>
        </pc:spChg>
        <pc:spChg chg="mod">
          <ac:chgData name="Ja'Quan Young" userId="8c00821a-8400-43b6-84d1-ad965c1c3445" providerId="ADAL" clId="{902B5DA7-C10A-43AA-8E2F-F3B056F775F0}" dt="2023-11-12T20:56:03.640" v="2203"/>
          <ac:spMkLst>
            <pc:docMk/>
            <pc:sldMk cId="3952168292" sldId="344"/>
            <ac:spMk id="79" creationId="{5FC8B2B8-353F-2FFB-3694-5094FF4383E6}"/>
          </ac:spMkLst>
        </pc:spChg>
        <pc:spChg chg="mod">
          <ac:chgData name="Ja'Quan Young" userId="8c00821a-8400-43b6-84d1-ad965c1c3445" providerId="ADAL" clId="{902B5DA7-C10A-43AA-8E2F-F3B056F775F0}" dt="2023-11-12T20:56:03.640" v="2203"/>
          <ac:spMkLst>
            <pc:docMk/>
            <pc:sldMk cId="3952168292" sldId="344"/>
            <ac:spMk id="80" creationId="{A70F0B3E-6479-036A-727B-326113804670}"/>
          </ac:spMkLst>
        </pc:spChg>
        <pc:spChg chg="mod">
          <ac:chgData name="Ja'Quan Young" userId="8c00821a-8400-43b6-84d1-ad965c1c3445" providerId="ADAL" clId="{902B5DA7-C10A-43AA-8E2F-F3B056F775F0}" dt="2023-11-12T20:56:03.640" v="2203"/>
          <ac:spMkLst>
            <pc:docMk/>
            <pc:sldMk cId="3952168292" sldId="344"/>
            <ac:spMk id="81" creationId="{87E87B47-702D-831C-0451-15E7B39FD45A}"/>
          </ac:spMkLst>
        </pc:spChg>
        <pc:spChg chg="mod">
          <ac:chgData name="Ja'Quan Young" userId="8c00821a-8400-43b6-84d1-ad965c1c3445" providerId="ADAL" clId="{902B5DA7-C10A-43AA-8E2F-F3B056F775F0}" dt="2023-11-12T20:56:03.640" v="2203"/>
          <ac:spMkLst>
            <pc:docMk/>
            <pc:sldMk cId="3952168292" sldId="344"/>
            <ac:spMk id="82" creationId="{877F1E87-5288-2946-8E27-7BA6F53C7B76}"/>
          </ac:spMkLst>
        </pc:spChg>
        <pc:spChg chg="mod">
          <ac:chgData name="Ja'Quan Young" userId="8c00821a-8400-43b6-84d1-ad965c1c3445" providerId="ADAL" clId="{902B5DA7-C10A-43AA-8E2F-F3B056F775F0}" dt="2023-11-12T20:56:03.640" v="2203"/>
          <ac:spMkLst>
            <pc:docMk/>
            <pc:sldMk cId="3952168292" sldId="344"/>
            <ac:spMk id="83" creationId="{EA3CEA1E-1AD8-EAD1-32EF-CB6DEF6E041B}"/>
          </ac:spMkLst>
        </pc:spChg>
        <pc:spChg chg="mod">
          <ac:chgData name="Ja'Quan Young" userId="8c00821a-8400-43b6-84d1-ad965c1c3445" providerId="ADAL" clId="{902B5DA7-C10A-43AA-8E2F-F3B056F775F0}" dt="2023-11-12T20:56:03.640" v="2203"/>
          <ac:spMkLst>
            <pc:docMk/>
            <pc:sldMk cId="3952168292" sldId="344"/>
            <ac:spMk id="84" creationId="{4BDE3937-53F1-9809-7E12-8A1182316D74}"/>
          </ac:spMkLst>
        </pc:spChg>
        <pc:spChg chg="mod">
          <ac:chgData name="Ja'Quan Young" userId="8c00821a-8400-43b6-84d1-ad965c1c3445" providerId="ADAL" clId="{902B5DA7-C10A-43AA-8E2F-F3B056F775F0}" dt="2023-11-12T20:56:03.640" v="2203"/>
          <ac:spMkLst>
            <pc:docMk/>
            <pc:sldMk cId="3952168292" sldId="344"/>
            <ac:spMk id="86" creationId="{2271B72D-FF6A-8F22-FBA8-3E685F04E748}"/>
          </ac:spMkLst>
        </pc:spChg>
        <pc:spChg chg="mod">
          <ac:chgData name="Ja'Quan Young" userId="8c00821a-8400-43b6-84d1-ad965c1c3445" providerId="ADAL" clId="{902B5DA7-C10A-43AA-8E2F-F3B056F775F0}" dt="2023-11-12T20:56:03.640" v="2203"/>
          <ac:spMkLst>
            <pc:docMk/>
            <pc:sldMk cId="3952168292" sldId="344"/>
            <ac:spMk id="87" creationId="{A2C69998-5148-2C6F-4F56-2E9D550CB15A}"/>
          </ac:spMkLst>
        </pc:spChg>
        <pc:spChg chg="mod">
          <ac:chgData name="Ja'Quan Young" userId="8c00821a-8400-43b6-84d1-ad965c1c3445" providerId="ADAL" clId="{902B5DA7-C10A-43AA-8E2F-F3B056F775F0}" dt="2023-11-12T20:56:03.640" v="2203"/>
          <ac:spMkLst>
            <pc:docMk/>
            <pc:sldMk cId="3952168292" sldId="344"/>
            <ac:spMk id="93" creationId="{2FB650CA-E4E4-49D3-B42C-A33179AB28FE}"/>
          </ac:spMkLst>
        </pc:spChg>
        <pc:spChg chg="mod">
          <ac:chgData name="Ja'Quan Young" userId="8c00821a-8400-43b6-84d1-ad965c1c3445" providerId="ADAL" clId="{902B5DA7-C10A-43AA-8E2F-F3B056F775F0}" dt="2023-11-12T20:56:03.640" v="2203"/>
          <ac:spMkLst>
            <pc:docMk/>
            <pc:sldMk cId="3952168292" sldId="344"/>
            <ac:spMk id="94" creationId="{E116A36D-D3DD-2338-6A98-D50FDF51F660}"/>
          </ac:spMkLst>
        </pc:spChg>
        <pc:spChg chg="mod">
          <ac:chgData name="Ja'Quan Young" userId="8c00821a-8400-43b6-84d1-ad965c1c3445" providerId="ADAL" clId="{902B5DA7-C10A-43AA-8E2F-F3B056F775F0}" dt="2023-11-12T20:56:03.640" v="2203"/>
          <ac:spMkLst>
            <pc:docMk/>
            <pc:sldMk cId="3952168292" sldId="344"/>
            <ac:spMk id="95" creationId="{62B32A1E-2F0C-889A-5CCC-25B98CA33362}"/>
          </ac:spMkLst>
        </pc:spChg>
        <pc:spChg chg="mod">
          <ac:chgData name="Ja'Quan Young" userId="8c00821a-8400-43b6-84d1-ad965c1c3445" providerId="ADAL" clId="{902B5DA7-C10A-43AA-8E2F-F3B056F775F0}" dt="2023-11-12T20:56:03.640" v="2203"/>
          <ac:spMkLst>
            <pc:docMk/>
            <pc:sldMk cId="3952168292" sldId="344"/>
            <ac:spMk id="96" creationId="{DABD836F-5217-7118-84D2-00140574C595}"/>
          </ac:spMkLst>
        </pc:spChg>
        <pc:spChg chg="mod">
          <ac:chgData name="Ja'Quan Young" userId="8c00821a-8400-43b6-84d1-ad965c1c3445" providerId="ADAL" clId="{902B5DA7-C10A-43AA-8E2F-F3B056F775F0}" dt="2023-11-12T20:56:03.640" v="2203"/>
          <ac:spMkLst>
            <pc:docMk/>
            <pc:sldMk cId="3952168292" sldId="344"/>
            <ac:spMk id="97" creationId="{3E3ED4FE-75B1-8E67-F453-18D6B7450B51}"/>
          </ac:spMkLst>
        </pc:spChg>
        <pc:spChg chg="mod">
          <ac:chgData name="Ja'Quan Young" userId="8c00821a-8400-43b6-84d1-ad965c1c3445" providerId="ADAL" clId="{902B5DA7-C10A-43AA-8E2F-F3B056F775F0}" dt="2023-11-12T20:56:03.640" v="2203"/>
          <ac:spMkLst>
            <pc:docMk/>
            <pc:sldMk cId="3952168292" sldId="344"/>
            <ac:spMk id="99" creationId="{8D50929A-031E-8575-CB12-3DD8D00E6A9D}"/>
          </ac:spMkLst>
        </pc:spChg>
        <pc:spChg chg="mod">
          <ac:chgData name="Ja'Quan Young" userId="8c00821a-8400-43b6-84d1-ad965c1c3445" providerId="ADAL" clId="{902B5DA7-C10A-43AA-8E2F-F3B056F775F0}" dt="2023-11-12T20:56:03.640" v="2203"/>
          <ac:spMkLst>
            <pc:docMk/>
            <pc:sldMk cId="3952168292" sldId="344"/>
            <ac:spMk id="100" creationId="{2FD22DB0-F7BA-A3B7-5BED-BC0A0283954C}"/>
          </ac:spMkLst>
        </pc:spChg>
        <pc:spChg chg="mod">
          <ac:chgData name="Ja'Quan Young" userId="8c00821a-8400-43b6-84d1-ad965c1c3445" providerId="ADAL" clId="{902B5DA7-C10A-43AA-8E2F-F3B056F775F0}" dt="2023-11-12T20:56:03.640" v="2203"/>
          <ac:spMkLst>
            <pc:docMk/>
            <pc:sldMk cId="3952168292" sldId="344"/>
            <ac:spMk id="101" creationId="{07FF7038-9372-0527-06D1-6F0A3A1E8814}"/>
          </ac:spMkLst>
        </pc:spChg>
        <pc:spChg chg="mod">
          <ac:chgData name="Ja'Quan Young" userId="8c00821a-8400-43b6-84d1-ad965c1c3445" providerId="ADAL" clId="{902B5DA7-C10A-43AA-8E2F-F3B056F775F0}" dt="2023-11-12T20:56:03.640" v="2203"/>
          <ac:spMkLst>
            <pc:docMk/>
            <pc:sldMk cId="3952168292" sldId="344"/>
            <ac:spMk id="102" creationId="{BF8E5A0B-95A9-732C-604C-279A6F3BD1A7}"/>
          </ac:spMkLst>
        </pc:spChg>
        <pc:spChg chg="mod">
          <ac:chgData name="Ja'Quan Young" userId="8c00821a-8400-43b6-84d1-ad965c1c3445" providerId="ADAL" clId="{902B5DA7-C10A-43AA-8E2F-F3B056F775F0}" dt="2023-11-12T20:56:03.640" v="2203"/>
          <ac:spMkLst>
            <pc:docMk/>
            <pc:sldMk cId="3952168292" sldId="344"/>
            <ac:spMk id="103" creationId="{BBDA6458-793B-C9A3-FAEE-453358A24AAA}"/>
          </ac:spMkLst>
        </pc:spChg>
        <pc:spChg chg="mod">
          <ac:chgData name="Ja'Quan Young" userId="8c00821a-8400-43b6-84d1-ad965c1c3445" providerId="ADAL" clId="{902B5DA7-C10A-43AA-8E2F-F3B056F775F0}" dt="2023-11-12T20:56:03.640" v="2203"/>
          <ac:spMkLst>
            <pc:docMk/>
            <pc:sldMk cId="3952168292" sldId="344"/>
            <ac:spMk id="105" creationId="{C69D1941-6B33-5ACE-1523-207577AB4D00}"/>
          </ac:spMkLst>
        </pc:spChg>
        <pc:spChg chg="mod">
          <ac:chgData name="Ja'Quan Young" userId="8c00821a-8400-43b6-84d1-ad965c1c3445" providerId="ADAL" clId="{902B5DA7-C10A-43AA-8E2F-F3B056F775F0}" dt="2023-11-12T20:56:03.640" v="2203"/>
          <ac:spMkLst>
            <pc:docMk/>
            <pc:sldMk cId="3952168292" sldId="344"/>
            <ac:spMk id="106" creationId="{D0D804FC-8F46-627E-7242-77764D1B0068}"/>
          </ac:spMkLst>
        </pc:spChg>
        <pc:spChg chg="mod">
          <ac:chgData name="Ja'Quan Young" userId="8c00821a-8400-43b6-84d1-ad965c1c3445" providerId="ADAL" clId="{902B5DA7-C10A-43AA-8E2F-F3B056F775F0}" dt="2023-11-12T20:56:03.640" v="2203"/>
          <ac:spMkLst>
            <pc:docMk/>
            <pc:sldMk cId="3952168292" sldId="344"/>
            <ac:spMk id="107" creationId="{0B20AAEC-A7B7-E782-FFE0-6F77511A4761}"/>
          </ac:spMkLst>
        </pc:spChg>
        <pc:spChg chg="mod">
          <ac:chgData name="Ja'Quan Young" userId="8c00821a-8400-43b6-84d1-ad965c1c3445" providerId="ADAL" clId="{902B5DA7-C10A-43AA-8E2F-F3B056F775F0}" dt="2023-11-12T20:56:03.640" v="2203"/>
          <ac:spMkLst>
            <pc:docMk/>
            <pc:sldMk cId="3952168292" sldId="344"/>
            <ac:spMk id="108" creationId="{0A29FAB7-03DF-4346-AB55-FA9AD3033FCA}"/>
          </ac:spMkLst>
        </pc:spChg>
        <pc:spChg chg="mod">
          <ac:chgData name="Ja'Quan Young" userId="8c00821a-8400-43b6-84d1-ad965c1c3445" providerId="ADAL" clId="{902B5DA7-C10A-43AA-8E2F-F3B056F775F0}" dt="2023-11-12T20:56:03.640" v="2203"/>
          <ac:spMkLst>
            <pc:docMk/>
            <pc:sldMk cId="3952168292" sldId="344"/>
            <ac:spMk id="109" creationId="{EC362563-C63E-A6C6-3565-9BC70C8770D5}"/>
          </ac:spMkLst>
        </pc:spChg>
        <pc:spChg chg="mod">
          <ac:chgData name="Ja'Quan Young" userId="8c00821a-8400-43b6-84d1-ad965c1c3445" providerId="ADAL" clId="{902B5DA7-C10A-43AA-8E2F-F3B056F775F0}" dt="2023-11-12T20:56:03.640" v="2203"/>
          <ac:spMkLst>
            <pc:docMk/>
            <pc:sldMk cId="3952168292" sldId="344"/>
            <ac:spMk id="111" creationId="{CBC1040C-E518-8D3A-B026-14F0C34FC826}"/>
          </ac:spMkLst>
        </pc:spChg>
        <pc:spChg chg="mod">
          <ac:chgData name="Ja'Quan Young" userId="8c00821a-8400-43b6-84d1-ad965c1c3445" providerId="ADAL" clId="{902B5DA7-C10A-43AA-8E2F-F3B056F775F0}" dt="2023-11-12T20:56:03.640" v="2203"/>
          <ac:spMkLst>
            <pc:docMk/>
            <pc:sldMk cId="3952168292" sldId="344"/>
            <ac:spMk id="112" creationId="{C43B3F17-761D-2E58-9592-A2152F54283D}"/>
          </ac:spMkLst>
        </pc:spChg>
        <pc:spChg chg="mod">
          <ac:chgData name="Ja'Quan Young" userId="8c00821a-8400-43b6-84d1-ad965c1c3445" providerId="ADAL" clId="{902B5DA7-C10A-43AA-8E2F-F3B056F775F0}" dt="2023-11-12T20:56:03.640" v="2203"/>
          <ac:spMkLst>
            <pc:docMk/>
            <pc:sldMk cId="3952168292" sldId="344"/>
            <ac:spMk id="113" creationId="{8283E37D-7101-2DB7-9F88-F042DB9BA8A6}"/>
          </ac:spMkLst>
        </pc:spChg>
        <pc:spChg chg="mod">
          <ac:chgData name="Ja'Quan Young" userId="8c00821a-8400-43b6-84d1-ad965c1c3445" providerId="ADAL" clId="{902B5DA7-C10A-43AA-8E2F-F3B056F775F0}" dt="2023-11-12T20:56:03.640" v="2203"/>
          <ac:spMkLst>
            <pc:docMk/>
            <pc:sldMk cId="3952168292" sldId="344"/>
            <ac:spMk id="115" creationId="{929CCB5E-F4B7-0AF0-9DD0-D8BB0C42A84F}"/>
          </ac:spMkLst>
        </pc:spChg>
        <pc:spChg chg="mod">
          <ac:chgData name="Ja'Quan Young" userId="8c00821a-8400-43b6-84d1-ad965c1c3445" providerId="ADAL" clId="{902B5DA7-C10A-43AA-8E2F-F3B056F775F0}" dt="2023-11-12T20:56:03.640" v="2203"/>
          <ac:spMkLst>
            <pc:docMk/>
            <pc:sldMk cId="3952168292" sldId="344"/>
            <ac:spMk id="116" creationId="{2CE7C604-407F-9300-7428-8C8D391FA9BD}"/>
          </ac:spMkLst>
        </pc:spChg>
        <pc:spChg chg="mod">
          <ac:chgData name="Ja'Quan Young" userId="8c00821a-8400-43b6-84d1-ad965c1c3445" providerId="ADAL" clId="{902B5DA7-C10A-43AA-8E2F-F3B056F775F0}" dt="2023-11-12T20:56:03.640" v="2203"/>
          <ac:spMkLst>
            <pc:docMk/>
            <pc:sldMk cId="3952168292" sldId="344"/>
            <ac:spMk id="117" creationId="{CCC84331-6D67-0A44-F54A-6A12ACF72818}"/>
          </ac:spMkLst>
        </pc:spChg>
        <pc:spChg chg="mod">
          <ac:chgData name="Ja'Quan Young" userId="8c00821a-8400-43b6-84d1-ad965c1c3445" providerId="ADAL" clId="{902B5DA7-C10A-43AA-8E2F-F3B056F775F0}" dt="2023-11-12T20:56:03.640" v="2203"/>
          <ac:spMkLst>
            <pc:docMk/>
            <pc:sldMk cId="3952168292" sldId="344"/>
            <ac:spMk id="118" creationId="{CCD9ECD9-E01F-316D-5F15-61631E4F1E00}"/>
          </ac:spMkLst>
        </pc:spChg>
        <pc:spChg chg="mod">
          <ac:chgData name="Ja'Quan Young" userId="8c00821a-8400-43b6-84d1-ad965c1c3445" providerId="ADAL" clId="{902B5DA7-C10A-43AA-8E2F-F3B056F775F0}" dt="2023-11-12T20:56:03.640" v="2203"/>
          <ac:spMkLst>
            <pc:docMk/>
            <pc:sldMk cId="3952168292" sldId="344"/>
            <ac:spMk id="119" creationId="{1A4E9303-8B2B-37AE-3A51-F19A8EC7757B}"/>
          </ac:spMkLst>
        </pc:spChg>
        <pc:spChg chg="mod">
          <ac:chgData name="Ja'Quan Young" userId="8c00821a-8400-43b6-84d1-ad965c1c3445" providerId="ADAL" clId="{902B5DA7-C10A-43AA-8E2F-F3B056F775F0}" dt="2023-11-12T20:56:03.640" v="2203"/>
          <ac:spMkLst>
            <pc:docMk/>
            <pc:sldMk cId="3952168292" sldId="344"/>
            <ac:spMk id="120" creationId="{1E306842-CA31-9D7E-BCDF-7A6ACC18704B}"/>
          </ac:spMkLst>
        </pc:spChg>
        <pc:spChg chg="mod">
          <ac:chgData name="Ja'Quan Young" userId="8c00821a-8400-43b6-84d1-ad965c1c3445" providerId="ADAL" clId="{902B5DA7-C10A-43AA-8E2F-F3B056F775F0}" dt="2023-11-12T20:56:03.640" v="2203"/>
          <ac:spMkLst>
            <pc:docMk/>
            <pc:sldMk cId="3952168292" sldId="344"/>
            <ac:spMk id="121" creationId="{3E4F7282-77BD-96CB-329A-97E75A7FBF86}"/>
          </ac:spMkLst>
        </pc:spChg>
        <pc:spChg chg="mod">
          <ac:chgData name="Ja'Quan Young" userId="8c00821a-8400-43b6-84d1-ad965c1c3445" providerId="ADAL" clId="{902B5DA7-C10A-43AA-8E2F-F3B056F775F0}" dt="2023-11-12T20:56:03.640" v="2203"/>
          <ac:spMkLst>
            <pc:docMk/>
            <pc:sldMk cId="3952168292" sldId="344"/>
            <ac:spMk id="122" creationId="{F9482255-6BF3-8C3E-BB18-BAA1B619E015}"/>
          </ac:spMkLst>
        </pc:spChg>
        <pc:spChg chg="mod">
          <ac:chgData name="Ja'Quan Young" userId="8c00821a-8400-43b6-84d1-ad965c1c3445" providerId="ADAL" clId="{902B5DA7-C10A-43AA-8E2F-F3B056F775F0}" dt="2023-11-12T20:56:03.640" v="2203"/>
          <ac:spMkLst>
            <pc:docMk/>
            <pc:sldMk cId="3952168292" sldId="344"/>
            <ac:spMk id="123" creationId="{9FF88299-3DE5-9F92-721B-94D56C2D07B8}"/>
          </ac:spMkLst>
        </pc:spChg>
        <pc:spChg chg="mod">
          <ac:chgData name="Ja'Quan Young" userId="8c00821a-8400-43b6-84d1-ad965c1c3445" providerId="ADAL" clId="{902B5DA7-C10A-43AA-8E2F-F3B056F775F0}" dt="2023-11-12T20:56:03.640" v="2203"/>
          <ac:spMkLst>
            <pc:docMk/>
            <pc:sldMk cId="3952168292" sldId="344"/>
            <ac:spMk id="125" creationId="{F1ABFAD3-45B6-25FB-2D50-D2D9579E560A}"/>
          </ac:spMkLst>
        </pc:spChg>
        <pc:spChg chg="mod">
          <ac:chgData name="Ja'Quan Young" userId="8c00821a-8400-43b6-84d1-ad965c1c3445" providerId="ADAL" clId="{902B5DA7-C10A-43AA-8E2F-F3B056F775F0}" dt="2023-11-12T20:56:03.640" v="2203"/>
          <ac:spMkLst>
            <pc:docMk/>
            <pc:sldMk cId="3952168292" sldId="344"/>
            <ac:spMk id="126" creationId="{F21D6EDC-CC1E-ADC0-D8B6-3FCFF982FFD5}"/>
          </ac:spMkLst>
        </pc:spChg>
        <pc:spChg chg="mod">
          <ac:chgData name="Ja'Quan Young" userId="8c00821a-8400-43b6-84d1-ad965c1c3445" providerId="ADAL" clId="{902B5DA7-C10A-43AA-8E2F-F3B056F775F0}" dt="2023-11-12T20:56:03.640" v="2203"/>
          <ac:spMkLst>
            <pc:docMk/>
            <pc:sldMk cId="3952168292" sldId="344"/>
            <ac:spMk id="127" creationId="{A42A0A85-8A6B-4DED-A941-36CAD5813E09}"/>
          </ac:spMkLst>
        </pc:spChg>
        <pc:spChg chg="mod">
          <ac:chgData name="Ja'Quan Young" userId="8c00821a-8400-43b6-84d1-ad965c1c3445" providerId="ADAL" clId="{902B5DA7-C10A-43AA-8E2F-F3B056F775F0}" dt="2023-11-12T20:56:03.640" v="2203"/>
          <ac:spMkLst>
            <pc:docMk/>
            <pc:sldMk cId="3952168292" sldId="344"/>
            <ac:spMk id="128" creationId="{8DAB0E9E-2E1C-033F-A5FD-1FDEFA892EA1}"/>
          </ac:spMkLst>
        </pc:spChg>
        <pc:spChg chg="mod">
          <ac:chgData name="Ja'Quan Young" userId="8c00821a-8400-43b6-84d1-ad965c1c3445" providerId="ADAL" clId="{902B5DA7-C10A-43AA-8E2F-F3B056F775F0}" dt="2023-11-12T20:56:03.640" v="2203"/>
          <ac:spMkLst>
            <pc:docMk/>
            <pc:sldMk cId="3952168292" sldId="344"/>
            <ac:spMk id="129" creationId="{0003B371-B263-9E33-A7A8-3CD15B329881}"/>
          </ac:spMkLst>
        </pc:spChg>
        <pc:spChg chg="mod">
          <ac:chgData name="Ja'Quan Young" userId="8c00821a-8400-43b6-84d1-ad965c1c3445" providerId="ADAL" clId="{902B5DA7-C10A-43AA-8E2F-F3B056F775F0}" dt="2023-11-12T20:56:03.640" v="2203"/>
          <ac:spMkLst>
            <pc:docMk/>
            <pc:sldMk cId="3952168292" sldId="344"/>
            <ac:spMk id="131" creationId="{11F0E3CC-A8D2-78FF-3D10-7587BEA97CBC}"/>
          </ac:spMkLst>
        </pc:spChg>
        <pc:spChg chg="mod">
          <ac:chgData name="Ja'Quan Young" userId="8c00821a-8400-43b6-84d1-ad965c1c3445" providerId="ADAL" clId="{902B5DA7-C10A-43AA-8E2F-F3B056F775F0}" dt="2023-11-12T20:56:03.640" v="2203"/>
          <ac:spMkLst>
            <pc:docMk/>
            <pc:sldMk cId="3952168292" sldId="344"/>
            <ac:spMk id="132" creationId="{DC56B7FD-8AB6-CF23-649C-8560510DC57E}"/>
          </ac:spMkLst>
        </pc:spChg>
        <pc:spChg chg="mod">
          <ac:chgData name="Ja'Quan Young" userId="8c00821a-8400-43b6-84d1-ad965c1c3445" providerId="ADAL" clId="{902B5DA7-C10A-43AA-8E2F-F3B056F775F0}" dt="2023-11-12T20:56:03.640" v="2203"/>
          <ac:spMkLst>
            <pc:docMk/>
            <pc:sldMk cId="3952168292" sldId="344"/>
            <ac:spMk id="133" creationId="{94C01C12-F406-AD8C-701D-0BE17F2E19BA}"/>
          </ac:spMkLst>
        </pc:spChg>
        <pc:spChg chg="mod">
          <ac:chgData name="Ja'Quan Young" userId="8c00821a-8400-43b6-84d1-ad965c1c3445" providerId="ADAL" clId="{902B5DA7-C10A-43AA-8E2F-F3B056F775F0}" dt="2023-11-12T20:56:03.640" v="2203"/>
          <ac:spMkLst>
            <pc:docMk/>
            <pc:sldMk cId="3952168292" sldId="344"/>
            <ac:spMk id="134" creationId="{BB89E693-254D-72B5-82E9-2866DFF6E14B}"/>
          </ac:spMkLst>
        </pc:spChg>
        <pc:spChg chg="mod">
          <ac:chgData name="Ja'Quan Young" userId="8c00821a-8400-43b6-84d1-ad965c1c3445" providerId="ADAL" clId="{902B5DA7-C10A-43AA-8E2F-F3B056F775F0}" dt="2023-11-12T20:56:03.640" v="2203"/>
          <ac:spMkLst>
            <pc:docMk/>
            <pc:sldMk cId="3952168292" sldId="344"/>
            <ac:spMk id="135" creationId="{0959939A-8F50-AA3E-739D-938C110114B1}"/>
          </ac:spMkLst>
        </pc:spChg>
        <pc:spChg chg="mod">
          <ac:chgData name="Ja'Quan Young" userId="8c00821a-8400-43b6-84d1-ad965c1c3445" providerId="ADAL" clId="{902B5DA7-C10A-43AA-8E2F-F3B056F775F0}" dt="2023-11-12T20:56:03.640" v="2203"/>
          <ac:spMkLst>
            <pc:docMk/>
            <pc:sldMk cId="3952168292" sldId="344"/>
            <ac:spMk id="136" creationId="{3F0FA190-F137-7F07-AB2F-003D05E9747B}"/>
          </ac:spMkLst>
        </pc:spChg>
        <pc:spChg chg="mod">
          <ac:chgData name="Ja'Quan Young" userId="8c00821a-8400-43b6-84d1-ad965c1c3445" providerId="ADAL" clId="{902B5DA7-C10A-43AA-8E2F-F3B056F775F0}" dt="2023-11-12T20:56:03.640" v="2203"/>
          <ac:spMkLst>
            <pc:docMk/>
            <pc:sldMk cId="3952168292" sldId="344"/>
            <ac:spMk id="137" creationId="{0D9D1B65-51BD-C42C-EA2D-D413D89CA21B}"/>
          </ac:spMkLst>
        </pc:spChg>
        <pc:spChg chg="mod">
          <ac:chgData name="Ja'Quan Young" userId="8c00821a-8400-43b6-84d1-ad965c1c3445" providerId="ADAL" clId="{902B5DA7-C10A-43AA-8E2F-F3B056F775F0}" dt="2023-11-12T20:56:03.640" v="2203"/>
          <ac:spMkLst>
            <pc:docMk/>
            <pc:sldMk cId="3952168292" sldId="344"/>
            <ac:spMk id="138" creationId="{9E0E10BB-50F6-FE68-F671-00B97CEA3222}"/>
          </ac:spMkLst>
        </pc:spChg>
        <pc:spChg chg="mod">
          <ac:chgData name="Ja'Quan Young" userId="8c00821a-8400-43b6-84d1-ad965c1c3445" providerId="ADAL" clId="{902B5DA7-C10A-43AA-8E2F-F3B056F775F0}" dt="2023-11-12T20:56:03.640" v="2203"/>
          <ac:spMkLst>
            <pc:docMk/>
            <pc:sldMk cId="3952168292" sldId="344"/>
            <ac:spMk id="139" creationId="{60D1AFD4-EC4F-A060-8DA5-8570C2125B24}"/>
          </ac:spMkLst>
        </pc:spChg>
        <pc:spChg chg="mod">
          <ac:chgData name="Ja'Quan Young" userId="8c00821a-8400-43b6-84d1-ad965c1c3445" providerId="ADAL" clId="{902B5DA7-C10A-43AA-8E2F-F3B056F775F0}" dt="2023-11-12T20:56:03.640" v="2203"/>
          <ac:spMkLst>
            <pc:docMk/>
            <pc:sldMk cId="3952168292" sldId="344"/>
            <ac:spMk id="140" creationId="{3EB8EDC1-BDFC-0BFE-0AA0-60E5F5791558}"/>
          </ac:spMkLst>
        </pc:spChg>
        <pc:spChg chg="mod">
          <ac:chgData name="Ja'Quan Young" userId="8c00821a-8400-43b6-84d1-ad965c1c3445" providerId="ADAL" clId="{902B5DA7-C10A-43AA-8E2F-F3B056F775F0}" dt="2023-11-12T20:56:03.640" v="2203"/>
          <ac:spMkLst>
            <pc:docMk/>
            <pc:sldMk cId="3952168292" sldId="344"/>
            <ac:spMk id="141" creationId="{F4CDFE4D-8809-F833-210D-1E019ADA5420}"/>
          </ac:spMkLst>
        </pc:spChg>
        <pc:spChg chg="mod">
          <ac:chgData name="Ja'Quan Young" userId="8c00821a-8400-43b6-84d1-ad965c1c3445" providerId="ADAL" clId="{902B5DA7-C10A-43AA-8E2F-F3B056F775F0}" dt="2023-11-12T20:56:03.640" v="2203"/>
          <ac:spMkLst>
            <pc:docMk/>
            <pc:sldMk cId="3952168292" sldId="344"/>
            <ac:spMk id="142" creationId="{083009F8-A4F3-2D57-E02D-A2E14C1DFF65}"/>
          </ac:spMkLst>
        </pc:spChg>
        <pc:spChg chg="mod">
          <ac:chgData name="Ja'Quan Young" userId="8c00821a-8400-43b6-84d1-ad965c1c3445" providerId="ADAL" clId="{902B5DA7-C10A-43AA-8E2F-F3B056F775F0}" dt="2023-11-12T20:56:03.640" v="2203"/>
          <ac:spMkLst>
            <pc:docMk/>
            <pc:sldMk cId="3952168292" sldId="344"/>
            <ac:spMk id="143" creationId="{7C7A0476-BFC3-9A07-F076-FE0EBF477C1F}"/>
          </ac:spMkLst>
        </pc:spChg>
        <pc:spChg chg="mod">
          <ac:chgData name="Ja'Quan Young" userId="8c00821a-8400-43b6-84d1-ad965c1c3445" providerId="ADAL" clId="{902B5DA7-C10A-43AA-8E2F-F3B056F775F0}" dt="2023-11-12T20:56:03.640" v="2203"/>
          <ac:spMkLst>
            <pc:docMk/>
            <pc:sldMk cId="3952168292" sldId="344"/>
            <ac:spMk id="144" creationId="{0C95C5DC-23D2-F492-B012-5CE9FC3C14FF}"/>
          </ac:spMkLst>
        </pc:spChg>
        <pc:spChg chg="mod">
          <ac:chgData name="Ja'Quan Young" userId="8c00821a-8400-43b6-84d1-ad965c1c3445" providerId="ADAL" clId="{902B5DA7-C10A-43AA-8E2F-F3B056F775F0}" dt="2023-11-12T20:56:03.640" v="2203"/>
          <ac:spMkLst>
            <pc:docMk/>
            <pc:sldMk cId="3952168292" sldId="344"/>
            <ac:spMk id="145" creationId="{BE1E82C2-5E25-AE7C-39DF-1109998A3F61}"/>
          </ac:spMkLst>
        </pc:spChg>
        <pc:spChg chg="mod">
          <ac:chgData name="Ja'Quan Young" userId="8c00821a-8400-43b6-84d1-ad965c1c3445" providerId="ADAL" clId="{902B5DA7-C10A-43AA-8E2F-F3B056F775F0}" dt="2023-11-12T20:56:03.640" v="2203"/>
          <ac:spMkLst>
            <pc:docMk/>
            <pc:sldMk cId="3952168292" sldId="344"/>
            <ac:spMk id="146" creationId="{158EB31A-BD6B-77DF-9B8D-8C8A3C7E3E24}"/>
          </ac:spMkLst>
        </pc:spChg>
        <pc:spChg chg="mod">
          <ac:chgData name="Ja'Quan Young" userId="8c00821a-8400-43b6-84d1-ad965c1c3445" providerId="ADAL" clId="{902B5DA7-C10A-43AA-8E2F-F3B056F775F0}" dt="2023-11-12T20:56:03.640" v="2203"/>
          <ac:spMkLst>
            <pc:docMk/>
            <pc:sldMk cId="3952168292" sldId="344"/>
            <ac:spMk id="147" creationId="{FC794B1E-BE16-6000-05FD-30C643E017DF}"/>
          </ac:spMkLst>
        </pc:spChg>
        <pc:spChg chg="mod">
          <ac:chgData name="Ja'Quan Young" userId="8c00821a-8400-43b6-84d1-ad965c1c3445" providerId="ADAL" clId="{902B5DA7-C10A-43AA-8E2F-F3B056F775F0}" dt="2023-11-12T20:56:03.640" v="2203"/>
          <ac:spMkLst>
            <pc:docMk/>
            <pc:sldMk cId="3952168292" sldId="344"/>
            <ac:spMk id="149" creationId="{DCA4A422-97DF-39FE-D23C-F2E5F3E9FFD7}"/>
          </ac:spMkLst>
        </pc:spChg>
        <pc:spChg chg="mod">
          <ac:chgData name="Ja'Quan Young" userId="8c00821a-8400-43b6-84d1-ad965c1c3445" providerId="ADAL" clId="{902B5DA7-C10A-43AA-8E2F-F3B056F775F0}" dt="2023-11-12T20:56:03.640" v="2203"/>
          <ac:spMkLst>
            <pc:docMk/>
            <pc:sldMk cId="3952168292" sldId="344"/>
            <ac:spMk id="150" creationId="{B60D957F-48B8-DDD1-D7E0-3EE4E135678F}"/>
          </ac:spMkLst>
        </pc:spChg>
        <pc:spChg chg="mod">
          <ac:chgData name="Ja'Quan Young" userId="8c00821a-8400-43b6-84d1-ad965c1c3445" providerId="ADAL" clId="{902B5DA7-C10A-43AA-8E2F-F3B056F775F0}" dt="2023-11-12T20:56:03.640" v="2203"/>
          <ac:spMkLst>
            <pc:docMk/>
            <pc:sldMk cId="3952168292" sldId="344"/>
            <ac:spMk id="152" creationId="{65AAB32D-FCB4-6661-4ED1-A66892528E40}"/>
          </ac:spMkLst>
        </pc:spChg>
        <pc:spChg chg="mod">
          <ac:chgData name="Ja'Quan Young" userId="8c00821a-8400-43b6-84d1-ad965c1c3445" providerId="ADAL" clId="{902B5DA7-C10A-43AA-8E2F-F3B056F775F0}" dt="2023-11-12T20:56:03.640" v="2203"/>
          <ac:spMkLst>
            <pc:docMk/>
            <pc:sldMk cId="3952168292" sldId="344"/>
            <ac:spMk id="153" creationId="{0552B381-9592-FDD9-0941-4E5126048B31}"/>
          </ac:spMkLst>
        </pc:spChg>
        <pc:spChg chg="mod">
          <ac:chgData name="Ja'Quan Young" userId="8c00821a-8400-43b6-84d1-ad965c1c3445" providerId="ADAL" clId="{902B5DA7-C10A-43AA-8E2F-F3B056F775F0}" dt="2023-11-12T20:56:03.640" v="2203"/>
          <ac:spMkLst>
            <pc:docMk/>
            <pc:sldMk cId="3952168292" sldId="344"/>
            <ac:spMk id="154" creationId="{9981604C-03C9-7981-4818-D74E69F89E84}"/>
          </ac:spMkLst>
        </pc:spChg>
        <pc:spChg chg="mod">
          <ac:chgData name="Ja'Quan Young" userId="8c00821a-8400-43b6-84d1-ad965c1c3445" providerId="ADAL" clId="{902B5DA7-C10A-43AA-8E2F-F3B056F775F0}" dt="2023-11-12T20:56:03.640" v="2203"/>
          <ac:spMkLst>
            <pc:docMk/>
            <pc:sldMk cId="3952168292" sldId="344"/>
            <ac:spMk id="155" creationId="{4B4B03B8-38DA-CFFD-E95F-E03A169244B9}"/>
          </ac:spMkLst>
        </pc:spChg>
        <pc:spChg chg="mod">
          <ac:chgData name="Ja'Quan Young" userId="8c00821a-8400-43b6-84d1-ad965c1c3445" providerId="ADAL" clId="{902B5DA7-C10A-43AA-8E2F-F3B056F775F0}" dt="2023-11-12T20:56:03.640" v="2203"/>
          <ac:spMkLst>
            <pc:docMk/>
            <pc:sldMk cId="3952168292" sldId="344"/>
            <ac:spMk id="156" creationId="{D658F519-835F-43D5-DA3A-E59AC3892381}"/>
          </ac:spMkLst>
        </pc:spChg>
        <pc:spChg chg="mod">
          <ac:chgData name="Ja'Quan Young" userId="8c00821a-8400-43b6-84d1-ad965c1c3445" providerId="ADAL" clId="{902B5DA7-C10A-43AA-8E2F-F3B056F775F0}" dt="2023-11-12T20:56:03.640" v="2203"/>
          <ac:spMkLst>
            <pc:docMk/>
            <pc:sldMk cId="3952168292" sldId="344"/>
            <ac:spMk id="157" creationId="{E6B74208-E3D7-FBCA-8E84-3CCE635E8EAC}"/>
          </ac:spMkLst>
        </pc:spChg>
        <pc:spChg chg="mod">
          <ac:chgData name="Ja'Quan Young" userId="8c00821a-8400-43b6-84d1-ad965c1c3445" providerId="ADAL" clId="{902B5DA7-C10A-43AA-8E2F-F3B056F775F0}" dt="2023-11-12T20:56:03.640" v="2203"/>
          <ac:spMkLst>
            <pc:docMk/>
            <pc:sldMk cId="3952168292" sldId="344"/>
            <ac:spMk id="158" creationId="{1301CD82-08BA-57E0-49AC-0DB7AB88F175}"/>
          </ac:spMkLst>
        </pc:spChg>
        <pc:spChg chg="mod">
          <ac:chgData name="Ja'Quan Young" userId="8c00821a-8400-43b6-84d1-ad965c1c3445" providerId="ADAL" clId="{902B5DA7-C10A-43AA-8E2F-F3B056F775F0}" dt="2023-11-12T20:56:03.640" v="2203"/>
          <ac:spMkLst>
            <pc:docMk/>
            <pc:sldMk cId="3952168292" sldId="344"/>
            <ac:spMk id="159" creationId="{90FBFD5F-1581-88AC-0932-40BD66D716D1}"/>
          </ac:spMkLst>
        </pc:spChg>
        <pc:spChg chg="mod">
          <ac:chgData name="Ja'Quan Young" userId="8c00821a-8400-43b6-84d1-ad965c1c3445" providerId="ADAL" clId="{902B5DA7-C10A-43AA-8E2F-F3B056F775F0}" dt="2023-11-12T20:56:03.640" v="2203"/>
          <ac:spMkLst>
            <pc:docMk/>
            <pc:sldMk cId="3952168292" sldId="344"/>
            <ac:spMk id="163" creationId="{F03AB1C0-B589-01C1-7B75-C2522D730980}"/>
          </ac:spMkLst>
        </pc:spChg>
        <pc:spChg chg="mod">
          <ac:chgData name="Ja'Quan Young" userId="8c00821a-8400-43b6-84d1-ad965c1c3445" providerId="ADAL" clId="{902B5DA7-C10A-43AA-8E2F-F3B056F775F0}" dt="2023-11-12T20:56:03.640" v="2203"/>
          <ac:spMkLst>
            <pc:docMk/>
            <pc:sldMk cId="3952168292" sldId="344"/>
            <ac:spMk id="165" creationId="{E7DF74F9-41FB-1D55-1073-858653D4A2B6}"/>
          </ac:spMkLst>
        </pc:spChg>
        <pc:spChg chg="mod">
          <ac:chgData name="Ja'Quan Young" userId="8c00821a-8400-43b6-84d1-ad965c1c3445" providerId="ADAL" clId="{902B5DA7-C10A-43AA-8E2F-F3B056F775F0}" dt="2023-11-12T20:56:03.640" v="2203"/>
          <ac:spMkLst>
            <pc:docMk/>
            <pc:sldMk cId="3952168292" sldId="344"/>
            <ac:spMk id="169" creationId="{627A2A76-97F4-A087-1798-BA9E53CB78E9}"/>
          </ac:spMkLst>
        </pc:spChg>
        <pc:spChg chg="mod">
          <ac:chgData name="Ja'Quan Young" userId="8c00821a-8400-43b6-84d1-ad965c1c3445" providerId="ADAL" clId="{902B5DA7-C10A-43AA-8E2F-F3B056F775F0}" dt="2023-11-12T20:56:03.640" v="2203"/>
          <ac:spMkLst>
            <pc:docMk/>
            <pc:sldMk cId="3952168292" sldId="344"/>
            <ac:spMk id="170" creationId="{59E00CF0-90C3-A0CB-FBBD-CFBCDAC4254E}"/>
          </ac:spMkLst>
        </pc:spChg>
        <pc:spChg chg="mod">
          <ac:chgData name="Ja'Quan Young" userId="8c00821a-8400-43b6-84d1-ad965c1c3445" providerId="ADAL" clId="{902B5DA7-C10A-43AA-8E2F-F3B056F775F0}" dt="2023-11-12T20:56:03.640" v="2203"/>
          <ac:spMkLst>
            <pc:docMk/>
            <pc:sldMk cId="3952168292" sldId="344"/>
            <ac:spMk id="171" creationId="{010FECFB-4CD2-ACB4-C605-DD835C73DFAB}"/>
          </ac:spMkLst>
        </pc:spChg>
        <pc:spChg chg="mod">
          <ac:chgData name="Ja'Quan Young" userId="8c00821a-8400-43b6-84d1-ad965c1c3445" providerId="ADAL" clId="{902B5DA7-C10A-43AA-8E2F-F3B056F775F0}" dt="2023-11-12T20:56:03.640" v="2203"/>
          <ac:spMkLst>
            <pc:docMk/>
            <pc:sldMk cId="3952168292" sldId="344"/>
            <ac:spMk id="173" creationId="{4C677DE4-2636-152B-9CA0-5D4F9BEF8DE6}"/>
          </ac:spMkLst>
        </pc:spChg>
        <pc:spChg chg="mod">
          <ac:chgData name="Ja'Quan Young" userId="8c00821a-8400-43b6-84d1-ad965c1c3445" providerId="ADAL" clId="{902B5DA7-C10A-43AA-8E2F-F3B056F775F0}" dt="2023-11-12T20:56:03.640" v="2203"/>
          <ac:spMkLst>
            <pc:docMk/>
            <pc:sldMk cId="3952168292" sldId="344"/>
            <ac:spMk id="174" creationId="{7AB04E73-1623-FE24-A42B-16B416B9245A}"/>
          </ac:spMkLst>
        </pc:spChg>
        <pc:spChg chg="mod">
          <ac:chgData name="Ja'Quan Young" userId="8c00821a-8400-43b6-84d1-ad965c1c3445" providerId="ADAL" clId="{902B5DA7-C10A-43AA-8E2F-F3B056F775F0}" dt="2023-11-12T20:56:03.640" v="2203"/>
          <ac:spMkLst>
            <pc:docMk/>
            <pc:sldMk cId="3952168292" sldId="344"/>
            <ac:spMk id="175" creationId="{BF9ADD1A-C7A7-768C-321C-1A90715F7471}"/>
          </ac:spMkLst>
        </pc:spChg>
        <pc:spChg chg="mod">
          <ac:chgData name="Ja'Quan Young" userId="8c00821a-8400-43b6-84d1-ad965c1c3445" providerId="ADAL" clId="{902B5DA7-C10A-43AA-8E2F-F3B056F775F0}" dt="2023-11-12T20:56:03.640" v="2203"/>
          <ac:spMkLst>
            <pc:docMk/>
            <pc:sldMk cId="3952168292" sldId="344"/>
            <ac:spMk id="176" creationId="{67BDBB9B-8809-6E12-EB62-821C097A0AD2}"/>
          </ac:spMkLst>
        </pc:spChg>
        <pc:spChg chg="mod">
          <ac:chgData name="Ja'Quan Young" userId="8c00821a-8400-43b6-84d1-ad965c1c3445" providerId="ADAL" clId="{902B5DA7-C10A-43AA-8E2F-F3B056F775F0}" dt="2023-11-12T20:56:03.640" v="2203"/>
          <ac:spMkLst>
            <pc:docMk/>
            <pc:sldMk cId="3952168292" sldId="344"/>
            <ac:spMk id="177" creationId="{68ADF794-5753-69EF-8AF5-440F5CEA01C3}"/>
          </ac:spMkLst>
        </pc:spChg>
        <pc:spChg chg="mod">
          <ac:chgData name="Ja'Quan Young" userId="8c00821a-8400-43b6-84d1-ad965c1c3445" providerId="ADAL" clId="{902B5DA7-C10A-43AA-8E2F-F3B056F775F0}" dt="2023-11-12T20:56:03.640" v="2203"/>
          <ac:spMkLst>
            <pc:docMk/>
            <pc:sldMk cId="3952168292" sldId="344"/>
            <ac:spMk id="178" creationId="{97694583-2466-8D45-2DA5-356012AA2A10}"/>
          </ac:spMkLst>
        </pc:spChg>
        <pc:spChg chg="mod">
          <ac:chgData name="Ja'Quan Young" userId="8c00821a-8400-43b6-84d1-ad965c1c3445" providerId="ADAL" clId="{902B5DA7-C10A-43AA-8E2F-F3B056F775F0}" dt="2023-11-12T20:56:03.640" v="2203"/>
          <ac:spMkLst>
            <pc:docMk/>
            <pc:sldMk cId="3952168292" sldId="344"/>
            <ac:spMk id="180" creationId="{03492CA3-C55F-805D-EBD5-1BAF2E391F53}"/>
          </ac:spMkLst>
        </pc:spChg>
        <pc:spChg chg="mod">
          <ac:chgData name="Ja'Quan Young" userId="8c00821a-8400-43b6-84d1-ad965c1c3445" providerId="ADAL" clId="{902B5DA7-C10A-43AA-8E2F-F3B056F775F0}" dt="2023-11-12T20:56:03.640" v="2203"/>
          <ac:spMkLst>
            <pc:docMk/>
            <pc:sldMk cId="3952168292" sldId="344"/>
            <ac:spMk id="181" creationId="{25530B2B-3A80-ED9C-3267-1BD3A02CAD1D}"/>
          </ac:spMkLst>
        </pc:spChg>
        <pc:spChg chg="mod">
          <ac:chgData name="Ja'Quan Young" userId="8c00821a-8400-43b6-84d1-ad965c1c3445" providerId="ADAL" clId="{902B5DA7-C10A-43AA-8E2F-F3B056F775F0}" dt="2023-11-12T20:56:03.640" v="2203"/>
          <ac:spMkLst>
            <pc:docMk/>
            <pc:sldMk cId="3952168292" sldId="344"/>
            <ac:spMk id="183" creationId="{9663F5B1-A7B8-E0D7-4C2A-F83AC5EA047E}"/>
          </ac:spMkLst>
        </pc:spChg>
        <pc:spChg chg="mod">
          <ac:chgData name="Ja'Quan Young" userId="8c00821a-8400-43b6-84d1-ad965c1c3445" providerId="ADAL" clId="{902B5DA7-C10A-43AA-8E2F-F3B056F775F0}" dt="2023-11-12T20:56:03.640" v="2203"/>
          <ac:spMkLst>
            <pc:docMk/>
            <pc:sldMk cId="3952168292" sldId="344"/>
            <ac:spMk id="184" creationId="{3BB5C543-CC85-4C81-73CB-C36614665850}"/>
          </ac:spMkLst>
        </pc:spChg>
        <pc:spChg chg="mod">
          <ac:chgData name="Ja'Quan Young" userId="8c00821a-8400-43b6-84d1-ad965c1c3445" providerId="ADAL" clId="{902B5DA7-C10A-43AA-8E2F-F3B056F775F0}" dt="2023-11-12T20:56:03.640" v="2203"/>
          <ac:spMkLst>
            <pc:docMk/>
            <pc:sldMk cId="3952168292" sldId="344"/>
            <ac:spMk id="185" creationId="{9462B5E0-D02C-DBE8-F5D4-583B3ED7C788}"/>
          </ac:spMkLst>
        </pc:spChg>
        <pc:spChg chg="mod">
          <ac:chgData name="Ja'Quan Young" userId="8c00821a-8400-43b6-84d1-ad965c1c3445" providerId="ADAL" clId="{902B5DA7-C10A-43AA-8E2F-F3B056F775F0}" dt="2023-11-12T20:56:03.640" v="2203"/>
          <ac:spMkLst>
            <pc:docMk/>
            <pc:sldMk cId="3952168292" sldId="344"/>
            <ac:spMk id="186" creationId="{06F13241-211A-735F-E8FF-E9A5027CDF58}"/>
          </ac:spMkLst>
        </pc:spChg>
        <pc:spChg chg="mod">
          <ac:chgData name="Ja'Quan Young" userId="8c00821a-8400-43b6-84d1-ad965c1c3445" providerId="ADAL" clId="{902B5DA7-C10A-43AA-8E2F-F3B056F775F0}" dt="2023-11-12T20:56:03.640" v="2203"/>
          <ac:spMkLst>
            <pc:docMk/>
            <pc:sldMk cId="3952168292" sldId="344"/>
            <ac:spMk id="187" creationId="{7574FA00-E6BE-DF85-5C21-F9D17BAE4038}"/>
          </ac:spMkLst>
        </pc:spChg>
        <pc:spChg chg="mod">
          <ac:chgData name="Ja'Quan Young" userId="8c00821a-8400-43b6-84d1-ad965c1c3445" providerId="ADAL" clId="{902B5DA7-C10A-43AA-8E2F-F3B056F775F0}" dt="2023-11-12T20:56:03.640" v="2203"/>
          <ac:spMkLst>
            <pc:docMk/>
            <pc:sldMk cId="3952168292" sldId="344"/>
            <ac:spMk id="188" creationId="{F28F39E2-9048-FCDA-EE5D-27E1519CB9D1}"/>
          </ac:spMkLst>
        </pc:spChg>
        <pc:spChg chg="mod">
          <ac:chgData name="Ja'Quan Young" userId="8c00821a-8400-43b6-84d1-ad965c1c3445" providerId="ADAL" clId="{902B5DA7-C10A-43AA-8E2F-F3B056F775F0}" dt="2023-11-12T20:56:03.640" v="2203"/>
          <ac:spMkLst>
            <pc:docMk/>
            <pc:sldMk cId="3952168292" sldId="344"/>
            <ac:spMk id="189" creationId="{18512ADF-A350-956A-33EC-DEC5A274A006}"/>
          </ac:spMkLst>
        </pc:spChg>
        <pc:spChg chg="mod">
          <ac:chgData name="Ja'Quan Young" userId="8c00821a-8400-43b6-84d1-ad965c1c3445" providerId="ADAL" clId="{902B5DA7-C10A-43AA-8E2F-F3B056F775F0}" dt="2023-11-12T20:56:03.640" v="2203"/>
          <ac:spMkLst>
            <pc:docMk/>
            <pc:sldMk cId="3952168292" sldId="344"/>
            <ac:spMk id="190" creationId="{67938FBB-C188-17BE-950E-C766E3EE816E}"/>
          </ac:spMkLst>
        </pc:spChg>
        <pc:spChg chg="mod">
          <ac:chgData name="Ja'Quan Young" userId="8c00821a-8400-43b6-84d1-ad965c1c3445" providerId="ADAL" clId="{902B5DA7-C10A-43AA-8E2F-F3B056F775F0}" dt="2023-11-12T20:56:03.640" v="2203"/>
          <ac:spMkLst>
            <pc:docMk/>
            <pc:sldMk cId="3952168292" sldId="344"/>
            <ac:spMk id="194" creationId="{0AFFCF7F-118B-C425-D4E7-88CDEA94CF55}"/>
          </ac:spMkLst>
        </pc:spChg>
        <pc:spChg chg="mod">
          <ac:chgData name="Ja'Quan Young" userId="8c00821a-8400-43b6-84d1-ad965c1c3445" providerId="ADAL" clId="{902B5DA7-C10A-43AA-8E2F-F3B056F775F0}" dt="2023-11-12T20:56:03.640" v="2203"/>
          <ac:spMkLst>
            <pc:docMk/>
            <pc:sldMk cId="3952168292" sldId="344"/>
            <ac:spMk id="196" creationId="{64586A58-ED76-8CE8-3F84-55160F21D46E}"/>
          </ac:spMkLst>
        </pc:spChg>
        <pc:spChg chg="mod">
          <ac:chgData name="Ja'Quan Young" userId="8c00821a-8400-43b6-84d1-ad965c1c3445" providerId="ADAL" clId="{902B5DA7-C10A-43AA-8E2F-F3B056F775F0}" dt="2023-11-12T20:56:03.640" v="2203"/>
          <ac:spMkLst>
            <pc:docMk/>
            <pc:sldMk cId="3952168292" sldId="344"/>
            <ac:spMk id="200" creationId="{5EF453F9-3DDA-03E7-57C3-134919513A28}"/>
          </ac:spMkLst>
        </pc:spChg>
        <pc:spChg chg="mod">
          <ac:chgData name="Ja'Quan Young" userId="8c00821a-8400-43b6-84d1-ad965c1c3445" providerId="ADAL" clId="{902B5DA7-C10A-43AA-8E2F-F3B056F775F0}" dt="2023-11-12T20:56:03.640" v="2203"/>
          <ac:spMkLst>
            <pc:docMk/>
            <pc:sldMk cId="3952168292" sldId="344"/>
            <ac:spMk id="201" creationId="{52492EC8-6A77-217C-6B30-607FEDD996D6}"/>
          </ac:spMkLst>
        </pc:spChg>
        <pc:spChg chg="mod">
          <ac:chgData name="Ja'Quan Young" userId="8c00821a-8400-43b6-84d1-ad965c1c3445" providerId="ADAL" clId="{902B5DA7-C10A-43AA-8E2F-F3B056F775F0}" dt="2023-11-12T20:56:03.640" v="2203"/>
          <ac:spMkLst>
            <pc:docMk/>
            <pc:sldMk cId="3952168292" sldId="344"/>
            <ac:spMk id="202" creationId="{2E5C0DBD-4158-F271-E8CB-84E5F7496ECE}"/>
          </ac:spMkLst>
        </pc:spChg>
        <pc:spChg chg="mod">
          <ac:chgData name="Ja'Quan Young" userId="8c00821a-8400-43b6-84d1-ad965c1c3445" providerId="ADAL" clId="{902B5DA7-C10A-43AA-8E2F-F3B056F775F0}" dt="2023-11-12T20:56:03.640" v="2203"/>
          <ac:spMkLst>
            <pc:docMk/>
            <pc:sldMk cId="3952168292" sldId="344"/>
            <ac:spMk id="204" creationId="{6ACBA64C-72D7-CDC9-4AD3-E6A7B950622A}"/>
          </ac:spMkLst>
        </pc:spChg>
        <pc:spChg chg="mod">
          <ac:chgData name="Ja'Quan Young" userId="8c00821a-8400-43b6-84d1-ad965c1c3445" providerId="ADAL" clId="{902B5DA7-C10A-43AA-8E2F-F3B056F775F0}" dt="2023-11-12T20:56:03.640" v="2203"/>
          <ac:spMkLst>
            <pc:docMk/>
            <pc:sldMk cId="3952168292" sldId="344"/>
            <ac:spMk id="208" creationId="{F72257CA-E9E0-26A6-4670-BBC219844A85}"/>
          </ac:spMkLst>
        </pc:spChg>
        <pc:spChg chg="mod">
          <ac:chgData name="Ja'Quan Young" userId="8c00821a-8400-43b6-84d1-ad965c1c3445" providerId="ADAL" clId="{902B5DA7-C10A-43AA-8E2F-F3B056F775F0}" dt="2023-11-12T20:56:03.640" v="2203"/>
          <ac:spMkLst>
            <pc:docMk/>
            <pc:sldMk cId="3952168292" sldId="344"/>
            <ac:spMk id="209" creationId="{2A121CFF-CF9F-A2CD-0729-1AEC9FB4719C}"/>
          </ac:spMkLst>
        </pc:spChg>
        <pc:spChg chg="mod">
          <ac:chgData name="Ja'Quan Young" userId="8c00821a-8400-43b6-84d1-ad965c1c3445" providerId="ADAL" clId="{902B5DA7-C10A-43AA-8E2F-F3B056F775F0}" dt="2023-11-12T20:56:03.640" v="2203"/>
          <ac:spMkLst>
            <pc:docMk/>
            <pc:sldMk cId="3952168292" sldId="344"/>
            <ac:spMk id="210" creationId="{1EDCE912-E208-79FB-1F57-7AB4AA4905F5}"/>
          </ac:spMkLst>
        </pc:spChg>
        <pc:spChg chg="mod">
          <ac:chgData name="Ja'Quan Young" userId="8c00821a-8400-43b6-84d1-ad965c1c3445" providerId="ADAL" clId="{902B5DA7-C10A-43AA-8E2F-F3B056F775F0}" dt="2023-11-12T20:56:03.640" v="2203"/>
          <ac:spMkLst>
            <pc:docMk/>
            <pc:sldMk cId="3952168292" sldId="344"/>
            <ac:spMk id="213" creationId="{0DE20475-5BB4-7A01-32C8-3456764DD126}"/>
          </ac:spMkLst>
        </pc:spChg>
        <pc:spChg chg="mod">
          <ac:chgData name="Ja'Quan Young" userId="8c00821a-8400-43b6-84d1-ad965c1c3445" providerId="ADAL" clId="{902B5DA7-C10A-43AA-8E2F-F3B056F775F0}" dt="2023-11-12T20:56:03.640" v="2203"/>
          <ac:spMkLst>
            <pc:docMk/>
            <pc:sldMk cId="3952168292" sldId="344"/>
            <ac:spMk id="214" creationId="{DA00BA7F-EA40-C6C6-201D-DF4FB1234905}"/>
          </ac:spMkLst>
        </pc:spChg>
        <pc:spChg chg="mod">
          <ac:chgData name="Ja'Quan Young" userId="8c00821a-8400-43b6-84d1-ad965c1c3445" providerId="ADAL" clId="{902B5DA7-C10A-43AA-8E2F-F3B056F775F0}" dt="2023-11-12T20:56:03.640" v="2203"/>
          <ac:spMkLst>
            <pc:docMk/>
            <pc:sldMk cId="3952168292" sldId="344"/>
            <ac:spMk id="215" creationId="{42E570C8-6EC4-5AA0-41A9-5B50ED6E6A70}"/>
          </ac:spMkLst>
        </pc:spChg>
        <pc:spChg chg="mod">
          <ac:chgData name="Ja'Quan Young" userId="8c00821a-8400-43b6-84d1-ad965c1c3445" providerId="ADAL" clId="{902B5DA7-C10A-43AA-8E2F-F3B056F775F0}" dt="2023-11-12T20:56:03.640" v="2203"/>
          <ac:spMkLst>
            <pc:docMk/>
            <pc:sldMk cId="3952168292" sldId="344"/>
            <ac:spMk id="216" creationId="{A20F1FDE-6D05-8048-0F74-8CAE5A9A559B}"/>
          </ac:spMkLst>
        </pc:spChg>
        <pc:spChg chg="mod">
          <ac:chgData name="Ja'Quan Young" userId="8c00821a-8400-43b6-84d1-ad965c1c3445" providerId="ADAL" clId="{902B5DA7-C10A-43AA-8E2F-F3B056F775F0}" dt="2023-11-12T20:56:03.640" v="2203"/>
          <ac:spMkLst>
            <pc:docMk/>
            <pc:sldMk cId="3952168292" sldId="344"/>
            <ac:spMk id="217" creationId="{53567E86-77F9-8C7A-9406-008808CC8C00}"/>
          </ac:spMkLst>
        </pc:spChg>
        <pc:spChg chg="mod">
          <ac:chgData name="Ja'Quan Young" userId="8c00821a-8400-43b6-84d1-ad965c1c3445" providerId="ADAL" clId="{902B5DA7-C10A-43AA-8E2F-F3B056F775F0}" dt="2023-11-12T20:56:03.640" v="2203"/>
          <ac:spMkLst>
            <pc:docMk/>
            <pc:sldMk cId="3952168292" sldId="344"/>
            <ac:spMk id="218" creationId="{5426DB04-5744-A1EE-827D-2ECB3D6023CC}"/>
          </ac:spMkLst>
        </pc:spChg>
        <pc:spChg chg="mod">
          <ac:chgData name="Ja'Quan Young" userId="8c00821a-8400-43b6-84d1-ad965c1c3445" providerId="ADAL" clId="{902B5DA7-C10A-43AA-8E2F-F3B056F775F0}" dt="2023-11-12T20:56:03.640" v="2203"/>
          <ac:spMkLst>
            <pc:docMk/>
            <pc:sldMk cId="3952168292" sldId="344"/>
            <ac:spMk id="219" creationId="{9FD46BF5-E015-C95E-BCD1-6939780AA5A8}"/>
          </ac:spMkLst>
        </pc:spChg>
        <pc:spChg chg="mod">
          <ac:chgData name="Ja'Quan Young" userId="8c00821a-8400-43b6-84d1-ad965c1c3445" providerId="ADAL" clId="{902B5DA7-C10A-43AA-8E2F-F3B056F775F0}" dt="2023-11-12T20:56:03.640" v="2203"/>
          <ac:spMkLst>
            <pc:docMk/>
            <pc:sldMk cId="3952168292" sldId="344"/>
            <ac:spMk id="220" creationId="{E014BCCB-8CB7-E955-30F1-D7341B8D79EA}"/>
          </ac:spMkLst>
        </pc:spChg>
        <pc:spChg chg="mod">
          <ac:chgData name="Ja'Quan Young" userId="8c00821a-8400-43b6-84d1-ad965c1c3445" providerId="ADAL" clId="{902B5DA7-C10A-43AA-8E2F-F3B056F775F0}" dt="2023-11-12T20:56:03.640" v="2203"/>
          <ac:spMkLst>
            <pc:docMk/>
            <pc:sldMk cId="3952168292" sldId="344"/>
            <ac:spMk id="222" creationId="{B841679A-9036-566F-71A8-3F0B6C145FA3}"/>
          </ac:spMkLst>
        </pc:spChg>
        <pc:spChg chg="mod">
          <ac:chgData name="Ja'Quan Young" userId="8c00821a-8400-43b6-84d1-ad965c1c3445" providerId="ADAL" clId="{902B5DA7-C10A-43AA-8E2F-F3B056F775F0}" dt="2023-11-12T20:56:03.640" v="2203"/>
          <ac:spMkLst>
            <pc:docMk/>
            <pc:sldMk cId="3952168292" sldId="344"/>
            <ac:spMk id="223" creationId="{7880DD9C-6342-3EB3-452D-75C3FB22B869}"/>
          </ac:spMkLst>
        </pc:spChg>
        <pc:spChg chg="mod">
          <ac:chgData name="Ja'Quan Young" userId="8c00821a-8400-43b6-84d1-ad965c1c3445" providerId="ADAL" clId="{902B5DA7-C10A-43AA-8E2F-F3B056F775F0}" dt="2023-11-12T20:56:03.640" v="2203"/>
          <ac:spMkLst>
            <pc:docMk/>
            <pc:sldMk cId="3952168292" sldId="344"/>
            <ac:spMk id="224" creationId="{2E053452-EE73-5B8B-A63C-0676177110BC}"/>
          </ac:spMkLst>
        </pc:spChg>
        <pc:spChg chg="mod">
          <ac:chgData name="Ja'Quan Young" userId="8c00821a-8400-43b6-84d1-ad965c1c3445" providerId="ADAL" clId="{902B5DA7-C10A-43AA-8E2F-F3B056F775F0}" dt="2023-11-12T20:56:03.640" v="2203"/>
          <ac:spMkLst>
            <pc:docMk/>
            <pc:sldMk cId="3952168292" sldId="344"/>
            <ac:spMk id="225" creationId="{DD7FEB96-FD62-1EF9-E4BC-326B730D945D}"/>
          </ac:spMkLst>
        </pc:spChg>
        <pc:spChg chg="mod">
          <ac:chgData name="Ja'Quan Young" userId="8c00821a-8400-43b6-84d1-ad965c1c3445" providerId="ADAL" clId="{902B5DA7-C10A-43AA-8E2F-F3B056F775F0}" dt="2023-11-12T20:56:03.640" v="2203"/>
          <ac:spMkLst>
            <pc:docMk/>
            <pc:sldMk cId="3952168292" sldId="344"/>
            <ac:spMk id="226" creationId="{4DB4CCA9-9C9F-3320-6A3D-881AA4B0B51F}"/>
          </ac:spMkLst>
        </pc:spChg>
        <pc:spChg chg="mod">
          <ac:chgData name="Ja'Quan Young" userId="8c00821a-8400-43b6-84d1-ad965c1c3445" providerId="ADAL" clId="{902B5DA7-C10A-43AA-8E2F-F3B056F775F0}" dt="2023-11-12T20:56:03.640" v="2203"/>
          <ac:spMkLst>
            <pc:docMk/>
            <pc:sldMk cId="3952168292" sldId="344"/>
            <ac:spMk id="227" creationId="{79D1D05D-296B-1265-ACCD-7090DB68DDD5}"/>
          </ac:spMkLst>
        </pc:spChg>
        <pc:spChg chg="mod">
          <ac:chgData name="Ja'Quan Young" userId="8c00821a-8400-43b6-84d1-ad965c1c3445" providerId="ADAL" clId="{902B5DA7-C10A-43AA-8E2F-F3B056F775F0}" dt="2023-11-12T20:56:03.640" v="2203"/>
          <ac:spMkLst>
            <pc:docMk/>
            <pc:sldMk cId="3952168292" sldId="344"/>
            <ac:spMk id="228" creationId="{10D74A22-0FF8-E408-CB9C-9B42CCFD7130}"/>
          </ac:spMkLst>
        </pc:spChg>
        <pc:spChg chg="mod">
          <ac:chgData name="Ja'Quan Young" userId="8c00821a-8400-43b6-84d1-ad965c1c3445" providerId="ADAL" clId="{902B5DA7-C10A-43AA-8E2F-F3B056F775F0}" dt="2023-11-12T20:56:03.640" v="2203"/>
          <ac:spMkLst>
            <pc:docMk/>
            <pc:sldMk cId="3952168292" sldId="344"/>
            <ac:spMk id="229" creationId="{4CBC5FFB-7768-9B98-5901-2510E93F013A}"/>
          </ac:spMkLst>
        </pc:spChg>
        <pc:spChg chg="mod">
          <ac:chgData name="Ja'Quan Young" userId="8c00821a-8400-43b6-84d1-ad965c1c3445" providerId="ADAL" clId="{902B5DA7-C10A-43AA-8E2F-F3B056F775F0}" dt="2023-11-12T20:56:03.640" v="2203"/>
          <ac:spMkLst>
            <pc:docMk/>
            <pc:sldMk cId="3952168292" sldId="344"/>
            <ac:spMk id="233" creationId="{392B13A3-5495-A040-5DB9-B388AE338784}"/>
          </ac:spMkLst>
        </pc:spChg>
        <pc:spChg chg="mod">
          <ac:chgData name="Ja'Quan Young" userId="8c00821a-8400-43b6-84d1-ad965c1c3445" providerId="ADAL" clId="{902B5DA7-C10A-43AA-8E2F-F3B056F775F0}" dt="2023-11-12T20:56:03.640" v="2203"/>
          <ac:spMkLst>
            <pc:docMk/>
            <pc:sldMk cId="3952168292" sldId="344"/>
            <ac:spMk id="235" creationId="{B2E223B6-96BD-3801-1484-BF966AA8AEE0}"/>
          </ac:spMkLst>
        </pc:spChg>
        <pc:spChg chg="mod">
          <ac:chgData name="Ja'Quan Young" userId="8c00821a-8400-43b6-84d1-ad965c1c3445" providerId="ADAL" clId="{902B5DA7-C10A-43AA-8E2F-F3B056F775F0}" dt="2023-11-12T20:56:03.640" v="2203"/>
          <ac:spMkLst>
            <pc:docMk/>
            <pc:sldMk cId="3952168292" sldId="344"/>
            <ac:spMk id="239" creationId="{8BD036FB-E7C0-17F9-39BF-97E1A6FAB789}"/>
          </ac:spMkLst>
        </pc:spChg>
        <pc:spChg chg="mod">
          <ac:chgData name="Ja'Quan Young" userId="8c00821a-8400-43b6-84d1-ad965c1c3445" providerId="ADAL" clId="{902B5DA7-C10A-43AA-8E2F-F3B056F775F0}" dt="2023-11-12T20:56:03.640" v="2203"/>
          <ac:spMkLst>
            <pc:docMk/>
            <pc:sldMk cId="3952168292" sldId="344"/>
            <ac:spMk id="240" creationId="{9DB8CD01-9B0E-1C65-107A-563F091B41B9}"/>
          </ac:spMkLst>
        </pc:spChg>
        <pc:spChg chg="mod">
          <ac:chgData name="Ja'Quan Young" userId="8c00821a-8400-43b6-84d1-ad965c1c3445" providerId="ADAL" clId="{902B5DA7-C10A-43AA-8E2F-F3B056F775F0}" dt="2023-11-12T20:56:03.640" v="2203"/>
          <ac:spMkLst>
            <pc:docMk/>
            <pc:sldMk cId="3952168292" sldId="344"/>
            <ac:spMk id="241" creationId="{A7F67B61-F057-66F3-AE2D-8F7F089A870D}"/>
          </ac:spMkLst>
        </pc:spChg>
        <pc:spChg chg="mod">
          <ac:chgData name="Ja'Quan Young" userId="8c00821a-8400-43b6-84d1-ad965c1c3445" providerId="ADAL" clId="{902B5DA7-C10A-43AA-8E2F-F3B056F775F0}" dt="2023-11-12T20:56:03.640" v="2203"/>
          <ac:spMkLst>
            <pc:docMk/>
            <pc:sldMk cId="3952168292" sldId="344"/>
            <ac:spMk id="243" creationId="{91472DC6-7A72-04CA-BA8E-EF9D6463ADF6}"/>
          </ac:spMkLst>
        </pc:spChg>
        <pc:spChg chg="mod">
          <ac:chgData name="Ja'Quan Young" userId="8c00821a-8400-43b6-84d1-ad965c1c3445" providerId="ADAL" clId="{902B5DA7-C10A-43AA-8E2F-F3B056F775F0}" dt="2023-11-12T20:56:03.640" v="2203"/>
          <ac:spMkLst>
            <pc:docMk/>
            <pc:sldMk cId="3952168292" sldId="344"/>
            <ac:spMk id="245" creationId="{7A322CAD-24C9-DDE6-ABE3-B7076BFFE89E}"/>
          </ac:spMkLst>
        </pc:spChg>
        <pc:spChg chg="mod">
          <ac:chgData name="Ja'Quan Young" userId="8c00821a-8400-43b6-84d1-ad965c1c3445" providerId="ADAL" clId="{902B5DA7-C10A-43AA-8E2F-F3B056F775F0}" dt="2023-11-12T20:56:03.640" v="2203"/>
          <ac:spMkLst>
            <pc:docMk/>
            <pc:sldMk cId="3952168292" sldId="344"/>
            <ac:spMk id="246" creationId="{637EE5D8-4C78-8D39-A346-FF4FDB860A2B}"/>
          </ac:spMkLst>
        </pc:spChg>
        <pc:spChg chg="mod">
          <ac:chgData name="Ja'Quan Young" userId="8c00821a-8400-43b6-84d1-ad965c1c3445" providerId="ADAL" clId="{902B5DA7-C10A-43AA-8E2F-F3B056F775F0}" dt="2023-11-12T20:56:03.640" v="2203"/>
          <ac:spMkLst>
            <pc:docMk/>
            <pc:sldMk cId="3952168292" sldId="344"/>
            <ac:spMk id="247" creationId="{1AE503A3-EFB0-F023-C572-C34ADA423C02}"/>
          </ac:spMkLst>
        </pc:spChg>
        <pc:spChg chg="mod">
          <ac:chgData name="Ja'Quan Young" userId="8c00821a-8400-43b6-84d1-ad965c1c3445" providerId="ADAL" clId="{902B5DA7-C10A-43AA-8E2F-F3B056F775F0}" dt="2023-11-12T20:56:03.640" v="2203"/>
          <ac:spMkLst>
            <pc:docMk/>
            <pc:sldMk cId="3952168292" sldId="344"/>
            <ac:spMk id="248" creationId="{046BCAE5-B514-18F2-A219-C045868C76D9}"/>
          </ac:spMkLst>
        </pc:spChg>
        <pc:spChg chg="mod">
          <ac:chgData name="Ja'Quan Young" userId="8c00821a-8400-43b6-84d1-ad965c1c3445" providerId="ADAL" clId="{902B5DA7-C10A-43AA-8E2F-F3B056F775F0}" dt="2023-11-12T20:56:03.640" v="2203"/>
          <ac:spMkLst>
            <pc:docMk/>
            <pc:sldMk cId="3952168292" sldId="344"/>
            <ac:spMk id="249" creationId="{6205CA82-C2E0-139A-D6AB-E14EAD4CC8A7}"/>
          </ac:spMkLst>
        </pc:spChg>
        <pc:spChg chg="mod">
          <ac:chgData name="Ja'Quan Young" userId="8c00821a-8400-43b6-84d1-ad965c1c3445" providerId="ADAL" clId="{902B5DA7-C10A-43AA-8E2F-F3B056F775F0}" dt="2023-11-12T20:56:03.640" v="2203"/>
          <ac:spMkLst>
            <pc:docMk/>
            <pc:sldMk cId="3952168292" sldId="344"/>
            <ac:spMk id="250" creationId="{0727A175-6CC3-B354-7A53-FE4F464871FD}"/>
          </ac:spMkLst>
        </pc:spChg>
        <pc:spChg chg="mod">
          <ac:chgData name="Ja'Quan Young" userId="8c00821a-8400-43b6-84d1-ad965c1c3445" providerId="ADAL" clId="{902B5DA7-C10A-43AA-8E2F-F3B056F775F0}" dt="2023-11-12T20:56:03.640" v="2203"/>
          <ac:spMkLst>
            <pc:docMk/>
            <pc:sldMk cId="3952168292" sldId="344"/>
            <ac:spMk id="251" creationId="{CBC14ADF-8F60-C4C3-BFE7-A62A25C3A4CC}"/>
          </ac:spMkLst>
        </pc:spChg>
        <pc:spChg chg="mod">
          <ac:chgData name="Ja'Quan Young" userId="8c00821a-8400-43b6-84d1-ad965c1c3445" providerId="ADAL" clId="{902B5DA7-C10A-43AA-8E2F-F3B056F775F0}" dt="2023-11-12T20:56:03.640" v="2203"/>
          <ac:spMkLst>
            <pc:docMk/>
            <pc:sldMk cId="3952168292" sldId="344"/>
            <ac:spMk id="252" creationId="{2B8DDF0C-5251-6091-8FCB-431727E6497B}"/>
          </ac:spMkLst>
        </pc:spChg>
        <pc:spChg chg="mod">
          <ac:chgData name="Ja'Quan Young" userId="8c00821a-8400-43b6-84d1-ad965c1c3445" providerId="ADAL" clId="{902B5DA7-C10A-43AA-8E2F-F3B056F775F0}" dt="2023-11-12T20:56:03.640" v="2203"/>
          <ac:spMkLst>
            <pc:docMk/>
            <pc:sldMk cId="3952168292" sldId="344"/>
            <ac:spMk id="254" creationId="{3D12BDF3-6302-45D7-7BAC-E73E3DB5DF2E}"/>
          </ac:spMkLst>
        </pc:spChg>
        <pc:spChg chg="mod">
          <ac:chgData name="Ja'Quan Young" userId="8c00821a-8400-43b6-84d1-ad965c1c3445" providerId="ADAL" clId="{902B5DA7-C10A-43AA-8E2F-F3B056F775F0}" dt="2023-11-12T20:56:03.640" v="2203"/>
          <ac:spMkLst>
            <pc:docMk/>
            <pc:sldMk cId="3952168292" sldId="344"/>
            <ac:spMk id="255" creationId="{849B04F2-277E-C2C0-0601-03FB47D724B4}"/>
          </ac:spMkLst>
        </pc:spChg>
        <pc:spChg chg="mod">
          <ac:chgData name="Ja'Quan Young" userId="8c00821a-8400-43b6-84d1-ad965c1c3445" providerId="ADAL" clId="{902B5DA7-C10A-43AA-8E2F-F3B056F775F0}" dt="2023-11-12T20:56:03.640" v="2203"/>
          <ac:spMkLst>
            <pc:docMk/>
            <pc:sldMk cId="3952168292" sldId="344"/>
            <ac:spMk id="256" creationId="{1320D703-AD83-D999-89E2-7432215F604A}"/>
          </ac:spMkLst>
        </pc:spChg>
        <pc:spChg chg="mod">
          <ac:chgData name="Ja'Quan Young" userId="8c00821a-8400-43b6-84d1-ad965c1c3445" providerId="ADAL" clId="{902B5DA7-C10A-43AA-8E2F-F3B056F775F0}" dt="2023-11-12T20:56:03.640" v="2203"/>
          <ac:spMkLst>
            <pc:docMk/>
            <pc:sldMk cId="3952168292" sldId="344"/>
            <ac:spMk id="257" creationId="{0E6FB9F0-D73F-B75F-D928-EFD4356F8A46}"/>
          </ac:spMkLst>
        </pc:spChg>
        <pc:spChg chg="mod">
          <ac:chgData name="Ja'Quan Young" userId="8c00821a-8400-43b6-84d1-ad965c1c3445" providerId="ADAL" clId="{902B5DA7-C10A-43AA-8E2F-F3B056F775F0}" dt="2023-11-12T20:56:03.640" v="2203"/>
          <ac:spMkLst>
            <pc:docMk/>
            <pc:sldMk cId="3952168292" sldId="344"/>
            <ac:spMk id="258" creationId="{D3AFE776-5A05-FA63-FECE-FDEAA0D8111B}"/>
          </ac:spMkLst>
        </pc:spChg>
        <pc:spChg chg="mod">
          <ac:chgData name="Ja'Quan Young" userId="8c00821a-8400-43b6-84d1-ad965c1c3445" providerId="ADAL" clId="{902B5DA7-C10A-43AA-8E2F-F3B056F775F0}" dt="2023-11-12T20:56:03.640" v="2203"/>
          <ac:spMkLst>
            <pc:docMk/>
            <pc:sldMk cId="3952168292" sldId="344"/>
            <ac:spMk id="259" creationId="{18403B0B-FB2C-1D97-BE89-E0A487A06A61}"/>
          </ac:spMkLst>
        </pc:spChg>
        <pc:spChg chg="mod">
          <ac:chgData name="Ja'Quan Young" userId="8c00821a-8400-43b6-84d1-ad965c1c3445" providerId="ADAL" clId="{902B5DA7-C10A-43AA-8E2F-F3B056F775F0}" dt="2023-11-12T20:56:03.640" v="2203"/>
          <ac:spMkLst>
            <pc:docMk/>
            <pc:sldMk cId="3952168292" sldId="344"/>
            <ac:spMk id="260" creationId="{859CCC90-BB41-F83C-FDB5-DF2CFA73C697}"/>
          </ac:spMkLst>
        </pc:spChg>
        <pc:spChg chg="mod">
          <ac:chgData name="Ja'Quan Young" userId="8c00821a-8400-43b6-84d1-ad965c1c3445" providerId="ADAL" clId="{902B5DA7-C10A-43AA-8E2F-F3B056F775F0}" dt="2023-11-12T20:56:03.640" v="2203"/>
          <ac:spMkLst>
            <pc:docMk/>
            <pc:sldMk cId="3952168292" sldId="344"/>
            <ac:spMk id="261" creationId="{3B6E6378-BE56-157E-FF49-C804175DA61B}"/>
          </ac:spMkLst>
        </pc:spChg>
        <pc:spChg chg="mod">
          <ac:chgData name="Ja'Quan Young" userId="8c00821a-8400-43b6-84d1-ad965c1c3445" providerId="ADAL" clId="{902B5DA7-C10A-43AA-8E2F-F3B056F775F0}" dt="2023-11-12T20:56:03.640" v="2203"/>
          <ac:spMkLst>
            <pc:docMk/>
            <pc:sldMk cId="3952168292" sldId="344"/>
            <ac:spMk id="265" creationId="{67E7CDAF-C03C-262C-2B5D-E5902CD0079A}"/>
          </ac:spMkLst>
        </pc:spChg>
        <pc:spChg chg="mod">
          <ac:chgData name="Ja'Quan Young" userId="8c00821a-8400-43b6-84d1-ad965c1c3445" providerId="ADAL" clId="{902B5DA7-C10A-43AA-8E2F-F3B056F775F0}" dt="2023-11-12T20:56:03.640" v="2203"/>
          <ac:spMkLst>
            <pc:docMk/>
            <pc:sldMk cId="3952168292" sldId="344"/>
            <ac:spMk id="267" creationId="{23DDA5F0-7076-CC3E-BC96-5E139038EDDB}"/>
          </ac:spMkLst>
        </pc:spChg>
        <pc:spChg chg="mod">
          <ac:chgData name="Ja'Quan Young" userId="8c00821a-8400-43b6-84d1-ad965c1c3445" providerId="ADAL" clId="{902B5DA7-C10A-43AA-8E2F-F3B056F775F0}" dt="2023-11-12T20:56:03.640" v="2203"/>
          <ac:spMkLst>
            <pc:docMk/>
            <pc:sldMk cId="3952168292" sldId="344"/>
            <ac:spMk id="271" creationId="{D4D6EA89-76E5-8251-6694-E130B6E25C59}"/>
          </ac:spMkLst>
        </pc:spChg>
        <pc:spChg chg="mod">
          <ac:chgData name="Ja'Quan Young" userId="8c00821a-8400-43b6-84d1-ad965c1c3445" providerId="ADAL" clId="{902B5DA7-C10A-43AA-8E2F-F3B056F775F0}" dt="2023-11-12T20:56:03.640" v="2203"/>
          <ac:spMkLst>
            <pc:docMk/>
            <pc:sldMk cId="3952168292" sldId="344"/>
            <ac:spMk id="272" creationId="{4AD46170-0012-A551-6674-22F3B47F12E2}"/>
          </ac:spMkLst>
        </pc:spChg>
        <pc:spChg chg="mod">
          <ac:chgData name="Ja'Quan Young" userId="8c00821a-8400-43b6-84d1-ad965c1c3445" providerId="ADAL" clId="{902B5DA7-C10A-43AA-8E2F-F3B056F775F0}" dt="2023-11-12T20:56:03.640" v="2203"/>
          <ac:spMkLst>
            <pc:docMk/>
            <pc:sldMk cId="3952168292" sldId="344"/>
            <ac:spMk id="273" creationId="{790017E3-4181-985C-194A-63586833DE9D}"/>
          </ac:spMkLst>
        </pc:spChg>
        <pc:spChg chg="add mod">
          <ac:chgData name="Ja'Quan Young" userId="8c00821a-8400-43b6-84d1-ad965c1c3445" providerId="ADAL" clId="{902B5DA7-C10A-43AA-8E2F-F3B056F775F0}" dt="2023-11-12T21:14:59.174" v="2260"/>
          <ac:spMkLst>
            <pc:docMk/>
            <pc:sldMk cId="3952168292" sldId="344"/>
            <ac:spMk id="276" creationId="{9B7A28B2-9BAF-5577-1AD9-0FA4B9CF612D}"/>
          </ac:spMkLst>
        </pc:spChg>
        <pc:spChg chg="add mod">
          <ac:chgData name="Ja'Quan Young" userId="8c00821a-8400-43b6-84d1-ad965c1c3445" providerId="ADAL" clId="{902B5DA7-C10A-43AA-8E2F-F3B056F775F0}" dt="2023-11-12T21:44:23.185" v="2530" actId="1076"/>
          <ac:spMkLst>
            <pc:docMk/>
            <pc:sldMk cId="3952168292" sldId="344"/>
            <ac:spMk id="277" creationId="{068EE809-B00A-3B06-DA03-4016A67BC4ED}"/>
          </ac:spMkLst>
        </pc:spChg>
        <pc:spChg chg="add mod">
          <ac:chgData name="Ja'Quan Young" userId="8c00821a-8400-43b6-84d1-ad965c1c3445" providerId="ADAL" clId="{902B5DA7-C10A-43AA-8E2F-F3B056F775F0}" dt="2023-11-12T21:44:28.423" v="2531" actId="1076"/>
          <ac:spMkLst>
            <pc:docMk/>
            <pc:sldMk cId="3952168292" sldId="344"/>
            <ac:spMk id="278" creationId="{45CF2221-1C38-DF5D-9658-0E3E91535784}"/>
          </ac:spMkLst>
        </pc:spChg>
        <pc:spChg chg="add del mod">
          <ac:chgData name="Ja'Quan Young" userId="8c00821a-8400-43b6-84d1-ad965c1c3445" providerId="ADAL" clId="{902B5DA7-C10A-43AA-8E2F-F3B056F775F0}" dt="2023-11-12T21:36:40.867" v="2500" actId="478"/>
          <ac:spMkLst>
            <pc:docMk/>
            <pc:sldMk cId="3952168292" sldId="344"/>
            <ac:spMk id="279" creationId="{151574CD-3198-F034-54F0-51E2E647C814}"/>
          </ac:spMkLst>
        </pc:spChg>
        <pc:spChg chg="add mod">
          <ac:chgData name="Ja'Quan Young" userId="8c00821a-8400-43b6-84d1-ad965c1c3445" providerId="ADAL" clId="{902B5DA7-C10A-43AA-8E2F-F3B056F775F0}" dt="2023-11-12T21:44:33.491" v="2532" actId="1076"/>
          <ac:spMkLst>
            <pc:docMk/>
            <pc:sldMk cId="3952168292" sldId="344"/>
            <ac:spMk id="282" creationId="{BD5B905B-CAE6-F0FE-5F61-4B715678BD89}"/>
          </ac:spMkLst>
        </pc:spChg>
        <pc:spChg chg="mod">
          <ac:chgData name="Ja'Quan Young" userId="8c00821a-8400-43b6-84d1-ad965c1c3445" providerId="ADAL" clId="{902B5DA7-C10A-43AA-8E2F-F3B056F775F0}" dt="2023-11-12T21:45:32.260" v="2542" actId="1076"/>
          <ac:spMkLst>
            <pc:docMk/>
            <pc:sldMk cId="3952168292" sldId="344"/>
            <ac:spMk id="284" creationId="{A29C439B-38DA-1CA5-953F-B633CE842406}"/>
          </ac:spMkLst>
        </pc:spChg>
        <pc:spChg chg="mod">
          <ac:chgData name="Ja'Quan Young" userId="8c00821a-8400-43b6-84d1-ad965c1c3445" providerId="ADAL" clId="{902B5DA7-C10A-43AA-8E2F-F3B056F775F0}" dt="2023-11-12T21:45:15.070" v="2540" actId="208"/>
          <ac:spMkLst>
            <pc:docMk/>
            <pc:sldMk cId="3952168292" sldId="344"/>
            <ac:spMk id="293" creationId="{1103CF56-86CC-108A-C9CD-1B5466426349}"/>
          </ac:spMkLst>
        </pc:spChg>
        <pc:spChg chg="add mod">
          <ac:chgData name="Ja'Quan Young" userId="8c00821a-8400-43b6-84d1-ad965c1c3445" providerId="ADAL" clId="{902B5DA7-C10A-43AA-8E2F-F3B056F775F0}" dt="2023-11-12T21:49:23.233" v="2561" actId="20577"/>
          <ac:spMkLst>
            <pc:docMk/>
            <pc:sldMk cId="3952168292" sldId="344"/>
            <ac:spMk id="307" creationId="{077C4412-814A-ED75-1806-146E80A0CCFF}"/>
          </ac:spMkLst>
        </pc:spChg>
        <pc:grpChg chg="add del mod">
          <ac:chgData name="Ja'Quan Young" userId="8c00821a-8400-43b6-84d1-ad965c1c3445" providerId="ADAL" clId="{902B5DA7-C10A-43AA-8E2F-F3B056F775F0}" dt="2023-11-12T21:36:01.937" v="2490" actId="478"/>
          <ac:grpSpMkLst>
            <pc:docMk/>
            <pc:sldMk cId="3952168292" sldId="344"/>
            <ac:grpSpMk id="8" creationId="{DAAC3904-3DA2-176F-2793-C1AE2053B189}"/>
          </ac:grpSpMkLst>
        </pc:grpChg>
        <pc:grpChg chg="mod">
          <ac:chgData name="Ja'Quan Young" userId="8c00821a-8400-43b6-84d1-ad965c1c3445" providerId="ADAL" clId="{902B5DA7-C10A-43AA-8E2F-F3B056F775F0}" dt="2023-11-12T20:56:03.640" v="2203"/>
          <ac:grpSpMkLst>
            <pc:docMk/>
            <pc:sldMk cId="3952168292" sldId="344"/>
            <ac:grpSpMk id="9" creationId="{1E35158A-C608-7338-C500-9EAFDBF0E03F}"/>
          </ac:grpSpMkLst>
        </pc:grpChg>
        <pc:grpChg chg="mod">
          <ac:chgData name="Ja'Quan Young" userId="8c00821a-8400-43b6-84d1-ad965c1c3445" providerId="ADAL" clId="{902B5DA7-C10A-43AA-8E2F-F3B056F775F0}" dt="2023-11-12T20:56:03.640" v="2203"/>
          <ac:grpSpMkLst>
            <pc:docMk/>
            <pc:sldMk cId="3952168292" sldId="344"/>
            <ac:grpSpMk id="10" creationId="{55EC92AE-1940-1540-088B-03C4A8422D73}"/>
          </ac:grpSpMkLst>
        </pc:grpChg>
        <pc:grpChg chg="mod">
          <ac:chgData name="Ja'Quan Young" userId="8c00821a-8400-43b6-84d1-ad965c1c3445" providerId="ADAL" clId="{902B5DA7-C10A-43AA-8E2F-F3B056F775F0}" dt="2023-11-12T20:56:03.640" v="2203"/>
          <ac:grpSpMkLst>
            <pc:docMk/>
            <pc:sldMk cId="3952168292" sldId="344"/>
            <ac:grpSpMk id="11" creationId="{3A7AE24F-8604-2859-D9AF-4B02C2E6F045}"/>
          </ac:grpSpMkLst>
        </pc:grpChg>
        <pc:grpChg chg="mod">
          <ac:chgData name="Ja'Quan Young" userId="8c00821a-8400-43b6-84d1-ad965c1c3445" providerId="ADAL" clId="{902B5DA7-C10A-43AA-8E2F-F3B056F775F0}" dt="2023-11-12T20:56:03.640" v="2203"/>
          <ac:grpSpMkLst>
            <pc:docMk/>
            <pc:sldMk cId="3952168292" sldId="344"/>
            <ac:grpSpMk id="12" creationId="{4CDE109A-BEEA-6A02-CE76-3C04DD30A7A9}"/>
          </ac:grpSpMkLst>
        </pc:grpChg>
        <pc:grpChg chg="mod">
          <ac:chgData name="Ja'Quan Young" userId="8c00821a-8400-43b6-84d1-ad965c1c3445" providerId="ADAL" clId="{902B5DA7-C10A-43AA-8E2F-F3B056F775F0}" dt="2023-11-12T20:56:03.640" v="2203"/>
          <ac:grpSpMkLst>
            <pc:docMk/>
            <pc:sldMk cId="3952168292" sldId="344"/>
            <ac:grpSpMk id="13" creationId="{C1EB5222-3AC0-8B28-2DA8-71296304A73C}"/>
          </ac:grpSpMkLst>
        </pc:grpChg>
        <pc:grpChg chg="mod">
          <ac:chgData name="Ja'Quan Young" userId="8c00821a-8400-43b6-84d1-ad965c1c3445" providerId="ADAL" clId="{902B5DA7-C10A-43AA-8E2F-F3B056F775F0}" dt="2023-11-12T20:56:03.640" v="2203"/>
          <ac:grpSpMkLst>
            <pc:docMk/>
            <pc:sldMk cId="3952168292" sldId="344"/>
            <ac:grpSpMk id="14" creationId="{81D164E5-C133-FCE2-9596-C7A9CF55818C}"/>
          </ac:grpSpMkLst>
        </pc:grpChg>
        <pc:grpChg chg="mod">
          <ac:chgData name="Ja'Quan Young" userId="8c00821a-8400-43b6-84d1-ad965c1c3445" providerId="ADAL" clId="{902B5DA7-C10A-43AA-8E2F-F3B056F775F0}" dt="2023-11-12T20:56:03.640" v="2203"/>
          <ac:grpSpMkLst>
            <pc:docMk/>
            <pc:sldMk cId="3952168292" sldId="344"/>
            <ac:grpSpMk id="15" creationId="{DF9F863A-2023-727B-9D73-380735520B7D}"/>
          </ac:grpSpMkLst>
        </pc:grpChg>
        <pc:grpChg chg="mod">
          <ac:chgData name="Ja'Quan Young" userId="8c00821a-8400-43b6-84d1-ad965c1c3445" providerId="ADAL" clId="{902B5DA7-C10A-43AA-8E2F-F3B056F775F0}" dt="2023-11-12T20:56:03.640" v="2203"/>
          <ac:grpSpMkLst>
            <pc:docMk/>
            <pc:sldMk cId="3952168292" sldId="344"/>
            <ac:grpSpMk id="16" creationId="{69A2C3A5-42C1-8AAD-1583-89AB498E4423}"/>
          </ac:grpSpMkLst>
        </pc:grpChg>
        <pc:grpChg chg="mod">
          <ac:chgData name="Ja'Quan Young" userId="8c00821a-8400-43b6-84d1-ad965c1c3445" providerId="ADAL" clId="{902B5DA7-C10A-43AA-8E2F-F3B056F775F0}" dt="2023-11-12T20:56:03.640" v="2203"/>
          <ac:grpSpMkLst>
            <pc:docMk/>
            <pc:sldMk cId="3952168292" sldId="344"/>
            <ac:grpSpMk id="20" creationId="{014D0084-13A7-672F-70A0-CE730368EBD3}"/>
          </ac:grpSpMkLst>
        </pc:grpChg>
        <pc:grpChg chg="mod">
          <ac:chgData name="Ja'Quan Young" userId="8c00821a-8400-43b6-84d1-ad965c1c3445" providerId="ADAL" clId="{902B5DA7-C10A-43AA-8E2F-F3B056F775F0}" dt="2023-11-12T20:56:03.640" v="2203"/>
          <ac:grpSpMkLst>
            <pc:docMk/>
            <pc:sldMk cId="3952168292" sldId="344"/>
            <ac:grpSpMk id="49" creationId="{147F4C1D-50D1-6811-4522-927B502838C2}"/>
          </ac:grpSpMkLst>
        </pc:grpChg>
        <pc:grpChg chg="mod">
          <ac:chgData name="Ja'Quan Young" userId="8c00821a-8400-43b6-84d1-ad965c1c3445" providerId="ADAL" clId="{902B5DA7-C10A-43AA-8E2F-F3B056F775F0}" dt="2023-11-12T20:56:03.640" v="2203"/>
          <ac:grpSpMkLst>
            <pc:docMk/>
            <pc:sldMk cId="3952168292" sldId="344"/>
            <ac:grpSpMk id="75" creationId="{7671E8FA-5BD1-EF6F-BF2D-4C008BB1FDD5}"/>
          </ac:grpSpMkLst>
        </pc:grpChg>
        <pc:grpChg chg="mod">
          <ac:chgData name="Ja'Quan Young" userId="8c00821a-8400-43b6-84d1-ad965c1c3445" providerId="ADAL" clId="{902B5DA7-C10A-43AA-8E2F-F3B056F775F0}" dt="2023-11-12T20:56:03.640" v="2203"/>
          <ac:grpSpMkLst>
            <pc:docMk/>
            <pc:sldMk cId="3952168292" sldId="344"/>
            <ac:grpSpMk id="85" creationId="{435B04B7-10BA-3449-1D01-7D794BDF068A}"/>
          </ac:grpSpMkLst>
        </pc:grpChg>
        <pc:grpChg chg="mod">
          <ac:chgData name="Ja'Quan Young" userId="8c00821a-8400-43b6-84d1-ad965c1c3445" providerId="ADAL" clId="{902B5DA7-C10A-43AA-8E2F-F3B056F775F0}" dt="2023-11-12T20:56:03.640" v="2203"/>
          <ac:grpSpMkLst>
            <pc:docMk/>
            <pc:sldMk cId="3952168292" sldId="344"/>
            <ac:grpSpMk id="88" creationId="{6897E5CA-CD39-EABC-63D8-326057F2850E}"/>
          </ac:grpSpMkLst>
        </pc:grpChg>
        <pc:grpChg chg="mod">
          <ac:chgData name="Ja'Quan Young" userId="8c00821a-8400-43b6-84d1-ad965c1c3445" providerId="ADAL" clId="{902B5DA7-C10A-43AA-8E2F-F3B056F775F0}" dt="2023-11-12T20:56:03.640" v="2203"/>
          <ac:grpSpMkLst>
            <pc:docMk/>
            <pc:sldMk cId="3952168292" sldId="344"/>
            <ac:grpSpMk id="89" creationId="{496F032D-EFAF-6AC3-FA20-44F80279ABED}"/>
          </ac:grpSpMkLst>
        </pc:grpChg>
        <pc:grpChg chg="mod">
          <ac:chgData name="Ja'Quan Young" userId="8c00821a-8400-43b6-84d1-ad965c1c3445" providerId="ADAL" clId="{902B5DA7-C10A-43AA-8E2F-F3B056F775F0}" dt="2023-11-12T20:56:03.640" v="2203"/>
          <ac:grpSpMkLst>
            <pc:docMk/>
            <pc:sldMk cId="3952168292" sldId="344"/>
            <ac:grpSpMk id="90" creationId="{429BAB97-99E3-C34D-6AB4-B2F9CABE744B}"/>
          </ac:grpSpMkLst>
        </pc:grpChg>
        <pc:grpChg chg="mod">
          <ac:chgData name="Ja'Quan Young" userId="8c00821a-8400-43b6-84d1-ad965c1c3445" providerId="ADAL" clId="{902B5DA7-C10A-43AA-8E2F-F3B056F775F0}" dt="2023-11-12T20:56:03.640" v="2203"/>
          <ac:grpSpMkLst>
            <pc:docMk/>
            <pc:sldMk cId="3952168292" sldId="344"/>
            <ac:grpSpMk id="91" creationId="{3142468A-07C6-101F-E87F-A97EC87E795A}"/>
          </ac:grpSpMkLst>
        </pc:grpChg>
        <pc:grpChg chg="mod">
          <ac:chgData name="Ja'Quan Young" userId="8c00821a-8400-43b6-84d1-ad965c1c3445" providerId="ADAL" clId="{902B5DA7-C10A-43AA-8E2F-F3B056F775F0}" dt="2023-11-12T20:56:03.640" v="2203"/>
          <ac:grpSpMkLst>
            <pc:docMk/>
            <pc:sldMk cId="3952168292" sldId="344"/>
            <ac:grpSpMk id="92" creationId="{98A9CB76-9BEE-6FBE-0D96-4D61BA9BBF25}"/>
          </ac:grpSpMkLst>
        </pc:grpChg>
        <pc:grpChg chg="mod">
          <ac:chgData name="Ja'Quan Young" userId="8c00821a-8400-43b6-84d1-ad965c1c3445" providerId="ADAL" clId="{902B5DA7-C10A-43AA-8E2F-F3B056F775F0}" dt="2023-11-12T20:56:03.640" v="2203"/>
          <ac:grpSpMkLst>
            <pc:docMk/>
            <pc:sldMk cId="3952168292" sldId="344"/>
            <ac:grpSpMk id="98" creationId="{98985693-7359-B3E4-69F2-DE1427CED92D}"/>
          </ac:grpSpMkLst>
        </pc:grpChg>
        <pc:grpChg chg="mod">
          <ac:chgData name="Ja'Quan Young" userId="8c00821a-8400-43b6-84d1-ad965c1c3445" providerId="ADAL" clId="{902B5DA7-C10A-43AA-8E2F-F3B056F775F0}" dt="2023-11-12T20:56:03.640" v="2203"/>
          <ac:grpSpMkLst>
            <pc:docMk/>
            <pc:sldMk cId="3952168292" sldId="344"/>
            <ac:grpSpMk id="104" creationId="{843CE20F-5C99-B16A-5C79-FB7E7E3E437B}"/>
          </ac:grpSpMkLst>
        </pc:grpChg>
        <pc:grpChg chg="mod">
          <ac:chgData name="Ja'Quan Young" userId="8c00821a-8400-43b6-84d1-ad965c1c3445" providerId="ADAL" clId="{902B5DA7-C10A-43AA-8E2F-F3B056F775F0}" dt="2023-11-12T20:56:03.640" v="2203"/>
          <ac:grpSpMkLst>
            <pc:docMk/>
            <pc:sldMk cId="3952168292" sldId="344"/>
            <ac:grpSpMk id="110" creationId="{F8ECA8F8-F6EE-D9AB-5899-FAAEBA87BE32}"/>
          </ac:grpSpMkLst>
        </pc:grpChg>
        <pc:grpChg chg="mod">
          <ac:chgData name="Ja'Quan Young" userId="8c00821a-8400-43b6-84d1-ad965c1c3445" providerId="ADAL" clId="{902B5DA7-C10A-43AA-8E2F-F3B056F775F0}" dt="2023-11-12T20:56:03.640" v="2203"/>
          <ac:grpSpMkLst>
            <pc:docMk/>
            <pc:sldMk cId="3952168292" sldId="344"/>
            <ac:grpSpMk id="114" creationId="{3BA95C33-C847-3936-8C16-2F60362C0044}"/>
          </ac:grpSpMkLst>
        </pc:grpChg>
        <pc:grpChg chg="mod">
          <ac:chgData name="Ja'Quan Young" userId="8c00821a-8400-43b6-84d1-ad965c1c3445" providerId="ADAL" clId="{902B5DA7-C10A-43AA-8E2F-F3B056F775F0}" dt="2023-11-12T20:56:03.640" v="2203"/>
          <ac:grpSpMkLst>
            <pc:docMk/>
            <pc:sldMk cId="3952168292" sldId="344"/>
            <ac:grpSpMk id="124" creationId="{EE4F98C6-0CB7-B132-C323-E881C2C06B10}"/>
          </ac:grpSpMkLst>
        </pc:grpChg>
        <pc:grpChg chg="mod">
          <ac:chgData name="Ja'Quan Young" userId="8c00821a-8400-43b6-84d1-ad965c1c3445" providerId="ADAL" clId="{902B5DA7-C10A-43AA-8E2F-F3B056F775F0}" dt="2023-11-12T20:56:03.640" v="2203"/>
          <ac:grpSpMkLst>
            <pc:docMk/>
            <pc:sldMk cId="3952168292" sldId="344"/>
            <ac:grpSpMk id="130" creationId="{F5652905-37C6-B108-9DA7-0C0664C459DA}"/>
          </ac:grpSpMkLst>
        </pc:grpChg>
        <pc:grpChg chg="mod">
          <ac:chgData name="Ja'Quan Young" userId="8c00821a-8400-43b6-84d1-ad965c1c3445" providerId="ADAL" clId="{902B5DA7-C10A-43AA-8E2F-F3B056F775F0}" dt="2023-11-12T20:56:03.640" v="2203"/>
          <ac:grpSpMkLst>
            <pc:docMk/>
            <pc:sldMk cId="3952168292" sldId="344"/>
            <ac:grpSpMk id="148" creationId="{F867DC84-2DFE-F464-B92F-FC3C56A2A6C3}"/>
          </ac:grpSpMkLst>
        </pc:grpChg>
        <pc:grpChg chg="mod">
          <ac:chgData name="Ja'Quan Young" userId="8c00821a-8400-43b6-84d1-ad965c1c3445" providerId="ADAL" clId="{902B5DA7-C10A-43AA-8E2F-F3B056F775F0}" dt="2023-11-12T20:56:03.640" v="2203"/>
          <ac:grpSpMkLst>
            <pc:docMk/>
            <pc:sldMk cId="3952168292" sldId="344"/>
            <ac:grpSpMk id="179" creationId="{C2C48443-E65D-0FAB-0DA1-134CEA2F670A}"/>
          </ac:grpSpMkLst>
        </pc:grpChg>
        <pc:grpChg chg="mod">
          <ac:chgData name="Ja'Quan Young" userId="8c00821a-8400-43b6-84d1-ad965c1c3445" providerId="ADAL" clId="{902B5DA7-C10A-43AA-8E2F-F3B056F775F0}" dt="2023-11-12T20:56:03.640" v="2203"/>
          <ac:grpSpMkLst>
            <pc:docMk/>
            <pc:sldMk cId="3952168292" sldId="344"/>
            <ac:grpSpMk id="205" creationId="{F1AD1F2C-E9D9-5712-2F3F-8FE0A38EDF42}"/>
          </ac:grpSpMkLst>
        </pc:grpChg>
        <pc:grpChg chg="mod">
          <ac:chgData name="Ja'Quan Young" userId="8c00821a-8400-43b6-84d1-ad965c1c3445" providerId="ADAL" clId="{902B5DA7-C10A-43AA-8E2F-F3B056F775F0}" dt="2023-11-12T20:56:03.640" v="2203"/>
          <ac:grpSpMkLst>
            <pc:docMk/>
            <pc:sldMk cId="3952168292" sldId="344"/>
            <ac:grpSpMk id="207" creationId="{25A1855A-7475-2F6A-6A04-98A8031A5AC9}"/>
          </ac:grpSpMkLst>
        </pc:grpChg>
        <pc:grpChg chg="mod">
          <ac:chgData name="Ja'Quan Young" userId="8c00821a-8400-43b6-84d1-ad965c1c3445" providerId="ADAL" clId="{902B5DA7-C10A-43AA-8E2F-F3B056F775F0}" dt="2023-11-12T20:56:03.640" v="2203"/>
          <ac:grpSpMkLst>
            <pc:docMk/>
            <pc:sldMk cId="3952168292" sldId="344"/>
            <ac:grpSpMk id="244" creationId="{8C38E79B-207E-2D89-6C10-266284A88263}"/>
          </ac:grpSpMkLst>
        </pc:grpChg>
        <pc:grpChg chg="add mod">
          <ac:chgData name="Ja'Quan Young" userId="8c00821a-8400-43b6-84d1-ad965c1c3445" providerId="ADAL" clId="{902B5DA7-C10A-43AA-8E2F-F3B056F775F0}" dt="2023-11-12T21:44:42.377" v="2534" actId="1076"/>
          <ac:grpSpMkLst>
            <pc:docMk/>
            <pc:sldMk cId="3952168292" sldId="344"/>
            <ac:grpSpMk id="281" creationId="{1131E043-F377-C208-3BC2-C360D016DE33}"/>
          </ac:grpSpMkLst>
        </pc:grpChg>
        <pc:grpChg chg="add mod">
          <ac:chgData name="Ja'Quan Young" userId="8c00821a-8400-43b6-84d1-ad965c1c3445" providerId="ADAL" clId="{902B5DA7-C10A-43AA-8E2F-F3B056F775F0}" dt="2023-11-12T21:45:32.260" v="2542" actId="1076"/>
          <ac:grpSpMkLst>
            <pc:docMk/>
            <pc:sldMk cId="3952168292" sldId="344"/>
            <ac:grpSpMk id="283" creationId="{F9632BF4-1A08-93BB-6D5E-0F48A8AE557F}"/>
          </ac:grpSpMkLst>
        </pc:grpChg>
        <pc:grpChg chg="mod">
          <ac:chgData name="Ja'Quan Young" userId="8c00821a-8400-43b6-84d1-ad965c1c3445" providerId="ADAL" clId="{902B5DA7-C10A-43AA-8E2F-F3B056F775F0}" dt="2023-11-12T21:45:32.260" v="2542" actId="1076"/>
          <ac:grpSpMkLst>
            <pc:docMk/>
            <pc:sldMk cId="3952168292" sldId="344"/>
            <ac:grpSpMk id="285" creationId="{B99787B9-1622-816B-AC0A-94E90D2D07AD}"/>
          </ac:grpSpMkLst>
        </pc:grpChg>
        <pc:grpChg chg="add mod">
          <ac:chgData name="Ja'Quan Young" userId="8c00821a-8400-43b6-84d1-ad965c1c3445" providerId="ADAL" clId="{902B5DA7-C10A-43AA-8E2F-F3B056F775F0}" dt="2023-11-12T21:47:18.762" v="2554" actId="1076"/>
          <ac:grpSpMkLst>
            <pc:docMk/>
            <pc:sldMk cId="3952168292" sldId="344"/>
            <ac:grpSpMk id="291" creationId="{9EF2DE92-3F15-445E-EC52-960A82C6DDE2}"/>
          </ac:grpSpMkLst>
        </pc:grpChg>
        <pc:grpChg chg="add mod">
          <ac:chgData name="Ja'Quan Young" userId="8c00821a-8400-43b6-84d1-ad965c1c3445" providerId="ADAL" clId="{902B5DA7-C10A-43AA-8E2F-F3B056F775F0}" dt="2023-11-12T21:47:26.170" v="2555" actId="1076"/>
          <ac:grpSpMkLst>
            <pc:docMk/>
            <pc:sldMk cId="3952168292" sldId="344"/>
            <ac:grpSpMk id="299" creationId="{82770347-7B30-D3B8-1D97-47C8EA0A49E5}"/>
          </ac:grpSpMkLst>
        </pc:grpChg>
        <pc:graphicFrameChg chg="del mod">
          <ac:chgData name="Ja'Quan Young" userId="8c00821a-8400-43b6-84d1-ad965c1c3445" providerId="ADAL" clId="{902B5DA7-C10A-43AA-8E2F-F3B056F775F0}" dt="2023-11-12T19:32:13.367" v="1570" actId="478"/>
          <ac:graphicFrameMkLst>
            <pc:docMk/>
            <pc:sldMk cId="3952168292" sldId="344"/>
            <ac:graphicFrameMk id="6" creationId="{FA2CC413-A87A-1A9D-558F-808009F3EDBF}"/>
          </ac:graphicFrameMkLst>
        </pc:graphicFrameChg>
        <pc:graphicFrameChg chg="add mod">
          <ac:chgData name="Ja'Quan Young" userId="8c00821a-8400-43b6-84d1-ad965c1c3445" providerId="ADAL" clId="{902B5DA7-C10A-43AA-8E2F-F3B056F775F0}" dt="2023-11-12T19:32:20.127" v="1571" actId="1076"/>
          <ac:graphicFrameMkLst>
            <pc:docMk/>
            <pc:sldMk cId="3952168292" sldId="344"/>
            <ac:graphicFrameMk id="7" creationId="{1A482724-DF70-2340-15D7-047C4F814DC0}"/>
          </ac:graphicFrameMkLst>
        </pc:graphicFrameChg>
        <pc:picChg chg="add mod">
          <ac:chgData name="Ja'Quan Young" userId="8c00821a-8400-43b6-84d1-ad965c1c3445" providerId="ADAL" clId="{902B5DA7-C10A-43AA-8E2F-F3B056F775F0}" dt="2023-11-12T21:38:44.534" v="2514" actId="208"/>
          <ac:picMkLst>
            <pc:docMk/>
            <pc:sldMk cId="3952168292" sldId="344"/>
            <ac:picMk id="280" creationId="{4AC59F92-BBDE-CCC1-7C40-D3F92C07DBF6}"/>
          </ac:picMkLst>
        </pc:picChg>
        <pc:picChg chg="mod">
          <ac:chgData name="Ja'Quan Young" userId="8c00821a-8400-43b6-84d1-ad965c1c3445" providerId="ADAL" clId="{902B5DA7-C10A-43AA-8E2F-F3B056F775F0}" dt="2023-11-12T21:45:32.260" v="2542" actId="1076"/>
          <ac:picMkLst>
            <pc:docMk/>
            <pc:sldMk cId="3952168292" sldId="344"/>
            <ac:picMk id="286" creationId="{B48B9C5A-3A91-CCA2-1397-954AAB3174E1}"/>
          </ac:picMkLst>
        </pc:picChg>
        <pc:picChg chg="mod">
          <ac:chgData name="Ja'Quan Young" userId="8c00821a-8400-43b6-84d1-ad965c1c3445" providerId="ADAL" clId="{902B5DA7-C10A-43AA-8E2F-F3B056F775F0}" dt="2023-11-12T21:45:32.260" v="2542" actId="1076"/>
          <ac:picMkLst>
            <pc:docMk/>
            <pc:sldMk cId="3952168292" sldId="344"/>
            <ac:picMk id="287" creationId="{D35B536F-BAAA-232E-1863-F70DC3271873}"/>
          </ac:picMkLst>
        </pc:picChg>
        <pc:picChg chg="mod">
          <ac:chgData name="Ja'Quan Young" userId="8c00821a-8400-43b6-84d1-ad965c1c3445" providerId="ADAL" clId="{902B5DA7-C10A-43AA-8E2F-F3B056F775F0}" dt="2023-11-12T21:45:32.260" v="2542" actId="1076"/>
          <ac:picMkLst>
            <pc:docMk/>
            <pc:sldMk cId="3952168292" sldId="344"/>
            <ac:picMk id="288" creationId="{B3587130-85F3-3529-7DE6-51F360212485}"/>
          </ac:picMkLst>
        </pc:picChg>
        <pc:picChg chg="mod">
          <ac:chgData name="Ja'Quan Young" userId="8c00821a-8400-43b6-84d1-ad965c1c3445" providerId="ADAL" clId="{902B5DA7-C10A-43AA-8E2F-F3B056F775F0}" dt="2023-11-12T21:45:32.260" v="2542" actId="1076"/>
          <ac:picMkLst>
            <pc:docMk/>
            <pc:sldMk cId="3952168292" sldId="344"/>
            <ac:picMk id="289" creationId="{E12DDD22-E83E-2ABD-8D1A-41DBE384F423}"/>
          </ac:picMkLst>
        </pc:picChg>
        <pc:picChg chg="add mod">
          <ac:chgData name="Ja'Quan Young" userId="8c00821a-8400-43b6-84d1-ad965c1c3445" providerId="ADAL" clId="{902B5DA7-C10A-43AA-8E2F-F3B056F775F0}" dt="2023-11-12T21:47:14.294" v="2553" actId="1076"/>
          <ac:picMkLst>
            <pc:docMk/>
            <pc:sldMk cId="3952168292" sldId="344"/>
            <ac:picMk id="290" creationId="{CA98DA59-0486-17CE-7C40-EF2EF9C5B024}"/>
          </ac:picMkLst>
        </pc:picChg>
        <pc:picChg chg="mod">
          <ac:chgData name="Ja'Quan Young" userId="8c00821a-8400-43b6-84d1-ad965c1c3445" providerId="ADAL" clId="{902B5DA7-C10A-43AA-8E2F-F3B056F775F0}" dt="2023-11-12T21:45:15.070" v="2540" actId="208"/>
          <ac:picMkLst>
            <pc:docMk/>
            <pc:sldMk cId="3952168292" sldId="344"/>
            <ac:picMk id="292" creationId="{C06E9A15-C50E-65AD-9591-0E6843633ACC}"/>
          </ac:picMkLst>
        </pc:picChg>
        <pc:picChg chg="mod">
          <ac:chgData name="Ja'Quan Young" userId="8c00821a-8400-43b6-84d1-ad965c1c3445" providerId="ADAL" clId="{902B5DA7-C10A-43AA-8E2F-F3B056F775F0}" dt="2023-11-12T21:45:15.070" v="2540" actId="208"/>
          <ac:picMkLst>
            <pc:docMk/>
            <pc:sldMk cId="3952168292" sldId="344"/>
            <ac:picMk id="294" creationId="{F45C5248-46A3-65FF-E0A6-D4453DC5015A}"/>
          </ac:picMkLst>
        </pc:picChg>
        <pc:picChg chg="mod">
          <ac:chgData name="Ja'Quan Young" userId="8c00821a-8400-43b6-84d1-ad965c1c3445" providerId="ADAL" clId="{902B5DA7-C10A-43AA-8E2F-F3B056F775F0}" dt="2023-11-12T21:45:15.070" v="2540" actId="208"/>
          <ac:picMkLst>
            <pc:docMk/>
            <pc:sldMk cId="3952168292" sldId="344"/>
            <ac:picMk id="295" creationId="{D6A315EB-A78D-F451-09DA-E5BD2D8AE90C}"/>
          </ac:picMkLst>
        </pc:picChg>
        <pc:picChg chg="mod">
          <ac:chgData name="Ja'Quan Young" userId="8c00821a-8400-43b6-84d1-ad965c1c3445" providerId="ADAL" clId="{902B5DA7-C10A-43AA-8E2F-F3B056F775F0}" dt="2023-11-12T21:45:15.070" v="2540" actId="208"/>
          <ac:picMkLst>
            <pc:docMk/>
            <pc:sldMk cId="3952168292" sldId="344"/>
            <ac:picMk id="296" creationId="{9D714E81-379F-5964-AE1E-B9F23282DC8E}"/>
          </ac:picMkLst>
        </pc:picChg>
        <pc:picChg chg="mod">
          <ac:chgData name="Ja'Quan Young" userId="8c00821a-8400-43b6-84d1-ad965c1c3445" providerId="ADAL" clId="{902B5DA7-C10A-43AA-8E2F-F3B056F775F0}" dt="2023-11-12T21:45:15.070" v="2540" actId="208"/>
          <ac:picMkLst>
            <pc:docMk/>
            <pc:sldMk cId="3952168292" sldId="344"/>
            <ac:picMk id="297" creationId="{E5A9E38A-03E6-BAE8-E690-8D232AFACFF2}"/>
          </ac:picMkLst>
        </pc:picChg>
        <pc:picChg chg="mod">
          <ac:chgData name="Ja'Quan Young" userId="8c00821a-8400-43b6-84d1-ad965c1c3445" providerId="ADAL" clId="{902B5DA7-C10A-43AA-8E2F-F3B056F775F0}" dt="2023-11-12T21:45:15.070" v="2540" actId="208"/>
          <ac:picMkLst>
            <pc:docMk/>
            <pc:sldMk cId="3952168292" sldId="344"/>
            <ac:picMk id="298" creationId="{826373D4-EE0F-DF8A-C3EB-A954C7698A4A}"/>
          </ac:picMkLst>
        </pc:picChg>
        <pc:picChg chg="mod">
          <ac:chgData name="Ja'Quan Young" userId="8c00821a-8400-43b6-84d1-ad965c1c3445" providerId="ADAL" clId="{902B5DA7-C10A-43AA-8E2F-F3B056F775F0}" dt="2023-11-12T21:47:26.170" v="2555" actId="1076"/>
          <ac:picMkLst>
            <pc:docMk/>
            <pc:sldMk cId="3952168292" sldId="344"/>
            <ac:picMk id="300" creationId="{123BB93F-A6C7-B5CC-9BEC-FD0F9A619B20}"/>
          </ac:picMkLst>
        </pc:picChg>
        <pc:picChg chg="mod">
          <ac:chgData name="Ja'Quan Young" userId="8c00821a-8400-43b6-84d1-ad965c1c3445" providerId="ADAL" clId="{902B5DA7-C10A-43AA-8E2F-F3B056F775F0}" dt="2023-11-12T21:47:26.170" v="2555" actId="1076"/>
          <ac:picMkLst>
            <pc:docMk/>
            <pc:sldMk cId="3952168292" sldId="344"/>
            <ac:picMk id="301" creationId="{89F950E9-569E-46A4-F007-1D9B36D4647A}"/>
          </ac:picMkLst>
        </pc:picChg>
        <pc:picChg chg="mod">
          <ac:chgData name="Ja'Quan Young" userId="8c00821a-8400-43b6-84d1-ad965c1c3445" providerId="ADAL" clId="{902B5DA7-C10A-43AA-8E2F-F3B056F775F0}" dt="2023-11-12T21:47:26.170" v="2555" actId="1076"/>
          <ac:picMkLst>
            <pc:docMk/>
            <pc:sldMk cId="3952168292" sldId="344"/>
            <ac:picMk id="302" creationId="{76482E95-07FE-B921-4A65-13E781337628}"/>
          </ac:picMkLst>
        </pc:picChg>
        <pc:picChg chg="mod">
          <ac:chgData name="Ja'Quan Young" userId="8c00821a-8400-43b6-84d1-ad965c1c3445" providerId="ADAL" clId="{902B5DA7-C10A-43AA-8E2F-F3B056F775F0}" dt="2023-11-12T21:47:26.170" v="2555" actId="1076"/>
          <ac:picMkLst>
            <pc:docMk/>
            <pc:sldMk cId="3952168292" sldId="344"/>
            <ac:picMk id="303" creationId="{8BBBBC8D-E750-A5FF-54B0-1A50C3797253}"/>
          </ac:picMkLst>
        </pc:picChg>
        <pc:picChg chg="mod">
          <ac:chgData name="Ja'Quan Young" userId="8c00821a-8400-43b6-84d1-ad965c1c3445" providerId="ADAL" clId="{902B5DA7-C10A-43AA-8E2F-F3B056F775F0}" dt="2023-11-12T21:47:26.170" v="2555" actId="1076"/>
          <ac:picMkLst>
            <pc:docMk/>
            <pc:sldMk cId="3952168292" sldId="344"/>
            <ac:picMk id="304" creationId="{2FFC4425-2FD2-962E-2958-9D780127683F}"/>
          </ac:picMkLst>
        </pc:picChg>
        <pc:picChg chg="mod">
          <ac:chgData name="Ja'Quan Young" userId="8c00821a-8400-43b6-84d1-ad965c1c3445" providerId="ADAL" clId="{902B5DA7-C10A-43AA-8E2F-F3B056F775F0}" dt="2023-11-12T21:47:26.170" v="2555" actId="1076"/>
          <ac:picMkLst>
            <pc:docMk/>
            <pc:sldMk cId="3952168292" sldId="344"/>
            <ac:picMk id="305" creationId="{40530F15-E3B2-A1CC-AEA9-EF4EB905FECC}"/>
          </ac:picMkLst>
        </pc:picChg>
        <pc:picChg chg="mod">
          <ac:chgData name="Ja'Quan Young" userId="8c00821a-8400-43b6-84d1-ad965c1c3445" providerId="ADAL" clId="{902B5DA7-C10A-43AA-8E2F-F3B056F775F0}" dt="2023-11-12T21:47:26.170" v="2555" actId="1076"/>
          <ac:picMkLst>
            <pc:docMk/>
            <pc:sldMk cId="3952168292" sldId="344"/>
            <ac:picMk id="306" creationId="{59BB888F-7A25-18E7-8DDD-1FE78190535C}"/>
          </ac:picMkLst>
        </pc:picChg>
        <pc:picChg chg="add mod">
          <ac:chgData name="Ja'Quan Young" userId="8c00821a-8400-43b6-84d1-ad965c1c3445" providerId="ADAL" clId="{902B5DA7-C10A-43AA-8E2F-F3B056F775F0}" dt="2023-11-12T21:44:37.845" v="2533" actId="1076"/>
          <ac:picMkLst>
            <pc:docMk/>
            <pc:sldMk cId="3952168292" sldId="344"/>
            <ac:picMk id="3074" creationId="{FB03B71C-40DC-460D-C98E-3F399F723405}"/>
          </ac:picMkLst>
        </pc:picChg>
        <pc:cxnChg chg="mod">
          <ac:chgData name="Ja'Quan Young" userId="8c00821a-8400-43b6-84d1-ad965c1c3445" providerId="ADAL" clId="{902B5DA7-C10A-43AA-8E2F-F3B056F775F0}" dt="2023-11-12T21:36:01.937" v="2490" actId="478"/>
          <ac:cxnSpMkLst>
            <pc:docMk/>
            <pc:sldMk cId="3952168292" sldId="344"/>
            <ac:cxnSpMk id="26" creationId="{4533A777-F409-E66E-DCF5-712CA97C4AC6}"/>
          </ac:cxnSpMkLst>
        </pc:cxnChg>
        <pc:cxnChg chg="mod">
          <ac:chgData name="Ja'Quan Young" userId="8c00821a-8400-43b6-84d1-ad965c1c3445" providerId="ADAL" clId="{902B5DA7-C10A-43AA-8E2F-F3B056F775F0}" dt="2023-11-12T21:36:01.937" v="2490" actId="478"/>
          <ac:cxnSpMkLst>
            <pc:docMk/>
            <pc:sldMk cId="3952168292" sldId="344"/>
            <ac:cxnSpMk id="35" creationId="{D7E35B79-5758-9C57-CFD5-66B11663BD96}"/>
          </ac:cxnSpMkLst>
        </pc:cxnChg>
        <pc:cxnChg chg="mod">
          <ac:chgData name="Ja'Quan Young" userId="8c00821a-8400-43b6-84d1-ad965c1c3445" providerId="ADAL" clId="{902B5DA7-C10A-43AA-8E2F-F3B056F775F0}" dt="2023-11-12T21:36:01.937" v="2490" actId="478"/>
          <ac:cxnSpMkLst>
            <pc:docMk/>
            <pc:sldMk cId="3952168292" sldId="344"/>
            <ac:cxnSpMk id="36" creationId="{3655646C-49BF-FBDE-0AA5-772256CE0E65}"/>
          </ac:cxnSpMkLst>
        </pc:cxnChg>
        <pc:cxnChg chg="mod">
          <ac:chgData name="Ja'Quan Young" userId="8c00821a-8400-43b6-84d1-ad965c1c3445" providerId="ADAL" clId="{902B5DA7-C10A-43AA-8E2F-F3B056F775F0}" dt="2023-11-12T21:36:01.937" v="2490" actId="478"/>
          <ac:cxnSpMkLst>
            <pc:docMk/>
            <pc:sldMk cId="3952168292" sldId="344"/>
            <ac:cxnSpMk id="37" creationId="{8AF35581-DF7C-4682-BA28-BC2B416B3191}"/>
          </ac:cxnSpMkLst>
        </pc:cxnChg>
        <pc:cxnChg chg="mod">
          <ac:chgData name="Ja'Quan Young" userId="8c00821a-8400-43b6-84d1-ad965c1c3445" providerId="ADAL" clId="{902B5DA7-C10A-43AA-8E2F-F3B056F775F0}" dt="2023-11-12T20:56:03.640" v="2203"/>
          <ac:cxnSpMkLst>
            <pc:docMk/>
            <pc:sldMk cId="3952168292" sldId="344"/>
            <ac:cxnSpMk id="39" creationId="{69DF0371-E146-135A-291F-24284EE1D27D}"/>
          </ac:cxnSpMkLst>
        </pc:cxnChg>
        <pc:cxnChg chg="mod">
          <ac:chgData name="Ja'Quan Young" userId="8c00821a-8400-43b6-84d1-ad965c1c3445" providerId="ADAL" clId="{902B5DA7-C10A-43AA-8E2F-F3B056F775F0}" dt="2023-11-12T21:36:01.937" v="2490" actId="478"/>
          <ac:cxnSpMkLst>
            <pc:docMk/>
            <pc:sldMk cId="3952168292" sldId="344"/>
            <ac:cxnSpMk id="41" creationId="{FAF86E1C-15A1-39C0-0313-E5487BC85246}"/>
          </ac:cxnSpMkLst>
        </pc:cxnChg>
        <pc:cxnChg chg="mod">
          <ac:chgData name="Ja'Quan Young" userId="8c00821a-8400-43b6-84d1-ad965c1c3445" providerId="ADAL" clId="{902B5DA7-C10A-43AA-8E2F-F3B056F775F0}" dt="2023-11-12T20:56:03.640" v="2203"/>
          <ac:cxnSpMkLst>
            <pc:docMk/>
            <pc:sldMk cId="3952168292" sldId="344"/>
            <ac:cxnSpMk id="42" creationId="{632FE4F2-2ABB-A71D-4597-09C7CADF4B2D}"/>
          </ac:cxnSpMkLst>
        </pc:cxnChg>
        <pc:cxnChg chg="mod">
          <ac:chgData name="Ja'Quan Young" userId="8c00821a-8400-43b6-84d1-ad965c1c3445" providerId="ADAL" clId="{902B5DA7-C10A-43AA-8E2F-F3B056F775F0}" dt="2023-11-12T20:56:03.640" v="2203"/>
          <ac:cxnSpMkLst>
            <pc:docMk/>
            <pc:sldMk cId="3952168292" sldId="344"/>
            <ac:cxnSpMk id="43" creationId="{8BE37DCD-FE44-6121-4E1C-E5E33BFD420D}"/>
          </ac:cxnSpMkLst>
        </pc:cxnChg>
        <pc:cxnChg chg="mod">
          <ac:chgData name="Ja'Quan Young" userId="8c00821a-8400-43b6-84d1-ad965c1c3445" providerId="ADAL" clId="{902B5DA7-C10A-43AA-8E2F-F3B056F775F0}" dt="2023-11-12T21:36:01.937" v="2490" actId="478"/>
          <ac:cxnSpMkLst>
            <pc:docMk/>
            <pc:sldMk cId="3952168292" sldId="344"/>
            <ac:cxnSpMk id="47" creationId="{326E893F-38E9-A93A-6CF9-CA2D4B147CC5}"/>
          </ac:cxnSpMkLst>
        </pc:cxnChg>
        <pc:cxnChg chg="mod">
          <ac:chgData name="Ja'Quan Young" userId="8c00821a-8400-43b6-84d1-ad965c1c3445" providerId="ADAL" clId="{902B5DA7-C10A-43AA-8E2F-F3B056F775F0}" dt="2023-11-12T21:36:01.937" v="2490" actId="478"/>
          <ac:cxnSpMkLst>
            <pc:docMk/>
            <pc:sldMk cId="3952168292" sldId="344"/>
            <ac:cxnSpMk id="52" creationId="{B0BEC1FB-3E7A-8BF7-AD9E-C45F1BD49838}"/>
          </ac:cxnSpMkLst>
        </pc:cxnChg>
        <pc:cxnChg chg="mod">
          <ac:chgData name="Ja'Quan Young" userId="8c00821a-8400-43b6-84d1-ad965c1c3445" providerId="ADAL" clId="{902B5DA7-C10A-43AA-8E2F-F3B056F775F0}" dt="2023-11-12T21:36:01.937" v="2490" actId="478"/>
          <ac:cxnSpMkLst>
            <pc:docMk/>
            <pc:sldMk cId="3952168292" sldId="344"/>
            <ac:cxnSpMk id="61" creationId="{2A1A6123-36A8-AD7A-A77D-A229ED31B2F1}"/>
          </ac:cxnSpMkLst>
        </pc:cxnChg>
        <pc:cxnChg chg="mod">
          <ac:chgData name="Ja'Quan Young" userId="8c00821a-8400-43b6-84d1-ad965c1c3445" providerId="ADAL" clId="{902B5DA7-C10A-43AA-8E2F-F3B056F775F0}" dt="2023-11-12T21:36:01.937" v="2490" actId="478"/>
          <ac:cxnSpMkLst>
            <pc:docMk/>
            <pc:sldMk cId="3952168292" sldId="344"/>
            <ac:cxnSpMk id="62" creationId="{AC2858EA-65C2-3AE9-8705-300F17B1D0A1}"/>
          </ac:cxnSpMkLst>
        </pc:cxnChg>
        <pc:cxnChg chg="mod">
          <ac:chgData name="Ja'Quan Young" userId="8c00821a-8400-43b6-84d1-ad965c1c3445" providerId="ADAL" clId="{902B5DA7-C10A-43AA-8E2F-F3B056F775F0}" dt="2023-11-12T21:36:01.937" v="2490" actId="478"/>
          <ac:cxnSpMkLst>
            <pc:docMk/>
            <pc:sldMk cId="3952168292" sldId="344"/>
            <ac:cxnSpMk id="63" creationId="{3FD29B2C-C120-C442-7580-5AAF804C48B2}"/>
          </ac:cxnSpMkLst>
        </pc:cxnChg>
        <pc:cxnChg chg="mod">
          <ac:chgData name="Ja'Quan Young" userId="8c00821a-8400-43b6-84d1-ad965c1c3445" providerId="ADAL" clId="{902B5DA7-C10A-43AA-8E2F-F3B056F775F0}" dt="2023-11-12T20:56:03.640" v="2203"/>
          <ac:cxnSpMkLst>
            <pc:docMk/>
            <pc:sldMk cId="3952168292" sldId="344"/>
            <ac:cxnSpMk id="65" creationId="{F6599291-E425-2A69-3454-D907250E3217}"/>
          </ac:cxnSpMkLst>
        </pc:cxnChg>
        <pc:cxnChg chg="mod">
          <ac:chgData name="Ja'Quan Young" userId="8c00821a-8400-43b6-84d1-ad965c1c3445" providerId="ADAL" clId="{902B5DA7-C10A-43AA-8E2F-F3B056F775F0}" dt="2023-11-12T21:36:01.937" v="2490" actId="478"/>
          <ac:cxnSpMkLst>
            <pc:docMk/>
            <pc:sldMk cId="3952168292" sldId="344"/>
            <ac:cxnSpMk id="67" creationId="{511D25E2-4E64-41EF-98BD-33430CEAD65B}"/>
          </ac:cxnSpMkLst>
        </pc:cxnChg>
        <pc:cxnChg chg="mod">
          <ac:chgData name="Ja'Quan Young" userId="8c00821a-8400-43b6-84d1-ad965c1c3445" providerId="ADAL" clId="{902B5DA7-C10A-43AA-8E2F-F3B056F775F0}" dt="2023-11-12T20:56:03.640" v="2203"/>
          <ac:cxnSpMkLst>
            <pc:docMk/>
            <pc:sldMk cId="3952168292" sldId="344"/>
            <ac:cxnSpMk id="68" creationId="{F68B3B38-365D-5034-2B77-B35DC2AB67F1}"/>
          </ac:cxnSpMkLst>
        </pc:cxnChg>
        <pc:cxnChg chg="mod">
          <ac:chgData name="Ja'Quan Young" userId="8c00821a-8400-43b6-84d1-ad965c1c3445" providerId="ADAL" clId="{902B5DA7-C10A-43AA-8E2F-F3B056F775F0}" dt="2023-11-12T20:56:03.640" v="2203"/>
          <ac:cxnSpMkLst>
            <pc:docMk/>
            <pc:sldMk cId="3952168292" sldId="344"/>
            <ac:cxnSpMk id="69" creationId="{B1EF2B71-BBC0-667F-2DC3-7C7AD11E075E}"/>
          </ac:cxnSpMkLst>
        </pc:cxnChg>
        <pc:cxnChg chg="mod">
          <ac:chgData name="Ja'Quan Young" userId="8c00821a-8400-43b6-84d1-ad965c1c3445" providerId="ADAL" clId="{902B5DA7-C10A-43AA-8E2F-F3B056F775F0}" dt="2023-11-12T21:36:01.937" v="2490" actId="478"/>
          <ac:cxnSpMkLst>
            <pc:docMk/>
            <pc:sldMk cId="3952168292" sldId="344"/>
            <ac:cxnSpMk id="73" creationId="{CB08D89E-B02D-CE98-6EF5-A1A8FC788FF6}"/>
          </ac:cxnSpMkLst>
        </pc:cxnChg>
        <pc:cxnChg chg="mod">
          <ac:chgData name="Ja'Quan Young" userId="8c00821a-8400-43b6-84d1-ad965c1c3445" providerId="ADAL" clId="{902B5DA7-C10A-43AA-8E2F-F3B056F775F0}" dt="2023-11-12T21:36:01.937" v="2490" actId="478"/>
          <ac:cxnSpMkLst>
            <pc:docMk/>
            <pc:sldMk cId="3952168292" sldId="344"/>
            <ac:cxnSpMk id="151" creationId="{D24C4437-7078-D658-7854-5F577CF9CA7D}"/>
          </ac:cxnSpMkLst>
        </pc:cxnChg>
        <pc:cxnChg chg="mod">
          <ac:chgData name="Ja'Quan Young" userId="8c00821a-8400-43b6-84d1-ad965c1c3445" providerId="ADAL" clId="{902B5DA7-C10A-43AA-8E2F-F3B056F775F0}" dt="2023-11-12T21:36:01.937" v="2490" actId="478"/>
          <ac:cxnSpMkLst>
            <pc:docMk/>
            <pc:sldMk cId="3952168292" sldId="344"/>
            <ac:cxnSpMk id="160" creationId="{A1322638-DAFA-7618-A1ED-8D3489A39356}"/>
          </ac:cxnSpMkLst>
        </pc:cxnChg>
        <pc:cxnChg chg="mod">
          <ac:chgData name="Ja'Quan Young" userId="8c00821a-8400-43b6-84d1-ad965c1c3445" providerId="ADAL" clId="{902B5DA7-C10A-43AA-8E2F-F3B056F775F0}" dt="2023-11-12T21:36:01.937" v="2490" actId="478"/>
          <ac:cxnSpMkLst>
            <pc:docMk/>
            <pc:sldMk cId="3952168292" sldId="344"/>
            <ac:cxnSpMk id="161" creationId="{8734B04A-4470-889A-7058-1F6DBDD3623E}"/>
          </ac:cxnSpMkLst>
        </pc:cxnChg>
        <pc:cxnChg chg="mod">
          <ac:chgData name="Ja'Quan Young" userId="8c00821a-8400-43b6-84d1-ad965c1c3445" providerId="ADAL" clId="{902B5DA7-C10A-43AA-8E2F-F3B056F775F0}" dt="2023-11-12T21:36:01.937" v="2490" actId="478"/>
          <ac:cxnSpMkLst>
            <pc:docMk/>
            <pc:sldMk cId="3952168292" sldId="344"/>
            <ac:cxnSpMk id="162" creationId="{0EA2596F-DCA1-CE2C-C7FB-7C5584B91EAD}"/>
          </ac:cxnSpMkLst>
        </pc:cxnChg>
        <pc:cxnChg chg="mod">
          <ac:chgData name="Ja'Quan Young" userId="8c00821a-8400-43b6-84d1-ad965c1c3445" providerId="ADAL" clId="{902B5DA7-C10A-43AA-8E2F-F3B056F775F0}" dt="2023-11-12T20:56:03.640" v="2203"/>
          <ac:cxnSpMkLst>
            <pc:docMk/>
            <pc:sldMk cId="3952168292" sldId="344"/>
            <ac:cxnSpMk id="164" creationId="{6F76FC59-74A7-276A-DEF3-1299970F93D1}"/>
          </ac:cxnSpMkLst>
        </pc:cxnChg>
        <pc:cxnChg chg="mod">
          <ac:chgData name="Ja'Quan Young" userId="8c00821a-8400-43b6-84d1-ad965c1c3445" providerId="ADAL" clId="{902B5DA7-C10A-43AA-8E2F-F3B056F775F0}" dt="2023-11-12T21:36:01.937" v="2490" actId="478"/>
          <ac:cxnSpMkLst>
            <pc:docMk/>
            <pc:sldMk cId="3952168292" sldId="344"/>
            <ac:cxnSpMk id="166" creationId="{2C5FB1AA-5DC5-2923-9079-38FDB576D00E}"/>
          </ac:cxnSpMkLst>
        </pc:cxnChg>
        <pc:cxnChg chg="mod">
          <ac:chgData name="Ja'Quan Young" userId="8c00821a-8400-43b6-84d1-ad965c1c3445" providerId="ADAL" clId="{902B5DA7-C10A-43AA-8E2F-F3B056F775F0}" dt="2023-11-12T20:56:03.640" v="2203"/>
          <ac:cxnSpMkLst>
            <pc:docMk/>
            <pc:sldMk cId="3952168292" sldId="344"/>
            <ac:cxnSpMk id="167" creationId="{53FB7509-442D-30AC-2D0B-09E23FBC16B9}"/>
          </ac:cxnSpMkLst>
        </pc:cxnChg>
        <pc:cxnChg chg="mod">
          <ac:chgData name="Ja'Quan Young" userId="8c00821a-8400-43b6-84d1-ad965c1c3445" providerId="ADAL" clId="{902B5DA7-C10A-43AA-8E2F-F3B056F775F0}" dt="2023-11-12T20:56:03.640" v="2203"/>
          <ac:cxnSpMkLst>
            <pc:docMk/>
            <pc:sldMk cId="3952168292" sldId="344"/>
            <ac:cxnSpMk id="168" creationId="{D04E78F9-A65A-79C1-0643-DE78C54C0F72}"/>
          </ac:cxnSpMkLst>
        </pc:cxnChg>
        <pc:cxnChg chg="mod">
          <ac:chgData name="Ja'Quan Young" userId="8c00821a-8400-43b6-84d1-ad965c1c3445" providerId="ADAL" clId="{902B5DA7-C10A-43AA-8E2F-F3B056F775F0}" dt="2023-11-12T21:36:01.937" v="2490" actId="478"/>
          <ac:cxnSpMkLst>
            <pc:docMk/>
            <pc:sldMk cId="3952168292" sldId="344"/>
            <ac:cxnSpMk id="172" creationId="{BBB89254-CA6D-4B71-94B5-1A6A0FC6FE9E}"/>
          </ac:cxnSpMkLst>
        </pc:cxnChg>
        <pc:cxnChg chg="mod">
          <ac:chgData name="Ja'Quan Young" userId="8c00821a-8400-43b6-84d1-ad965c1c3445" providerId="ADAL" clId="{902B5DA7-C10A-43AA-8E2F-F3B056F775F0}" dt="2023-11-12T21:36:01.937" v="2490" actId="478"/>
          <ac:cxnSpMkLst>
            <pc:docMk/>
            <pc:sldMk cId="3952168292" sldId="344"/>
            <ac:cxnSpMk id="182" creationId="{C0B7B835-429F-B5C3-5C2E-935F07D95A53}"/>
          </ac:cxnSpMkLst>
        </pc:cxnChg>
        <pc:cxnChg chg="mod">
          <ac:chgData name="Ja'Quan Young" userId="8c00821a-8400-43b6-84d1-ad965c1c3445" providerId="ADAL" clId="{902B5DA7-C10A-43AA-8E2F-F3B056F775F0}" dt="2023-11-12T21:36:01.937" v="2490" actId="478"/>
          <ac:cxnSpMkLst>
            <pc:docMk/>
            <pc:sldMk cId="3952168292" sldId="344"/>
            <ac:cxnSpMk id="191" creationId="{FDE71C5E-990D-7EC9-369C-0AB2A2CEBDA3}"/>
          </ac:cxnSpMkLst>
        </pc:cxnChg>
        <pc:cxnChg chg="mod">
          <ac:chgData name="Ja'Quan Young" userId="8c00821a-8400-43b6-84d1-ad965c1c3445" providerId="ADAL" clId="{902B5DA7-C10A-43AA-8E2F-F3B056F775F0}" dt="2023-11-12T21:36:01.937" v="2490" actId="478"/>
          <ac:cxnSpMkLst>
            <pc:docMk/>
            <pc:sldMk cId="3952168292" sldId="344"/>
            <ac:cxnSpMk id="192" creationId="{A3C57EDA-47CF-7ED8-17F8-EA5AD24CDEB5}"/>
          </ac:cxnSpMkLst>
        </pc:cxnChg>
        <pc:cxnChg chg="mod">
          <ac:chgData name="Ja'Quan Young" userId="8c00821a-8400-43b6-84d1-ad965c1c3445" providerId="ADAL" clId="{902B5DA7-C10A-43AA-8E2F-F3B056F775F0}" dt="2023-11-12T21:36:01.937" v="2490" actId="478"/>
          <ac:cxnSpMkLst>
            <pc:docMk/>
            <pc:sldMk cId="3952168292" sldId="344"/>
            <ac:cxnSpMk id="193" creationId="{50F9B515-B9C0-8C4C-55D0-AA12B6B0C741}"/>
          </ac:cxnSpMkLst>
        </pc:cxnChg>
        <pc:cxnChg chg="mod">
          <ac:chgData name="Ja'Quan Young" userId="8c00821a-8400-43b6-84d1-ad965c1c3445" providerId="ADAL" clId="{902B5DA7-C10A-43AA-8E2F-F3B056F775F0}" dt="2023-11-12T20:56:03.640" v="2203"/>
          <ac:cxnSpMkLst>
            <pc:docMk/>
            <pc:sldMk cId="3952168292" sldId="344"/>
            <ac:cxnSpMk id="195" creationId="{4F470AE7-29CC-E625-71FF-8AB559FDF54E}"/>
          </ac:cxnSpMkLst>
        </pc:cxnChg>
        <pc:cxnChg chg="mod">
          <ac:chgData name="Ja'Quan Young" userId="8c00821a-8400-43b6-84d1-ad965c1c3445" providerId="ADAL" clId="{902B5DA7-C10A-43AA-8E2F-F3B056F775F0}" dt="2023-11-12T21:36:01.937" v="2490" actId="478"/>
          <ac:cxnSpMkLst>
            <pc:docMk/>
            <pc:sldMk cId="3952168292" sldId="344"/>
            <ac:cxnSpMk id="197" creationId="{3F46B6CD-8362-FC53-EC77-C37BA06CA5B4}"/>
          </ac:cxnSpMkLst>
        </pc:cxnChg>
        <pc:cxnChg chg="mod">
          <ac:chgData name="Ja'Quan Young" userId="8c00821a-8400-43b6-84d1-ad965c1c3445" providerId="ADAL" clId="{902B5DA7-C10A-43AA-8E2F-F3B056F775F0}" dt="2023-11-12T20:56:03.640" v="2203"/>
          <ac:cxnSpMkLst>
            <pc:docMk/>
            <pc:sldMk cId="3952168292" sldId="344"/>
            <ac:cxnSpMk id="198" creationId="{B49D0B31-D177-F11C-1685-F3CF1AAFB87E}"/>
          </ac:cxnSpMkLst>
        </pc:cxnChg>
        <pc:cxnChg chg="mod">
          <ac:chgData name="Ja'Quan Young" userId="8c00821a-8400-43b6-84d1-ad965c1c3445" providerId="ADAL" clId="{902B5DA7-C10A-43AA-8E2F-F3B056F775F0}" dt="2023-11-12T20:56:03.640" v="2203"/>
          <ac:cxnSpMkLst>
            <pc:docMk/>
            <pc:sldMk cId="3952168292" sldId="344"/>
            <ac:cxnSpMk id="199" creationId="{9F356D74-CD89-533F-2454-67EF76A16508}"/>
          </ac:cxnSpMkLst>
        </pc:cxnChg>
        <pc:cxnChg chg="mod">
          <ac:chgData name="Ja'Quan Young" userId="8c00821a-8400-43b6-84d1-ad965c1c3445" providerId="ADAL" clId="{902B5DA7-C10A-43AA-8E2F-F3B056F775F0}" dt="2023-11-12T21:36:01.937" v="2490" actId="478"/>
          <ac:cxnSpMkLst>
            <pc:docMk/>
            <pc:sldMk cId="3952168292" sldId="344"/>
            <ac:cxnSpMk id="203" creationId="{DED77D96-A5CB-B7B2-625A-077A9D8320BE}"/>
          </ac:cxnSpMkLst>
        </pc:cxnChg>
        <pc:cxnChg chg="mod">
          <ac:chgData name="Ja'Quan Young" userId="8c00821a-8400-43b6-84d1-ad965c1c3445" providerId="ADAL" clId="{902B5DA7-C10A-43AA-8E2F-F3B056F775F0}" dt="2023-11-12T21:36:01.937" v="2490" actId="478"/>
          <ac:cxnSpMkLst>
            <pc:docMk/>
            <pc:sldMk cId="3952168292" sldId="344"/>
            <ac:cxnSpMk id="206" creationId="{C8101E50-A7E3-C0CD-C8F6-9EF325DC1B4E}"/>
          </ac:cxnSpMkLst>
        </pc:cxnChg>
        <pc:cxnChg chg="mod">
          <ac:chgData name="Ja'Quan Young" userId="8c00821a-8400-43b6-84d1-ad965c1c3445" providerId="ADAL" clId="{902B5DA7-C10A-43AA-8E2F-F3B056F775F0}" dt="2023-11-12T21:36:01.937" v="2490" actId="478"/>
          <ac:cxnSpMkLst>
            <pc:docMk/>
            <pc:sldMk cId="3952168292" sldId="344"/>
            <ac:cxnSpMk id="211" creationId="{225132C3-1A9A-6CFA-EAF8-89E15F6C0017}"/>
          </ac:cxnSpMkLst>
        </pc:cxnChg>
        <pc:cxnChg chg="mod">
          <ac:chgData name="Ja'Quan Young" userId="8c00821a-8400-43b6-84d1-ad965c1c3445" providerId="ADAL" clId="{902B5DA7-C10A-43AA-8E2F-F3B056F775F0}" dt="2023-11-12T21:36:01.937" v="2490" actId="478"/>
          <ac:cxnSpMkLst>
            <pc:docMk/>
            <pc:sldMk cId="3952168292" sldId="344"/>
            <ac:cxnSpMk id="212" creationId="{85D53ACD-DDBE-7DDB-29E5-3A6FCCE0543B}"/>
          </ac:cxnSpMkLst>
        </pc:cxnChg>
        <pc:cxnChg chg="mod">
          <ac:chgData name="Ja'Quan Young" userId="8c00821a-8400-43b6-84d1-ad965c1c3445" providerId="ADAL" clId="{902B5DA7-C10A-43AA-8E2F-F3B056F775F0}" dt="2023-11-12T21:36:01.937" v="2490" actId="478"/>
          <ac:cxnSpMkLst>
            <pc:docMk/>
            <pc:sldMk cId="3952168292" sldId="344"/>
            <ac:cxnSpMk id="221" creationId="{4754702B-74F2-958B-5837-873FBB60DAE2}"/>
          </ac:cxnSpMkLst>
        </pc:cxnChg>
        <pc:cxnChg chg="mod">
          <ac:chgData name="Ja'Quan Young" userId="8c00821a-8400-43b6-84d1-ad965c1c3445" providerId="ADAL" clId="{902B5DA7-C10A-43AA-8E2F-F3B056F775F0}" dt="2023-11-12T21:36:01.937" v="2490" actId="478"/>
          <ac:cxnSpMkLst>
            <pc:docMk/>
            <pc:sldMk cId="3952168292" sldId="344"/>
            <ac:cxnSpMk id="230" creationId="{C2987C37-55AF-D591-F88B-7C9FB8F09972}"/>
          </ac:cxnSpMkLst>
        </pc:cxnChg>
        <pc:cxnChg chg="mod">
          <ac:chgData name="Ja'Quan Young" userId="8c00821a-8400-43b6-84d1-ad965c1c3445" providerId="ADAL" clId="{902B5DA7-C10A-43AA-8E2F-F3B056F775F0}" dt="2023-11-12T21:36:01.937" v="2490" actId="478"/>
          <ac:cxnSpMkLst>
            <pc:docMk/>
            <pc:sldMk cId="3952168292" sldId="344"/>
            <ac:cxnSpMk id="231" creationId="{3D92851F-F236-4773-1C18-12E0F98EA4B7}"/>
          </ac:cxnSpMkLst>
        </pc:cxnChg>
        <pc:cxnChg chg="mod">
          <ac:chgData name="Ja'Quan Young" userId="8c00821a-8400-43b6-84d1-ad965c1c3445" providerId="ADAL" clId="{902B5DA7-C10A-43AA-8E2F-F3B056F775F0}" dt="2023-11-12T21:36:01.937" v="2490" actId="478"/>
          <ac:cxnSpMkLst>
            <pc:docMk/>
            <pc:sldMk cId="3952168292" sldId="344"/>
            <ac:cxnSpMk id="232" creationId="{FE0A5BB7-F1C4-46E2-03C7-B744EBB67857}"/>
          </ac:cxnSpMkLst>
        </pc:cxnChg>
        <pc:cxnChg chg="mod">
          <ac:chgData name="Ja'Quan Young" userId="8c00821a-8400-43b6-84d1-ad965c1c3445" providerId="ADAL" clId="{902B5DA7-C10A-43AA-8E2F-F3B056F775F0}" dt="2023-11-12T20:56:03.640" v="2203"/>
          <ac:cxnSpMkLst>
            <pc:docMk/>
            <pc:sldMk cId="3952168292" sldId="344"/>
            <ac:cxnSpMk id="234" creationId="{96A2C703-12CB-35BE-764A-F2D9F9621334}"/>
          </ac:cxnSpMkLst>
        </pc:cxnChg>
        <pc:cxnChg chg="mod">
          <ac:chgData name="Ja'Quan Young" userId="8c00821a-8400-43b6-84d1-ad965c1c3445" providerId="ADAL" clId="{902B5DA7-C10A-43AA-8E2F-F3B056F775F0}" dt="2023-11-12T21:36:01.937" v="2490" actId="478"/>
          <ac:cxnSpMkLst>
            <pc:docMk/>
            <pc:sldMk cId="3952168292" sldId="344"/>
            <ac:cxnSpMk id="236" creationId="{4B2B547B-3678-1324-75DD-710936D84E77}"/>
          </ac:cxnSpMkLst>
        </pc:cxnChg>
        <pc:cxnChg chg="mod">
          <ac:chgData name="Ja'Quan Young" userId="8c00821a-8400-43b6-84d1-ad965c1c3445" providerId="ADAL" clId="{902B5DA7-C10A-43AA-8E2F-F3B056F775F0}" dt="2023-11-12T20:56:03.640" v="2203"/>
          <ac:cxnSpMkLst>
            <pc:docMk/>
            <pc:sldMk cId="3952168292" sldId="344"/>
            <ac:cxnSpMk id="237" creationId="{D8281A65-9B83-AB06-BF10-A2C30FA2B224}"/>
          </ac:cxnSpMkLst>
        </pc:cxnChg>
        <pc:cxnChg chg="mod">
          <ac:chgData name="Ja'Quan Young" userId="8c00821a-8400-43b6-84d1-ad965c1c3445" providerId="ADAL" clId="{902B5DA7-C10A-43AA-8E2F-F3B056F775F0}" dt="2023-11-12T20:56:03.640" v="2203"/>
          <ac:cxnSpMkLst>
            <pc:docMk/>
            <pc:sldMk cId="3952168292" sldId="344"/>
            <ac:cxnSpMk id="238" creationId="{AE1D7DA6-B299-AA81-AF78-6BDD1B58E75B}"/>
          </ac:cxnSpMkLst>
        </pc:cxnChg>
        <pc:cxnChg chg="mod">
          <ac:chgData name="Ja'Quan Young" userId="8c00821a-8400-43b6-84d1-ad965c1c3445" providerId="ADAL" clId="{902B5DA7-C10A-43AA-8E2F-F3B056F775F0}" dt="2023-11-12T21:36:01.937" v="2490" actId="478"/>
          <ac:cxnSpMkLst>
            <pc:docMk/>
            <pc:sldMk cId="3952168292" sldId="344"/>
            <ac:cxnSpMk id="242" creationId="{3207ECD2-3476-4003-3A35-D7A86F7CF788}"/>
          </ac:cxnSpMkLst>
        </pc:cxnChg>
        <pc:cxnChg chg="mod">
          <ac:chgData name="Ja'Quan Young" userId="8c00821a-8400-43b6-84d1-ad965c1c3445" providerId="ADAL" clId="{902B5DA7-C10A-43AA-8E2F-F3B056F775F0}" dt="2023-11-12T21:36:01.937" v="2490" actId="478"/>
          <ac:cxnSpMkLst>
            <pc:docMk/>
            <pc:sldMk cId="3952168292" sldId="344"/>
            <ac:cxnSpMk id="253" creationId="{3207A483-1A32-EBB2-8FB9-5C8574F21FC2}"/>
          </ac:cxnSpMkLst>
        </pc:cxnChg>
        <pc:cxnChg chg="mod">
          <ac:chgData name="Ja'Quan Young" userId="8c00821a-8400-43b6-84d1-ad965c1c3445" providerId="ADAL" clId="{902B5DA7-C10A-43AA-8E2F-F3B056F775F0}" dt="2023-11-12T21:36:01.937" v="2490" actId="478"/>
          <ac:cxnSpMkLst>
            <pc:docMk/>
            <pc:sldMk cId="3952168292" sldId="344"/>
            <ac:cxnSpMk id="262" creationId="{06DACCB5-D62D-D29B-9581-5C13C61EE35F}"/>
          </ac:cxnSpMkLst>
        </pc:cxnChg>
        <pc:cxnChg chg="mod">
          <ac:chgData name="Ja'Quan Young" userId="8c00821a-8400-43b6-84d1-ad965c1c3445" providerId="ADAL" clId="{902B5DA7-C10A-43AA-8E2F-F3B056F775F0}" dt="2023-11-12T21:36:01.937" v="2490" actId="478"/>
          <ac:cxnSpMkLst>
            <pc:docMk/>
            <pc:sldMk cId="3952168292" sldId="344"/>
            <ac:cxnSpMk id="263" creationId="{4EB4CBC1-FA29-51D6-F8C3-376FC970F5E5}"/>
          </ac:cxnSpMkLst>
        </pc:cxnChg>
        <pc:cxnChg chg="mod">
          <ac:chgData name="Ja'Quan Young" userId="8c00821a-8400-43b6-84d1-ad965c1c3445" providerId="ADAL" clId="{902B5DA7-C10A-43AA-8E2F-F3B056F775F0}" dt="2023-11-12T21:36:01.937" v="2490" actId="478"/>
          <ac:cxnSpMkLst>
            <pc:docMk/>
            <pc:sldMk cId="3952168292" sldId="344"/>
            <ac:cxnSpMk id="264" creationId="{BEDC127A-26D0-7244-8249-D3202EDE00EB}"/>
          </ac:cxnSpMkLst>
        </pc:cxnChg>
        <pc:cxnChg chg="mod">
          <ac:chgData name="Ja'Quan Young" userId="8c00821a-8400-43b6-84d1-ad965c1c3445" providerId="ADAL" clId="{902B5DA7-C10A-43AA-8E2F-F3B056F775F0}" dt="2023-11-12T20:56:03.640" v="2203"/>
          <ac:cxnSpMkLst>
            <pc:docMk/>
            <pc:sldMk cId="3952168292" sldId="344"/>
            <ac:cxnSpMk id="266" creationId="{D0854501-847A-A81E-4E82-7ECE4A9D30CD}"/>
          </ac:cxnSpMkLst>
        </pc:cxnChg>
        <pc:cxnChg chg="mod">
          <ac:chgData name="Ja'Quan Young" userId="8c00821a-8400-43b6-84d1-ad965c1c3445" providerId="ADAL" clId="{902B5DA7-C10A-43AA-8E2F-F3B056F775F0}" dt="2023-11-12T21:36:01.937" v="2490" actId="478"/>
          <ac:cxnSpMkLst>
            <pc:docMk/>
            <pc:sldMk cId="3952168292" sldId="344"/>
            <ac:cxnSpMk id="268" creationId="{9C56D713-3149-75D1-BE52-40947F73BA57}"/>
          </ac:cxnSpMkLst>
        </pc:cxnChg>
        <pc:cxnChg chg="mod">
          <ac:chgData name="Ja'Quan Young" userId="8c00821a-8400-43b6-84d1-ad965c1c3445" providerId="ADAL" clId="{902B5DA7-C10A-43AA-8E2F-F3B056F775F0}" dt="2023-11-12T20:56:03.640" v="2203"/>
          <ac:cxnSpMkLst>
            <pc:docMk/>
            <pc:sldMk cId="3952168292" sldId="344"/>
            <ac:cxnSpMk id="269" creationId="{9D0C0E90-2389-0693-2C08-289E065C4360}"/>
          </ac:cxnSpMkLst>
        </pc:cxnChg>
        <pc:cxnChg chg="mod">
          <ac:chgData name="Ja'Quan Young" userId="8c00821a-8400-43b6-84d1-ad965c1c3445" providerId="ADAL" clId="{902B5DA7-C10A-43AA-8E2F-F3B056F775F0}" dt="2023-11-12T20:56:03.640" v="2203"/>
          <ac:cxnSpMkLst>
            <pc:docMk/>
            <pc:sldMk cId="3952168292" sldId="344"/>
            <ac:cxnSpMk id="270" creationId="{ED4A11D4-07F9-4D41-5AC6-F5C094FA87AD}"/>
          </ac:cxnSpMkLst>
        </pc:cxnChg>
        <pc:cxnChg chg="mod">
          <ac:chgData name="Ja'Quan Young" userId="8c00821a-8400-43b6-84d1-ad965c1c3445" providerId="ADAL" clId="{902B5DA7-C10A-43AA-8E2F-F3B056F775F0}" dt="2023-11-12T21:36:01.937" v="2490" actId="478"/>
          <ac:cxnSpMkLst>
            <pc:docMk/>
            <pc:sldMk cId="3952168292" sldId="344"/>
            <ac:cxnSpMk id="274" creationId="{C235862C-F2D3-0BA7-9A47-A145ECE96ED6}"/>
          </ac:cxnSpMkLst>
        </pc:cxnChg>
      </pc:sldChg>
      <pc:sldChg chg="addSp delSp modSp add mod">
        <pc:chgData name="Ja'Quan Young" userId="8c00821a-8400-43b6-84d1-ad965c1c3445" providerId="ADAL" clId="{902B5DA7-C10A-43AA-8E2F-F3B056F775F0}" dt="2023-11-12T19:39:33.620" v="1718" actId="20577"/>
        <pc:sldMkLst>
          <pc:docMk/>
          <pc:sldMk cId="2910341874" sldId="544"/>
        </pc:sldMkLst>
        <pc:graphicFrameChg chg="add mod">
          <ac:chgData name="Ja'Quan Young" userId="8c00821a-8400-43b6-84d1-ad965c1c3445" providerId="ADAL" clId="{902B5DA7-C10A-43AA-8E2F-F3B056F775F0}" dt="2023-11-12T19:39:33.620" v="1718" actId="20577"/>
          <ac:graphicFrameMkLst>
            <pc:docMk/>
            <pc:sldMk cId="2910341874" sldId="544"/>
            <ac:graphicFrameMk id="6" creationId="{54C23CDC-3A4C-D35D-FD3D-C593E1566C01}"/>
          </ac:graphicFrameMkLst>
        </pc:graphicFrameChg>
        <pc:graphicFrameChg chg="del">
          <ac:chgData name="Ja'Quan Young" userId="8c00821a-8400-43b6-84d1-ad965c1c3445" providerId="ADAL" clId="{902B5DA7-C10A-43AA-8E2F-F3B056F775F0}" dt="2023-11-12T19:38:12.182" v="1615" actId="478"/>
          <ac:graphicFrameMkLst>
            <pc:docMk/>
            <pc:sldMk cId="2910341874" sldId="544"/>
            <ac:graphicFrameMk id="7" creationId="{1A482724-DF70-2340-15D7-047C4F814DC0}"/>
          </ac:graphicFrameMkLst>
        </pc:graphicFrameChg>
      </pc:sldChg>
      <pc:sldChg chg="addSp modSp">
        <pc:chgData name="Ja'Quan Young" userId="8c00821a-8400-43b6-84d1-ad965c1c3445" providerId="ADAL" clId="{902B5DA7-C10A-43AA-8E2F-F3B056F775F0}" dt="2023-11-12T21:46:07.630" v="2545" actId="164"/>
        <pc:sldMkLst>
          <pc:docMk/>
          <pc:sldMk cId="3224441916" sldId="560"/>
        </pc:sldMkLst>
        <pc:grpChg chg="add mod">
          <ac:chgData name="Ja'Quan Young" userId="8c00821a-8400-43b6-84d1-ad965c1c3445" providerId="ADAL" clId="{902B5DA7-C10A-43AA-8E2F-F3B056F775F0}" dt="2023-11-12T21:46:07.630" v="2545" actId="164"/>
          <ac:grpSpMkLst>
            <pc:docMk/>
            <pc:sldMk cId="3224441916" sldId="560"/>
            <ac:grpSpMk id="8" creationId="{373494CF-0AB3-B070-5EA2-3507AFEDD459}"/>
          </ac:grpSpMkLst>
        </pc:grpChg>
        <pc:picChg chg="mod">
          <ac:chgData name="Ja'Quan Young" userId="8c00821a-8400-43b6-84d1-ad965c1c3445" providerId="ADAL" clId="{902B5DA7-C10A-43AA-8E2F-F3B056F775F0}" dt="2023-11-12T21:46:07.630" v="2545" actId="164"/>
          <ac:picMkLst>
            <pc:docMk/>
            <pc:sldMk cId="3224441916" sldId="560"/>
            <ac:picMk id="9" creationId="{60C9FF97-EC5D-65C2-4790-1C2155FE43CF}"/>
          </ac:picMkLst>
        </pc:picChg>
        <pc:picChg chg="mod">
          <ac:chgData name="Ja'Quan Young" userId="8c00821a-8400-43b6-84d1-ad965c1c3445" providerId="ADAL" clId="{902B5DA7-C10A-43AA-8E2F-F3B056F775F0}" dt="2023-11-12T21:46:07.630" v="2545" actId="164"/>
          <ac:picMkLst>
            <pc:docMk/>
            <pc:sldMk cId="3224441916" sldId="560"/>
            <ac:picMk id="12" creationId="{B5926B87-92B9-FAC0-5EFE-659955EAC198}"/>
          </ac:picMkLst>
        </pc:picChg>
        <pc:picChg chg="mod">
          <ac:chgData name="Ja'Quan Young" userId="8c00821a-8400-43b6-84d1-ad965c1c3445" providerId="ADAL" clId="{902B5DA7-C10A-43AA-8E2F-F3B056F775F0}" dt="2023-11-12T21:46:07.630" v="2545" actId="164"/>
          <ac:picMkLst>
            <pc:docMk/>
            <pc:sldMk cId="3224441916" sldId="560"/>
            <ac:picMk id="3074" creationId="{E3DBBE77-41A4-94FA-8E5E-A05930B7E8CB}"/>
          </ac:picMkLst>
        </pc:picChg>
        <pc:picChg chg="mod">
          <ac:chgData name="Ja'Quan Young" userId="8c00821a-8400-43b6-84d1-ad965c1c3445" providerId="ADAL" clId="{902B5DA7-C10A-43AA-8E2F-F3B056F775F0}" dt="2023-11-12T21:46:07.630" v="2545" actId="164"/>
          <ac:picMkLst>
            <pc:docMk/>
            <pc:sldMk cId="3224441916" sldId="560"/>
            <ac:picMk id="3078" creationId="{075C019A-BE13-1B94-20A1-AE9584480CDA}"/>
          </ac:picMkLst>
        </pc:picChg>
        <pc:picChg chg="mod">
          <ac:chgData name="Ja'Quan Young" userId="8c00821a-8400-43b6-84d1-ad965c1c3445" providerId="ADAL" clId="{902B5DA7-C10A-43AA-8E2F-F3B056F775F0}" dt="2023-11-12T21:46:07.630" v="2545" actId="164"/>
          <ac:picMkLst>
            <pc:docMk/>
            <pc:sldMk cId="3224441916" sldId="560"/>
            <ac:picMk id="3080" creationId="{E8A2CBAC-D0C1-600F-B73E-A8006C6D407E}"/>
          </ac:picMkLst>
        </pc:picChg>
        <pc:picChg chg="mod">
          <ac:chgData name="Ja'Quan Young" userId="8c00821a-8400-43b6-84d1-ad965c1c3445" providerId="ADAL" clId="{902B5DA7-C10A-43AA-8E2F-F3B056F775F0}" dt="2023-11-12T21:46:07.630" v="2545" actId="164"/>
          <ac:picMkLst>
            <pc:docMk/>
            <pc:sldMk cId="3224441916" sldId="560"/>
            <ac:picMk id="3082" creationId="{A737B3A1-0ACE-8370-74A5-EB047DF85213}"/>
          </ac:picMkLst>
        </pc:picChg>
        <pc:picChg chg="mod">
          <ac:chgData name="Ja'Quan Young" userId="8c00821a-8400-43b6-84d1-ad965c1c3445" providerId="ADAL" clId="{902B5DA7-C10A-43AA-8E2F-F3B056F775F0}" dt="2023-11-12T21:46:07.630" v="2545" actId="164"/>
          <ac:picMkLst>
            <pc:docMk/>
            <pc:sldMk cId="3224441916" sldId="560"/>
            <ac:picMk id="3084" creationId="{BA45127A-97BD-7A73-F582-BCE6FD395047}"/>
          </ac:picMkLst>
        </pc:picChg>
      </pc:sldChg>
      <pc:sldChg chg="addSp delSp modSp add mod">
        <pc:chgData name="Ja'Quan Young" userId="8c00821a-8400-43b6-84d1-ad965c1c3445" providerId="ADAL" clId="{902B5DA7-C10A-43AA-8E2F-F3B056F775F0}" dt="2023-11-12T21:27:54.614" v="2471" actId="20577"/>
        <pc:sldMkLst>
          <pc:docMk/>
          <pc:sldMk cId="600175967" sldId="562"/>
        </pc:sldMkLst>
        <pc:spChg chg="add mod">
          <ac:chgData name="Ja'Quan Young" userId="8c00821a-8400-43b6-84d1-ad965c1c3445" providerId="ADAL" clId="{902B5DA7-C10A-43AA-8E2F-F3B056F775F0}" dt="2023-11-12T21:12:50.527" v="2226" actId="1076"/>
          <ac:spMkLst>
            <pc:docMk/>
            <pc:sldMk cId="600175967" sldId="562"/>
            <ac:spMk id="6" creationId="{0FC87F61-3C05-3A88-5C8E-3AA256A92D6B}"/>
          </ac:spMkLst>
        </pc:spChg>
        <pc:spChg chg="add mod">
          <ac:chgData name="Ja'Quan Young" userId="8c00821a-8400-43b6-84d1-ad965c1c3445" providerId="ADAL" clId="{902B5DA7-C10A-43AA-8E2F-F3B056F775F0}" dt="2023-11-12T21:26:29.392" v="2431" actId="14100"/>
          <ac:spMkLst>
            <pc:docMk/>
            <pc:sldMk cId="600175967" sldId="562"/>
            <ac:spMk id="8" creationId="{D4FAABDA-3528-0AC5-5DC1-61C4D2548C11}"/>
          </ac:spMkLst>
        </pc:spChg>
        <pc:spChg chg="add mod">
          <ac:chgData name="Ja'Quan Young" userId="8c00821a-8400-43b6-84d1-ad965c1c3445" providerId="ADAL" clId="{902B5DA7-C10A-43AA-8E2F-F3B056F775F0}" dt="2023-11-12T21:27:54.614" v="2471" actId="20577"/>
          <ac:spMkLst>
            <pc:docMk/>
            <pc:sldMk cId="600175967" sldId="562"/>
            <ac:spMk id="10" creationId="{2FE0637C-FFB2-9C33-C9E0-8629E29D0C7F}"/>
          </ac:spMkLst>
        </pc:spChg>
        <pc:spChg chg="add mod">
          <ac:chgData name="Ja'Quan Young" userId="8c00821a-8400-43b6-84d1-ad965c1c3445" providerId="ADAL" clId="{902B5DA7-C10A-43AA-8E2F-F3B056F775F0}" dt="2023-11-12T21:26:23.968" v="2430" actId="14100"/>
          <ac:spMkLst>
            <pc:docMk/>
            <pc:sldMk cId="600175967" sldId="562"/>
            <ac:spMk id="11" creationId="{24E0C866-2C48-3E74-EB02-502F5B5C0042}"/>
          </ac:spMkLst>
        </pc:spChg>
        <pc:spChg chg="add mod">
          <ac:chgData name="Ja'Quan Young" userId="8c00821a-8400-43b6-84d1-ad965c1c3445" providerId="ADAL" clId="{902B5DA7-C10A-43AA-8E2F-F3B056F775F0}" dt="2023-11-12T21:14:45.941" v="2259" actId="20577"/>
          <ac:spMkLst>
            <pc:docMk/>
            <pc:sldMk cId="600175967" sldId="562"/>
            <ac:spMk id="12" creationId="{1E108799-3739-2CD6-3FD3-0D12E0877883}"/>
          </ac:spMkLst>
        </pc:spChg>
        <pc:spChg chg="add mod">
          <ac:chgData name="Ja'Quan Young" userId="8c00821a-8400-43b6-84d1-ad965c1c3445" providerId="ADAL" clId="{902B5DA7-C10A-43AA-8E2F-F3B056F775F0}" dt="2023-11-12T21:12:54.014" v="2227" actId="1076"/>
          <ac:spMkLst>
            <pc:docMk/>
            <pc:sldMk cId="600175967" sldId="562"/>
            <ac:spMk id="275" creationId="{8709612E-AD50-6413-9571-CA320B3EA620}"/>
          </ac:spMkLst>
        </pc:spChg>
        <pc:grpChg chg="del">
          <ac:chgData name="Ja'Quan Young" userId="8c00821a-8400-43b6-84d1-ad965c1c3445" providerId="ADAL" clId="{902B5DA7-C10A-43AA-8E2F-F3B056F775F0}" dt="2023-11-12T21:04:58.249" v="2216" actId="478"/>
          <ac:grpSpMkLst>
            <pc:docMk/>
            <pc:sldMk cId="600175967" sldId="562"/>
            <ac:grpSpMk id="8" creationId="{DAAC3904-3DA2-176F-2793-C1AE2053B189}"/>
          </ac:grpSpMkLst>
        </pc:grpChg>
        <pc:grpChg chg="add mod">
          <ac:chgData name="Ja'Quan Young" userId="8c00821a-8400-43b6-84d1-ad965c1c3445" providerId="ADAL" clId="{902B5DA7-C10A-43AA-8E2F-F3B056F775F0}" dt="2023-11-12T21:12:54.014" v="2227" actId="1076"/>
          <ac:grpSpMkLst>
            <pc:docMk/>
            <pc:sldMk cId="600175967" sldId="562"/>
            <ac:grpSpMk id="276" creationId="{3EA9B83E-0A97-8BCF-8D94-C22D2E47440B}"/>
          </ac:grpSpMkLst>
        </pc:grpChg>
        <pc:grpChg chg="add mod">
          <ac:chgData name="Ja'Quan Young" userId="8c00821a-8400-43b6-84d1-ad965c1c3445" providerId="ADAL" clId="{902B5DA7-C10A-43AA-8E2F-F3B056F775F0}" dt="2023-11-12T21:12:54.014" v="2227" actId="1076"/>
          <ac:grpSpMkLst>
            <pc:docMk/>
            <pc:sldMk cId="600175967" sldId="562"/>
            <ac:grpSpMk id="281" creationId="{61210AF1-D367-17DF-3819-8260EF9CD179}"/>
          </ac:grpSpMkLst>
        </pc:grpChg>
        <pc:graphicFrameChg chg="add del mod">
          <ac:chgData name="Ja'Quan Young" userId="8c00821a-8400-43b6-84d1-ad965c1c3445" providerId="ADAL" clId="{902B5DA7-C10A-43AA-8E2F-F3B056F775F0}" dt="2023-11-12T21:23:33.837" v="2347" actId="478"/>
          <ac:graphicFrameMkLst>
            <pc:docMk/>
            <pc:sldMk cId="600175967" sldId="562"/>
            <ac:graphicFrameMk id="13" creationId="{69CD905D-A900-1516-DA3C-BF035E3F94CB}"/>
          </ac:graphicFrameMkLst>
        </pc:graphicFrameChg>
        <pc:picChg chg="mod">
          <ac:chgData name="Ja'Quan Young" userId="8c00821a-8400-43b6-84d1-ad965c1c3445" providerId="ADAL" clId="{902B5DA7-C10A-43AA-8E2F-F3B056F775F0}" dt="2023-11-12T21:19:10.044" v="2308" actId="1076"/>
          <ac:picMkLst>
            <pc:docMk/>
            <pc:sldMk cId="600175967" sldId="562"/>
            <ac:picMk id="14" creationId="{57D50BBE-9037-D588-1134-E26B48D77F73}"/>
          </ac:picMkLst>
        </pc:picChg>
        <pc:picChg chg="mod">
          <ac:chgData name="Ja'Quan Young" userId="8c00821a-8400-43b6-84d1-ad965c1c3445" providerId="ADAL" clId="{902B5DA7-C10A-43AA-8E2F-F3B056F775F0}" dt="2023-11-12T21:12:54.014" v="2227" actId="1076"/>
          <ac:picMkLst>
            <pc:docMk/>
            <pc:sldMk cId="600175967" sldId="562"/>
            <ac:picMk id="277" creationId="{DD177498-7196-0928-A491-03030A8E05DD}"/>
          </ac:picMkLst>
        </pc:picChg>
        <pc:picChg chg="mod">
          <ac:chgData name="Ja'Quan Young" userId="8c00821a-8400-43b6-84d1-ad965c1c3445" providerId="ADAL" clId="{902B5DA7-C10A-43AA-8E2F-F3B056F775F0}" dt="2023-11-12T21:12:54.014" v="2227" actId="1076"/>
          <ac:picMkLst>
            <pc:docMk/>
            <pc:sldMk cId="600175967" sldId="562"/>
            <ac:picMk id="278" creationId="{97542CC0-B5D6-06EE-41B7-16254CCE4E87}"/>
          </ac:picMkLst>
        </pc:picChg>
        <pc:picChg chg="mod">
          <ac:chgData name="Ja'Quan Young" userId="8c00821a-8400-43b6-84d1-ad965c1c3445" providerId="ADAL" clId="{902B5DA7-C10A-43AA-8E2F-F3B056F775F0}" dt="2023-11-12T21:12:54.014" v="2227" actId="1076"/>
          <ac:picMkLst>
            <pc:docMk/>
            <pc:sldMk cId="600175967" sldId="562"/>
            <ac:picMk id="279" creationId="{3FBAEF77-1D84-DD1B-86CE-77FD6F8ADFB7}"/>
          </ac:picMkLst>
        </pc:picChg>
        <pc:picChg chg="mod">
          <ac:chgData name="Ja'Quan Young" userId="8c00821a-8400-43b6-84d1-ad965c1c3445" providerId="ADAL" clId="{902B5DA7-C10A-43AA-8E2F-F3B056F775F0}" dt="2023-11-12T21:12:54.014" v="2227" actId="1076"/>
          <ac:picMkLst>
            <pc:docMk/>
            <pc:sldMk cId="600175967" sldId="562"/>
            <ac:picMk id="280" creationId="{3A8264D6-E969-68B2-05AD-83581816ACC2}"/>
          </ac:picMkLst>
        </pc:picChg>
        <pc:picChg chg="add del mod">
          <ac:chgData name="Ja'Quan Young" userId="8c00821a-8400-43b6-84d1-ad965c1c3445" providerId="ADAL" clId="{902B5DA7-C10A-43AA-8E2F-F3B056F775F0}" dt="2023-11-12T21:18:47.422" v="2305" actId="478"/>
          <ac:picMkLst>
            <pc:docMk/>
            <pc:sldMk cId="600175967" sldId="562"/>
            <ac:picMk id="1026" creationId="{7910D324-2186-6012-A354-84962FF41654}"/>
          </ac:picMkLst>
        </pc:picChg>
        <pc:cxnChg chg="mod">
          <ac:chgData name="Ja'Quan Young" userId="8c00821a-8400-43b6-84d1-ad965c1c3445" providerId="ADAL" clId="{902B5DA7-C10A-43AA-8E2F-F3B056F775F0}" dt="2023-11-12T21:04:58.249" v="2216" actId="478"/>
          <ac:cxnSpMkLst>
            <pc:docMk/>
            <pc:sldMk cId="600175967" sldId="562"/>
            <ac:cxnSpMk id="26" creationId="{4533A777-F409-E66E-DCF5-712CA97C4AC6}"/>
          </ac:cxnSpMkLst>
        </pc:cxnChg>
        <pc:cxnChg chg="mod">
          <ac:chgData name="Ja'Quan Young" userId="8c00821a-8400-43b6-84d1-ad965c1c3445" providerId="ADAL" clId="{902B5DA7-C10A-43AA-8E2F-F3B056F775F0}" dt="2023-11-12T21:04:58.249" v="2216" actId="478"/>
          <ac:cxnSpMkLst>
            <pc:docMk/>
            <pc:sldMk cId="600175967" sldId="562"/>
            <ac:cxnSpMk id="35" creationId="{D7E35B79-5758-9C57-CFD5-66B11663BD96}"/>
          </ac:cxnSpMkLst>
        </pc:cxnChg>
        <pc:cxnChg chg="mod">
          <ac:chgData name="Ja'Quan Young" userId="8c00821a-8400-43b6-84d1-ad965c1c3445" providerId="ADAL" clId="{902B5DA7-C10A-43AA-8E2F-F3B056F775F0}" dt="2023-11-12T21:04:58.249" v="2216" actId="478"/>
          <ac:cxnSpMkLst>
            <pc:docMk/>
            <pc:sldMk cId="600175967" sldId="562"/>
            <ac:cxnSpMk id="36" creationId="{3655646C-49BF-FBDE-0AA5-772256CE0E65}"/>
          </ac:cxnSpMkLst>
        </pc:cxnChg>
        <pc:cxnChg chg="mod">
          <ac:chgData name="Ja'Quan Young" userId="8c00821a-8400-43b6-84d1-ad965c1c3445" providerId="ADAL" clId="{902B5DA7-C10A-43AA-8E2F-F3B056F775F0}" dt="2023-11-12T21:04:58.249" v="2216" actId="478"/>
          <ac:cxnSpMkLst>
            <pc:docMk/>
            <pc:sldMk cId="600175967" sldId="562"/>
            <ac:cxnSpMk id="37" creationId="{8AF35581-DF7C-4682-BA28-BC2B416B3191}"/>
          </ac:cxnSpMkLst>
        </pc:cxnChg>
        <pc:cxnChg chg="mod">
          <ac:chgData name="Ja'Quan Young" userId="8c00821a-8400-43b6-84d1-ad965c1c3445" providerId="ADAL" clId="{902B5DA7-C10A-43AA-8E2F-F3B056F775F0}" dt="2023-11-12T21:04:58.249" v="2216" actId="478"/>
          <ac:cxnSpMkLst>
            <pc:docMk/>
            <pc:sldMk cId="600175967" sldId="562"/>
            <ac:cxnSpMk id="41" creationId="{FAF86E1C-15A1-39C0-0313-E5487BC85246}"/>
          </ac:cxnSpMkLst>
        </pc:cxnChg>
        <pc:cxnChg chg="mod">
          <ac:chgData name="Ja'Quan Young" userId="8c00821a-8400-43b6-84d1-ad965c1c3445" providerId="ADAL" clId="{902B5DA7-C10A-43AA-8E2F-F3B056F775F0}" dt="2023-11-12T21:04:58.249" v="2216" actId="478"/>
          <ac:cxnSpMkLst>
            <pc:docMk/>
            <pc:sldMk cId="600175967" sldId="562"/>
            <ac:cxnSpMk id="47" creationId="{326E893F-38E9-A93A-6CF9-CA2D4B147CC5}"/>
          </ac:cxnSpMkLst>
        </pc:cxnChg>
        <pc:cxnChg chg="mod">
          <ac:chgData name="Ja'Quan Young" userId="8c00821a-8400-43b6-84d1-ad965c1c3445" providerId="ADAL" clId="{902B5DA7-C10A-43AA-8E2F-F3B056F775F0}" dt="2023-11-12T21:04:58.249" v="2216" actId="478"/>
          <ac:cxnSpMkLst>
            <pc:docMk/>
            <pc:sldMk cId="600175967" sldId="562"/>
            <ac:cxnSpMk id="52" creationId="{B0BEC1FB-3E7A-8BF7-AD9E-C45F1BD49838}"/>
          </ac:cxnSpMkLst>
        </pc:cxnChg>
        <pc:cxnChg chg="mod">
          <ac:chgData name="Ja'Quan Young" userId="8c00821a-8400-43b6-84d1-ad965c1c3445" providerId="ADAL" clId="{902B5DA7-C10A-43AA-8E2F-F3B056F775F0}" dt="2023-11-12T21:04:58.249" v="2216" actId="478"/>
          <ac:cxnSpMkLst>
            <pc:docMk/>
            <pc:sldMk cId="600175967" sldId="562"/>
            <ac:cxnSpMk id="61" creationId="{2A1A6123-36A8-AD7A-A77D-A229ED31B2F1}"/>
          </ac:cxnSpMkLst>
        </pc:cxnChg>
        <pc:cxnChg chg="mod">
          <ac:chgData name="Ja'Quan Young" userId="8c00821a-8400-43b6-84d1-ad965c1c3445" providerId="ADAL" clId="{902B5DA7-C10A-43AA-8E2F-F3B056F775F0}" dt="2023-11-12T21:04:58.249" v="2216" actId="478"/>
          <ac:cxnSpMkLst>
            <pc:docMk/>
            <pc:sldMk cId="600175967" sldId="562"/>
            <ac:cxnSpMk id="62" creationId="{AC2858EA-65C2-3AE9-8705-300F17B1D0A1}"/>
          </ac:cxnSpMkLst>
        </pc:cxnChg>
        <pc:cxnChg chg="mod">
          <ac:chgData name="Ja'Quan Young" userId="8c00821a-8400-43b6-84d1-ad965c1c3445" providerId="ADAL" clId="{902B5DA7-C10A-43AA-8E2F-F3B056F775F0}" dt="2023-11-12T21:04:58.249" v="2216" actId="478"/>
          <ac:cxnSpMkLst>
            <pc:docMk/>
            <pc:sldMk cId="600175967" sldId="562"/>
            <ac:cxnSpMk id="63" creationId="{3FD29B2C-C120-C442-7580-5AAF804C48B2}"/>
          </ac:cxnSpMkLst>
        </pc:cxnChg>
        <pc:cxnChg chg="mod">
          <ac:chgData name="Ja'Quan Young" userId="8c00821a-8400-43b6-84d1-ad965c1c3445" providerId="ADAL" clId="{902B5DA7-C10A-43AA-8E2F-F3B056F775F0}" dt="2023-11-12T21:04:58.249" v="2216" actId="478"/>
          <ac:cxnSpMkLst>
            <pc:docMk/>
            <pc:sldMk cId="600175967" sldId="562"/>
            <ac:cxnSpMk id="67" creationId="{511D25E2-4E64-41EF-98BD-33430CEAD65B}"/>
          </ac:cxnSpMkLst>
        </pc:cxnChg>
        <pc:cxnChg chg="mod">
          <ac:chgData name="Ja'Quan Young" userId="8c00821a-8400-43b6-84d1-ad965c1c3445" providerId="ADAL" clId="{902B5DA7-C10A-43AA-8E2F-F3B056F775F0}" dt="2023-11-12T21:04:58.249" v="2216" actId="478"/>
          <ac:cxnSpMkLst>
            <pc:docMk/>
            <pc:sldMk cId="600175967" sldId="562"/>
            <ac:cxnSpMk id="73" creationId="{CB08D89E-B02D-CE98-6EF5-A1A8FC788FF6}"/>
          </ac:cxnSpMkLst>
        </pc:cxnChg>
        <pc:cxnChg chg="mod">
          <ac:chgData name="Ja'Quan Young" userId="8c00821a-8400-43b6-84d1-ad965c1c3445" providerId="ADAL" clId="{902B5DA7-C10A-43AA-8E2F-F3B056F775F0}" dt="2023-11-12T21:04:58.249" v="2216" actId="478"/>
          <ac:cxnSpMkLst>
            <pc:docMk/>
            <pc:sldMk cId="600175967" sldId="562"/>
            <ac:cxnSpMk id="151" creationId="{D24C4437-7078-D658-7854-5F577CF9CA7D}"/>
          </ac:cxnSpMkLst>
        </pc:cxnChg>
        <pc:cxnChg chg="mod">
          <ac:chgData name="Ja'Quan Young" userId="8c00821a-8400-43b6-84d1-ad965c1c3445" providerId="ADAL" clId="{902B5DA7-C10A-43AA-8E2F-F3B056F775F0}" dt="2023-11-12T21:04:58.249" v="2216" actId="478"/>
          <ac:cxnSpMkLst>
            <pc:docMk/>
            <pc:sldMk cId="600175967" sldId="562"/>
            <ac:cxnSpMk id="160" creationId="{A1322638-DAFA-7618-A1ED-8D3489A39356}"/>
          </ac:cxnSpMkLst>
        </pc:cxnChg>
        <pc:cxnChg chg="mod">
          <ac:chgData name="Ja'Quan Young" userId="8c00821a-8400-43b6-84d1-ad965c1c3445" providerId="ADAL" clId="{902B5DA7-C10A-43AA-8E2F-F3B056F775F0}" dt="2023-11-12T21:04:58.249" v="2216" actId="478"/>
          <ac:cxnSpMkLst>
            <pc:docMk/>
            <pc:sldMk cId="600175967" sldId="562"/>
            <ac:cxnSpMk id="161" creationId="{8734B04A-4470-889A-7058-1F6DBDD3623E}"/>
          </ac:cxnSpMkLst>
        </pc:cxnChg>
        <pc:cxnChg chg="mod">
          <ac:chgData name="Ja'Quan Young" userId="8c00821a-8400-43b6-84d1-ad965c1c3445" providerId="ADAL" clId="{902B5DA7-C10A-43AA-8E2F-F3B056F775F0}" dt="2023-11-12T21:04:58.249" v="2216" actId="478"/>
          <ac:cxnSpMkLst>
            <pc:docMk/>
            <pc:sldMk cId="600175967" sldId="562"/>
            <ac:cxnSpMk id="162" creationId="{0EA2596F-DCA1-CE2C-C7FB-7C5584B91EAD}"/>
          </ac:cxnSpMkLst>
        </pc:cxnChg>
        <pc:cxnChg chg="mod">
          <ac:chgData name="Ja'Quan Young" userId="8c00821a-8400-43b6-84d1-ad965c1c3445" providerId="ADAL" clId="{902B5DA7-C10A-43AA-8E2F-F3B056F775F0}" dt="2023-11-12T21:04:58.249" v="2216" actId="478"/>
          <ac:cxnSpMkLst>
            <pc:docMk/>
            <pc:sldMk cId="600175967" sldId="562"/>
            <ac:cxnSpMk id="166" creationId="{2C5FB1AA-5DC5-2923-9079-38FDB576D00E}"/>
          </ac:cxnSpMkLst>
        </pc:cxnChg>
        <pc:cxnChg chg="mod">
          <ac:chgData name="Ja'Quan Young" userId="8c00821a-8400-43b6-84d1-ad965c1c3445" providerId="ADAL" clId="{902B5DA7-C10A-43AA-8E2F-F3B056F775F0}" dt="2023-11-12T21:04:58.249" v="2216" actId="478"/>
          <ac:cxnSpMkLst>
            <pc:docMk/>
            <pc:sldMk cId="600175967" sldId="562"/>
            <ac:cxnSpMk id="172" creationId="{BBB89254-CA6D-4B71-94B5-1A6A0FC6FE9E}"/>
          </ac:cxnSpMkLst>
        </pc:cxnChg>
        <pc:cxnChg chg="mod">
          <ac:chgData name="Ja'Quan Young" userId="8c00821a-8400-43b6-84d1-ad965c1c3445" providerId="ADAL" clId="{902B5DA7-C10A-43AA-8E2F-F3B056F775F0}" dt="2023-11-12T21:04:58.249" v="2216" actId="478"/>
          <ac:cxnSpMkLst>
            <pc:docMk/>
            <pc:sldMk cId="600175967" sldId="562"/>
            <ac:cxnSpMk id="182" creationId="{C0B7B835-429F-B5C3-5C2E-935F07D95A53}"/>
          </ac:cxnSpMkLst>
        </pc:cxnChg>
        <pc:cxnChg chg="mod">
          <ac:chgData name="Ja'Quan Young" userId="8c00821a-8400-43b6-84d1-ad965c1c3445" providerId="ADAL" clId="{902B5DA7-C10A-43AA-8E2F-F3B056F775F0}" dt="2023-11-12T21:04:58.249" v="2216" actId="478"/>
          <ac:cxnSpMkLst>
            <pc:docMk/>
            <pc:sldMk cId="600175967" sldId="562"/>
            <ac:cxnSpMk id="191" creationId="{FDE71C5E-990D-7EC9-369C-0AB2A2CEBDA3}"/>
          </ac:cxnSpMkLst>
        </pc:cxnChg>
        <pc:cxnChg chg="mod">
          <ac:chgData name="Ja'Quan Young" userId="8c00821a-8400-43b6-84d1-ad965c1c3445" providerId="ADAL" clId="{902B5DA7-C10A-43AA-8E2F-F3B056F775F0}" dt="2023-11-12T21:04:58.249" v="2216" actId="478"/>
          <ac:cxnSpMkLst>
            <pc:docMk/>
            <pc:sldMk cId="600175967" sldId="562"/>
            <ac:cxnSpMk id="192" creationId="{A3C57EDA-47CF-7ED8-17F8-EA5AD24CDEB5}"/>
          </ac:cxnSpMkLst>
        </pc:cxnChg>
        <pc:cxnChg chg="mod">
          <ac:chgData name="Ja'Quan Young" userId="8c00821a-8400-43b6-84d1-ad965c1c3445" providerId="ADAL" clId="{902B5DA7-C10A-43AA-8E2F-F3B056F775F0}" dt="2023-11-12T21:04:58.249" v="2216" actId="478"/>
          <ac:cxnSpMkLst>
            <pc:docMk/>
            <pc:sldMk cId="600175967" sldId="562"/>
            <ac:cxnSpMk id="193" creationId="{50F9B515-B9C0-8C4C-55D0-AA12B6B0C741}"/>
          </ac:cxnSpMkLst>
        </pc:cxnChg>
        <pc:cxnChg chg="mod">
          <ac:chgData name="Ja'Quan Young" userId="8c00821a-8400-43b6-84d1-ad965c1c3445" providerId="ADAL" clId="{902B5DA7-C10A-43AA-8E2F-F3B056F775F0}" dt="2023-11-12T21:04:58.249" v="2216" actId="478"/>
          <ac:cxnSpMkLst>
            <pc:docMk/>
            <pc:sldMk cId="600175967" sldId="562"/>
            <ac:cxnSpMk id="197" creationId="{3F46B6CD-8362-FC53-EC77-C37BA06CA5B4}"/>
          </ac:cxnSpMkLst>
        </pc:cxnChg>
        <pc:cxnChg chg="mod">
          <ac:chgData name="Ja'Quan Young" userId="8c00821a-8400-43b6-84d1-ad965c1c3445" providerId="ADAL" clId="{902B5DA7-C10A-43AA-8E2F-F3B056F775F0}" dt="2023-11-12T21:04:58.249" v="2216" actId="478"/>
          <ac:cxnSpMkLst>
            <pc:docMk/>
            <pc:sldMk cId="600175967" sldId="562"/>
            <ac:cxnSpMk id="203" creationId="{DED77D96-A5CB-B7B2-625A-077A9D8320BE}"/>
          </ac:cxnSpMkLst>
        </pc:cxnChg>
        <pc:cxnChg chg="mod">
          <ac:chgData name="Ja'Quan Young" userId="8c00821a-8400-43b6-84d1-ad965c1c3445" providerId="ADAL" clId="{902B5DA7-C10A-43AA-8E2F-F3B056F775F0}" dt="2023-11-12T21:04:58.249" v="2216" actId="478"/>
          <ac:cxnSpMkLst>
            <pc:docMk/>
            <pc:sldMk cId="600175967" sldId="562"/>
            <ac:cxnSpMk id="206" creationId="{C8101E50-A7E3-C0CD-C8F6-9EF325DC1B4E}"/>
          </ac:cxnSpMkLst>
        </pc:cxnChg>
        <pc:cxnChg chg="mod">
          <ac:chgData name="Ja'Quan Young" userId="8c00821a-8400-43b6-84d1-ad965c1c3445" providerId="ADAL" clId="{902B5DA7-C10A-43AA-8E2F-F3B056F775F0}" dt="2023-11-12T21:04:58.249" v="2216" actId="478"/>
          <ac:cxnSpMkLst>
            <pc:docMk/>
            <pc:sldMk cId="600175967" sldId="562"/>
            <ac:cxnSpMk id="211" creationId="{225132C3-1A9A-6CFA-EAF8-89E15F6C0017}"/>
          </ac:cxnSpMkLst>
        </pc:cxnChg>
        <pc:cxnChg chg="mod">
          <ac:chgData name="Ja'Quan Young" userId="8c00821a-8400-43b6-84d1-ad965c1c3445" providerId="ADAL" clId="{902B5DA7-C10A-43AA-8E2F-F3B056F775F0}" dt="2023-11-12T21:04:58.249" v="2216" actId="478"/>
          <ac:cxnSpMkLst>
            <pc:docMk/>
            <pc:sldMk cId="600175967" sldId="562"/>
            <ac:cxnSpMk id="212" creationId="{85D53ACD-DDBE-7DDB-29E5-3A6FCCE0543B}"/>
          </ac:cxnSpMkLst>
        </pc:cxnChg>
        <pc:cxnChg chg="mod">
          <ac:chgData name="Ja'Quan Young" userId="8c00821a-8400-43b6-84d1-ad965c1c3445" providerId="ADAL" clId="{902B5DA7-C10A-43AA-8E2F-F3B056F775F0}" dt="2023-11-12T21:04:58.249" v="2216" actId="478"/>
          <ac:cxnSpMkLst>
            <pc:docMk/>
            <pc:sldMk cId="600175967" sldId="562"/>
            <ac:cxnSpMk id="221" creationId="{4754702B-74F2-958B-5837-873FBB60DAE2}"/>
          </ac:cxnSpMkLst>
        </pc:cxnChg>
        <pc:cxnChg chg="mod">
          <ac:chgData name="Ja'Quan Young" userId="8c00821a-8400-43b6-84d1-ad965c1c3445" providerId="ADAL" clId="{902B5DA7-C10A-43AA-8E2F-F3B056F775F0}" dt="2023-11-12T21:04:58.249" v="2216" actId="478"/>
          <ac:cxnSpMkLst>
            <pc:docMk/>
            <pc:sldMk cId="600175967" sldId="562"/>
            <ac:cxnSpMk id="230" creationId="{C2987C37-55AF-D591-F88B-7C9FB8F09972}"/>
          </ac:cxnSpMkLst>
        </pc:cxnChg>
        <pc:cxnChg chg="mod">
          <ac:chgData name="Ja'Quan Young" userId="8c00821a-8400-43b6-84d1-ad965c1c3445" providerId="ADAL" clId="{902B5DA7-C10A-43AA-8E2F-F3B056F775F0}" dt="2023-11-12T21:04:58.249" v="2216" actId="478"/>
          <ac:cxnSpMkLst>
            <pc:docMk/>
            <pc:sldMk cId="600175967" sldId="562"/>
            <ac:cxnSpMk id="231" creationId="{3D92851F-F236-4773-1C18-12E0F98EA4B7}"/>
          </ac:cxnSpMkLst>
        </pc:cxnChg>
        <pc:cxnChg chg="mod">
          <ac:chgData name="Ja'Quan Young" userId="8c00821a-8400-43b6-84d1-ad965c1c3445" providerId="ADAL" clId="{902B5DA7-C10A-43AA-8E2F-F3B056F775F0}" dt="2023-11-12T21:04:58.249" v="2216" actId="478"/>
          <ac:cxnSpMkLst>
            <pc:docMk/>
            <pc:sldMk cId="600175967" sldId="562"/>
            <ac:cxnSpMk id="232" creationId="{FE0A5BB7-F1C4-46E2-03C7-B744EBB67857}"/>
          </ac:cxnSpMkLst>
        </pc:cxnChg>
        <pc:cxnChg chg="mod">
          <ac:chgData name="Ja'Quan Young" userId="8c00821a-8400-43b6-84d1-ad965c1c3445" providerId="ADAL" clId="{902B5DA7-C10A-43AA-8E2F-F3B056F775F0}" dt="2023-11-12T21:04:58.249" v="2216" actId="478"/>
          <ac:cxnSpMkLst>
            <pc:docMk/>
            <pc:sldMk cId="600175967" sldId="562"/>
            <ac:cxnSpMk id="236" creationId="{4B2B547B-3678-1324-75DD-710936D84E77}"/>
          </ac:cxnSpMkLst>
        </pc:cxnChg>
        <pc:cxnChg chg="mod">
          <ac:chgData name="Ja'Quan Young" userId="8c00821a-8400-43b6-84d1-ad965c1c3445" providerId="ADAL" clId="{902B5DA7-C10A-43AA-8E2F-F3B056F775F0}" dt="2023-11-12T21:04:58.249" v="2216" actId="478"/>
          <ac:cxnSpMkLst>
            <pc:docMk/>
            <pc:sldMk cId="600175967" sldId="562"/>
            <ac:cxnSpMk id="242" creationId="{3207ECD2-3476-4003-3A35-D7A86F7CF788}"/>
          </ac:cxnSpMkLst>
        </pc:cxnChg>
        <pc:cxnChg chg="mod">
          <ac:chgData name="Ja'Quan Young" userId="8c00821a-8400-43b6-84d1-ad965c1c3445" providerId="ADAL" clId="{902B5DA7-C10A-43AA-8E2F-F3B056F775F0}" dt="2023-11-12T21:04:58.249" v="2216" actId="478"/>
          <ac:cxnSpMkLst>
            <pc:docMk/>
            <pc:sldMk cId="600175967" sldId="562"/>
            <ac:cxnSpMk id="253" creationId="{3207A483-1A32-EBB2-8FB9-5C8574F21FC2}"/>
          </ac:cxnSpMkLst>
        </pc:cxnChg>
        <pc:cxnChg chg="mod">
          <ac:chgData name="Ja'Quan Young" userId="8c00821a-8400-43b6-84d1-ad965c1c3445" providerId="ADAL" clId="{902B5DA7-C10A-43AA-8E2F-F3B056F775F0}" dt="2023-11-12T21:04:58.249" v="2216" actId="478"/>
          <ac:cxnSpMkLst>
            <pc:docMk/>
            <pc:sldMk cId="600175967" sldId="562"/>
            <ac:cxnSpMk id="262" creationId="{06DACCB5-D62D-D29B-9581-5C13C61EE35F}"/>
          </ac:cxnSpMkLst>
        </pc:cxnChg>
        <pc:cxnChg chg="mod">
          <ac:chgData name="Ja'Quan Young" userId="8c00821a-8400-43b6-84d1-ad965c1c3445" providerId="ADAL" clId="{902B5DA7-C10A-43AA-8E2F-F3B056F775F0}" dt="2023-11-12T21:04:58.249" v="2216" actId="478"/>
          <ac:cxnSpMkLst>
            <pc:docMk/>
            <pc:sldMk cId="600175967" sldId="562"/>
            <ac:cxnSpMk id="263" creationId="{4EB4CBC1-FA29-51D6-F8C3-376FC970F5E5}"/>
          </ac:cxnSpMkLst>
        </pc:cxnChg>
        <pc:cxnChg chg="mod">
          <ac:chgData name="Ja'Quan Young" userId="8c00821a-8400-43b6-84d1-ad965c1c3445" providerId="ADAL" clId="{902B5DA7-C10A-43AA-8E2F-F3B056F775F0}" dt="2023-11-12T21:04:58.249" v="2216" actId="478"/>
          <ac:cxnSpMkLst>
            <pc:docMk/>
            <pc:sldMk cId="600175967" sldId="562"/>
            <ac:cxnSpMk id="264" creationId="{BEDC127A-26D0-7244-8249-D3202EDE00EB}"/>
          </ac:cxnSpMkLst>
        </pc:cxnChg>
        <pc:cxnChg chg="mod">
          <ac:chgData name="Ja'Quan Young" userId="8c00821a-8400-43b6-84d1-ad965c1c3445" providerId="ADAL" clId="{902B5DA7-C10A-43AA-8E2F-F3B056F775F0}" dt="2023-11-12T21:04:58.249" v="2216" actId="478"/>
          <ac:cxnSpMkLst>
            <pc:docMk/>
            <pc:sldMk cId="600175967" sldId="562"/>
            <ac:cxnSpMk id="268" creationId="{9C56D713-3149-75D1-BE52-40947F73BA57}"/>
          </ac:cxnSpMkLst>
        </pc:cxnChg>
        <pc:cxnChg chg="mod">
          <ac:chgData name="Ja'Quan Young" userId="8c00821a-8400-43b6-84d1-ad965c1c3445" providerId="ADAL" clId="{902B5DA7-C10A-43AA-8E2F-F3B056F775F0}" dt="2023-11-12T21:04:58.249" v="2216" actId="478"/>
          <ac:cxnSpMkLst>
            <pc:docMk/>
            <pc:sldMk cId="600175967" sldId="562"/>
            <ac:cxnSpMk id="274" creationId="{C235862C-F2D3-0BA7-9A47-A145ECE96ED6}"/>
          </ac:cxnSpMkLst>
        </pc:cxnChg>
      </pc:sldChg>
    </pc:docChg>
  </pc:docChgLst>
</pc:chgInfo>
</file>

<file path=ppt/diagrams/_rels/data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_rels/data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_rels/data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image" Target="../media/image21.jpeg"/><Relationship Id="rId4" Type="http://schemas.openxmlformats.org/officeDocument/2006/relationships/image" Target="../media/image24.jpeg"/></Relationships>
</file>

<file path=ppt/diagrams/_rels/drawing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_rels/drawing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_rels/drawing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image" Target="../media/image21.jpeg"/><Relationship Id="rId4" Type="http://schemas.openxmlformats.org/officeDocument/2006/relationships/image" Target="../media/image2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11ED1F-1C45-492E-991B-13E167175F7F}"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8BB3B08F-CA9F-4655-8251-93BDD7C809A6}">
      <dgm:prSet phldrT="[Text]"/>
      <dgm:spPr>
        <a:solidFill>
          <a:schemeClr val="bg2"/>
        </a:solidFill>
      </dgm:spPr>
      <dgm:t>
        <a:bodyPr/>
        <a:lstStyle/>
        <a:p>
          <a:r>
            <a:rPr lang="en-US"/>
            <a:t>Limits Body-Roll</a:t>
          </a:r>
        </a:p>
      </dgm:t>
    </dgm:pt>
    <dgm:pt modelId="{E49C2A22-D1A5-4E48-8EDE-7F9AF3D67B74}" type="parTrans" cxnId="{93C4CCF2-6904-4071-8E04-92524C2ABE0D}">
      <dgm:prSet/>
      <dgm:spPr/>
      <dgm:t>
        <a:bodyPr/>
        <a:lstStyle/>
        <a:p>
          <a:endParaRPr lang="en-US"/>
        </a:p>
      </dgm:t>
    </dgm:pt>
    <dgm:pt modelId="{42627443-93D4-481F-AD55-7C8489653410}" type="sibTrans" cxnId="{93C4CCF2-6904-4071-8E04-92524C2ABE0D}">
      <dgm:prSet/>
      <dgm:spPr/>
      <dgm:t>
        <a:bodyPr/>
        <a:lstStyle/>
        <a:p>
          <a:endParaRPr lang="en-US"/>
        </a:p>
      </dgm:t>
    </dgm:pt>
    <dgm:pt modelId="{C6F584B8-AC7D-41DB-A38C-D4AFFE73C522}">
      <dgm:prSet phldrT="[Text]"/>
      <dgm:spPr/>
      <dgm:t>
        <a:bodyPr/>
        <a:lstStyle/>
        <a:p>
          <a:r>
            <a:rPr lang="en-US">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±5 deg</a:t>
          </a:r>
          <a:endParaRPr lang="en-US"/>
        </a:p>
      </dgm:t>
    </dgm:pt>
    <dgm:pt modelId="{96B6FCDD-A7D1-4D9E-A77E-D6B7F9678D71}" type="parTrans" cxnId="{19FE92C9-4702-4BB1-9CD9-4E10108C2AFC}">
      <dgm:prSet/>
      <dgm:spPr/>
      <dgm:t>
        <a:bodyPr/>
        <a:lstStyle/>
        <a:p>
          <a:endParaRPr lang="en-US"/>
        </a:p>
      </dgm:t>
    </dgm:pt>
    <dgm:pt modelId="{6C9807EB-F0F6-488B-A211-43212479D116}" type="sibTrans" cxnId="{19FE92C9-4702-4BB1-9CD9-4E10108C2AFC}">
      <dgm:prSet/>
      <dgm:spPr/>
      <dgm:t>
        <a:bodyPr/>
        <a:lstStyle/>
        <a:p>
          <a:endParaRPr lang="en-US"/>
        </a:p>
      </dgm:t>
    </dgm:pt>
    <dgm:pt modelId="{C9B0EDA5-3F45-4CE3-B828-8C0AAEFA1B9B}">
      <dgm:prSet phldrT="[Text]"/>
      <dgm:spPr>
        <a:solidFill>
          <a:schemeClr val="bg2"/>
        </a:solidFill>
      </dgm:spPr>
      <dgm:t>
        <a:bodyPr/>
        <a:lstStyle/>
        <a:p>
          <a:r>
            <a:rPr lang="en-US"/>
            <a:t>Exceeds Max Turn Radius</a:t>
          </a:r>
        </a:p>
      </dgm:t>
    </dgm:pt>
    <dgm:pt modelId="{A4523974-676F-4CD3-862B-5E97D9DBC58F}" type="parTrans" cxnId="{FD4DE548-1D66-4F68-A123-43364261A246}">
      <dgm:prSet/>
      <dgm:spPr/>
      <dgm:t>
        <a:bodyPr/>
        <a:lstStyle/>
        <a:p>
          <a:endParaRPr lang="en-US"/>
        </a:p>
      </dgm:t>
    </dgm:pt>
    <dgm:pt modelId="{0DCB23C2-1291-499F-A8A9-E845A53E3D85}" type="sibTrans" cxnId="{FD4DE548-1D66-4F68-A123-43364261A246}">
      <dgm:prSet/>
      <dgm:spPr/>
      <dgm:t>
        <a:bodyPr/>
        <a:lstStyle/>
        <a:p>
          <a:endParaRPr lang="en-US"/>
        </a:p>
      </dgm:t>
    </dgm:pt>
    <dgm:pt modelId="{52268DDB-B003-4CFD-ABBB-6B22E7977893}">
      <dgm:prSet phldrT="[Text]"/>
      <dgm:spPr/>
      <dgm:t>
        <a:bodyPr/>
        <a:lstStyle/>
        <a:p>
          <a:r>
            <a:rPr lang="en-US">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±30 deg</a:t>
          </a:r>
          <a:endParaRPr lang="en-US"/>
        </a:p>
      </dgm:t>
    </dgm:pt>
    <dgm:pt modelId="{837BD7F9-FC67-45F7-8A96-DFD184097B61}" type="parTrans" cxnId="{03640B6E-8461-4426-8AC2-AF129950194D}">
      <dgm:prSet/>
      <dgm:spPr/>
      <dgm:t>
        <a:bodyPr/>
        <a:lstStyle/>
        <a:p>
          <a:endParaRPr lang="en-US"/>
        </a:p>
      </dgm:t>
    </dgm:pt>
    <dgm:pt modelId="{288F95C7-3D26-466E-8D0C-01AC6B4641D1}" type="sibTrans" cxnId="{03640B6E-8461-4426-8AC2-AF129950194D}">
      <dgm:prSet/>
      <dgm:spPr/>
      <dgm:t>
        <a:bodyPr/>
        <a:lstStyle/>
        <a:p>
          <a:endParaRPr lang="en-US"/>
        </a:p>
      </dgm:t>
    </dgm:pt>
    <dgm:pt modelId="{62C3A18F-1CAE-4CB6-B664-ABB92E3DE63F}" type="pres">
      <dgm:prSet presAssocID="{7A11ED1F-1C45-492E-991B-13E167175F7F}" presName="Name0" presStyleCnt="0">
        <dgm:presLayoutVars>
          <dgm:chPref val="3"/>
          <dgm:dir/>
          <dgm:animLvl val="lvl"/>
          <dgm:resizeHandles/>
        </dgm:presLayoutVars>
      </dgm:prSet>
      <dgm:spPr/>
    </dgm:pt>
    <dgm:pt modelId="{5CA2CF02-A22E-42A2-8BE7-55B840C146CC}" type="pres">
      <dgm:prSet presAssocID="{8BB3B08F-CA9F-4655-8251-93BDD7C809A6}" presName="horFlow" presStyleCnt="0"/>
      <dgm:spPr/>
    </dgm:pt>
    <dgm:pt modelId="{2503707C-BFEB-4EBA-82DD-E360D1202D01}" type="pres">
      <dgm:prSet presAssocID="{8BB3B08F-CA9F-4655-8251-93BDD7C809A6}" presName="bigChev" presStyleLbl="node1" presStyleIdx="0" presStyleCnt="2"/>
      <dgm:spPr/>
    </dgm:pt>
    <dgm:pt modelId="{7D893FC9-4DF9-4A4F-BE99-997BCA99D30C}" type="pres">
      <dgm:prSet presAssocID="{96B6FCDD-A7D1-4D9E-A77E-D6B7F9678D71}" presName="parTrans" presStyleCnt="0"/>
      <dgm:spPr/>
    </dgm:pt>
    <dgm:pt modelId="{3E236AF0-9E5C-44B4-9C88-515EB7A3D638}" type="pres">
      <dgm:prSet presAssocID="{C6F584B8-AC7D-41DB-A38C-D4AFFE73C522}" presName="node" presStyleLbl="alignAccFollowNode1" presStyleIdx="0" presStyleCnt="2">
        <dgm:presLayoutVars>
          <dgm:bulletEnabled val="1"/>
        </dgm:presLayoutVars>
      </dgm:prSet>
      <dgm:spPr/>
    </dgm:pt>
    <dgm:pt modelId="{09C35819-899A-4914-BB38-69B6396CFDDC}" type="pres">
      <dgm:prSet presAssocID="{8BB3B08F-CA9F-4655-8251-93BDD7C809A6}" presName="vSp" presStyleCnt="0"/>
      <dgm:spPr/>
    </dgm:pt>
    <dgm:pt modelId="{73A2D849-0A28-489B-A57A-7C0812A12AA0}" type="pres">
      <dgm:prSet presAssocID="{C9B0EDA5-3F45-4CE3-B828-8C0AAEFA1B9B}" presName="horFlow" presStyleCnt="0"/>
      <dgm:spPr/>
    </dgm:pt>
    <dgm:pt modelId="{06C53297-B4FC-4C2F-B645-8ECC197648CC}" type="pres">
      <dgm:prSet presAssocID="{C9B0EDA5-3F45-4CE3-B828-8C0AAEFA1B9B}" presName="bigChev" presStyleLbl="node1" presStyleIdx="1" presStyleCnt="2"/>
      <dgm:spPr/>
    </dgm:pt>
    <dgm:pt modelId="{EF4B6A8A-1EDA-4CF5-B606-D5F4477E7883}" type="pres">
      <dgm:prSet presAssocID="{837BD7F9-FC67-45F7-8A96-DFD184097B61}" presName="parTrans" presStyleCnt="0"/>
      <dgm:spPr/>
    </dgm:pt>
    <dgm:pt modelId="{13F698DF-F8CF-4C0C-9E90-CBC2EC033FE2}" type="pres">
      <dgm:prSet presAssocID="{52268DDB-B003-4CFD-ABBB-6B22E7977893}" presName="node" presStyleLbl="alignAccFollowNode1" presStyleIdx="1" presStyleCnt="2">
        <dgm:presLayoutVars>
          <dgm:bulletEnabled val="1"/>
        </dgm:presLayoutVars>
      </dgm:prSet>
      <dgm:spPr/>
    </dgm:pt>
  </dgm:ptLst>
  <dgm:cxnLst>
    <dgm:cxn modelId="{61307800-3369-4879-B45E-FCDA0CBBCC67}" type="presOf" srcId="{7A11ED1F-1C45-492E-991B-13E167175F7F}" destId="{62C3A18F-1CAE-4CB6-B664-ABB92E3DE63F}" srcOrd="0" destOrd="0" presId="urn:microsoft.com/office/officeart/2005/8/layout/lProcess3"/>
    <dgm:cxn modelId="{FD4DE548-1D66-4F68-A123-43364261A246}" srcId="{7A11ED1F-1C45-492E-991B-13E167175F7F}" destId="{C9B0EDA5-3F45-4CE3-B828-8C0AAEFA1B9B}" srcOrd="1" destOrd="0" parTransId="{A4523974-676F-4CD3-862B-5E97D9DBC58F}" sibTransId="{0DCB23C2-1291-499F-A8A9-E845A53E3D85}"/>
    <dgm:cxn modelId="{03640B6E-8461-4426-8AC2-AF129950194D}" srcId="{C9B0EDA5-3F45-4CE3-B828-8C0AAEFA1B9B}" destId="{52268DDB-B003-4CFD-ABBB-6B22E7977893}" srcOrd="0" destOrd="0" parTransId="{837BD7F9-FC67-45F7-8A96-DFD184097B61}" sibTransId="{288F95C7-3D26-466E-8D0C-01AC6B4641D1}"/>
    <dgm:cxn modelId="{0133A956-85A6-482B-AB60-03C409C4671A}" type="presOf" srcId="{8BB3B08F-CA9F-4655-8251-93BDD7C809A6}" destId="{2503707C-BFEB-4EBA-82DD-E360D1202D01}" srcOrd="0" destOrd="0" presId="urn:microsoft.com/office/officeart/2005/8/layout/lProcess3"/>
    <dgm:cxn modelId="{77CF0F85-D072-4490-A7B0-8F6B0D5EE79B}" type="presOf" srcId="{C6F584B8-AC7D-41DB-A38C-D4AFFE73C522}" destId="{3E236AF0-9E5C-44B4-9C88-515EB7A3D638}" srcOrd="0" destOrd="0" presId="urn:microsoft.com/office/officeart/2005/8/layout/lProcess3"/>
    <dgm:cxn modelId="{22DC8EA7-99E7-49F9-9DF6-DA3B25822726}" type="presOf" srcId="{52268DDB-B003-4CFD-ABBB-6B22E7977893}" destId="{13F698DF-F8CF-4C0C-9E90-CBC2EC033FE2}" srcOrd="0" destOrd="0" presId="urn:microsoft.com/office/officeart/2005/8/layout/lProcess3"/>
    <dgm:cxn modelId="{19FE92C9-4702-4BB1-9CD9-4E10108C2AFC}" srcId="{8BB3B08F-CA9F-4655-8251-93BDD7C809A6}" destId="{C6F584B8-AC7D-41DB-A38C-D4AFFE73C522}" srcOrd="0" destOrd="0" parTransId="{96B6FCDD-A7D1-4D9E-A77E-D6B7F9678D71}" sibTransId="{6C9807EB-F0F6-488B-A211-43212479D116}"/>
    <dgm:cxn modelId="{59F9EBE6-DA54-4338-B46E-A0097345D49D}" type="presOf" srcId="{C9B0EDA5-3F45-4CE3-B828-8C0AAEFA1B9B}" destId="{06C53297-B4FC-4C2F-B645-8ECC197648CC}" srcOrd="0" destOrd="0" presId="urn:microsoft.com/office/officeart/2005/8/layout/lProcess3"/>
    <dgm:cxn modelId="{93C4CCF2-6904-4071-8E04-92524C2ABE0D}" srcId="{7A11ED1F-1C45-492E-991B-13E167175F7F}" destId="{8BB3B08F-CA9F-4655-8251-93BDD7C809A6}" srcOrd="0" destOrd="0" parTransId="{E49C2A22-D1A5-4E48-8EDE-7F9AF3D67B74}" sibTransId="{42627443-93D4-481F-AD55-7C8489653410}"/>
    <dgm:cxn modelId="{A96C680D-CBF7-4B1B-8CC6-84AEA824B35B}" type="presParOf" srcId="{62C3A18F-1CAE-4CB6-B664-ABB92E3DE63F}" destId="{5CA2CF02-A22E-42A2-8BE7-55B840C146CC}" srcOrd="0" destOrd="0" presId="urn:microsoft.com/office/officeart/2005/8/layout/lProcess3"/>
    <dgm:cxn modelId="{BCD7618B-E8E0-4D1A-9FCF-125CDD43F1EB}" type="presParOf" srcId="{5CA2CF02-A22E-42A2-8BE7-55B840C146CC}" destId="{2503707C-BFEB-4EBA-82DD-E360D1202D01}" srcOrd="0" destOrd="0" presId="urn:microsoft.com/office/officeart/2005/8/layout/lProcess3"/>
    <dgm:cxn modelId="{8757D17C-0507-4615-AB09-84F730918420}" type="presParOf" srcId="{5CA2CF02-A22E-42A2-8BE7-55B840C146CC}" destId="{7D893FC9-4DF9-4A4F-BE99-997BCA99D30C}" srcOrd="1" destOrd="0" presId="urn:microsoft.com/office/officeart/2005/8/layout/lProcess3"/>
    <dgm:cxn modelId="{FA70E35B-5DF3-41AA-AC5D-2D8213941ACF}" type="presParOf" srcId="{5CA2CF02-A22E-42A2-8BE7-55B840C146CC}" destId="{3E236AF0-9E5C-44B4-9C88-515EB7A3D638}" srcOrd="2" destOrd="0" presId="urn:microsoft.com/office/officeart/2005/8/layout/lProcess3"/>
    <dgm:cxn modelId="{6F7AFEB6-20C8-483B-9375-DCD84DD85A0D}" type="presParOf" srcId="{62C3A18F-1CAE-4CB6-B664-ABB92E3DE63F}" destId="{09C35819-899A-4914-BB38-69B6396CFDDC}" srcOrd="1" destOrd="0" presId="urn:microsoft.com/office/officeart/2005/8/layout/lProcess3"/>
    <dgm:cxn modelId="{D90F42B2-F31C-46BB-8041-3C44AFD6A57B}" type="presParOf" srcId="{62C3A18F-1CAE-4CB6-B664-ABB92E3DE63F}" destId="{73A2D849-0A28-489B-A57A-7C0812A12AA0}" srcOrd="2" destOrd="0" presId="urn:microsoft.com/office/officeart/2005/8/layout/lProcess3"/>
    <dgm:cxn modelId="{05803901-7ADD-4126-94AF-4485DC317E36}" type="presParOf" srcId="{73A2D849-0A28-489B-A57A-7C0812A12AA0}" destId="{06C53297-B4FC-4C2F-B645-8ECC197648CC}" srcOrd="0" destOrd="0" presId="urn:microsoft.com/office/officeart/2005/8/layout/lProcess3"/>
    <dgm:cxn modelId="{3D3F6AC3-060A-477F-95B8-84A5E64C01EB}" type="presParOf" srcId="{73A2D849-0A28-489B-A57A-7C0812A12AA0}" destId="{EF4B6A8A-1EDA-4CF5-B606-D5F4477E7883}" srcOrd="1" destOrd="0" presId="urn:microsoft.com/office/officeart/2005/8/layout/lProcess3"/>
    <dgm:cxn modelId="{2F1226A2-7FB2-47D1-9DDE-6F221FBA16A9}" type="presParOf" srcId="{73A2D849-0A28-489B-A57A-7C0812A12AA0}" destId="{13F698DF-F8CF-4C0C-9E90-CBC2EC033FE2}"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B3F57CF-CF05-4A85-B086-551321B61C79}" type="doc">
      <dgm:prSet loTypeId="urn:microsoft.com/office/officeart/2005/8/layout/hChevron3" loCatId="process" qsTypeId="urn:microsoft.com/office/officeart/2005/8/quickstyle/simple1" qsCatId="simple" csTypeId="urn:microsoft.com/office/officeart/2005/8/colors/colorful1" csCatId="colorful" phldr="1"/>
      <dgm:spPr/>
    </dgm:pt>
    <dgm:pt modelId="{187024EC-7709-4EE7-A1DD-DF2B2B8C6042}">
      <dgm:prSet phldrT="[Text]"/>
      <dgm:spPr/>
      <dgm:t>
        <a:bodyPr/>
        <a:lstStyle/>
        <a:p>
          <a:pPr rtl="0"/>
          <a:r>
            <a:rPr lang="en-US" b="0">
              <a:latin typeface="+mn-lt"/>
            </a:rPr>
            <a:t>Pairwise</a:t>
          </a:r>
          <a:r>
            <a:rPr lang="en-US" b="0"/>
            <a:t> Comparison</a:t>
          </a:r>
          <a:endParaRPr lang="en-US" b="0">
            <a:latin typeface="Arial Black"/>
          </a:endParaRPr>
        </a:p>
      </dgm:t>
    </dgm:pt>
    <dgm:pt modelId="{39981640-F742-4E80-932F-B0384A7D5B2A}" type="parTrans" cxnId="{307B0C66-F453-4D6C-826A-F7B67C95DF0B}">
      <dgm:prSet/>
      <dgm:spPr/>
      <dgm:t>
        <a:bodyPr/>
        <a:lstStyle/>
        <a:p>
          <a:endParaRPr lang="en-US"/>
        </a:p>
      </dgm:t>
    </dgm:pt>
    <dgm:pt modelId="{5636B59C-5D4F-494C-B8CF-5D8EFBD4FE8E}" type="sibTrans" cxnId="{307B0C66-F453-4D6C-826A-F7B67C95DF0B}">
      <dgm:prSet/>
      <dgm:spPr/>
      <dgm:t>
        <a:bodyPr/>
        <a:lstStyle/>
        <a:p>
          <a:endParaRPr lang="en-US"/>
        </a:p>
      </dgm:t>
    </dgm:pt>
    <dgm:pt modelId="{3123F49E-EB2E-412B-8FE1-9A79EBF7EC5A}">
      <dgm:prSet phldrT="[Text]"/>
      <dgm:spPr/>
      <dgm:t>
        <a:bodyPr/>
        <a:lstStyle/>
        <a:p>
          <a:r>
            <a:rPr lang="en-US"/>
            <a:t>Pugh Chart</a:t>
          </a:r>
        </a:p>
      </dgm:t>
    </dgm:pt>
    <dgm:pt modelId="{0D113A7C-5581-4C72-8E42-F49A338D32CD}" type="parTrans" cxnId="{89D1ADCD-9853-464B-B976-D410AFF5DCF4}">
      <dgm:prSet/>
      <dgm:spPr/>
      <dgm:t>
        <a:bodyPr/>
        <a:lstStyle/>
        <a:p>
          <a:endParaRPr lang="en-US"/>
        </a:p>
      </dgm:t>
    </dgm:pt>
    <dgm:pt modelId="{08060309-4D9D-4C80-AEDD-F634017A8CE7}" type="sibTrans" cxnId="{89D1ADCD-9853-464B-B976-D410AFF5DCF4}">
      <dgm:prSet/>
      <dgm:spPr/>
      <dgm:t>
        <a:bodyPr/>
        <a:lstStyle/>
        <a:p>
          <a:endParaRPr lang="en-US"/>
        </a:p>
      </dgm:t>
    </dgm:pt>
    <dgm:pt modelId="{F0CEA85D-1DE7-4C8C-BFDE-FBAA4888A232}">
      <dgm:prSet phldrT="[Text]"/>
      <dgm:spPr/>
      <dgm:t>
        <a:bodyPr/>
        <a:lstStyle/>
        <a:p>
          <a:r>
            <a:rPr lang="en-US"/>
            <a:t>Analytical Hierarchy Process</a:t>
          </a:r>
        </a:p>
      </dgm:t>
    </dgm:pt>
    <dgm:pt modelId="{07B947EC-9A64-47C0-80EF-FAB865C60542}" type="parTrans" cxnId="{09BDE66F-047F-42DC-A67D-494993C59CC8}">
      <dgm:prSet/>
      <dgm:spPr/>
      <dgm:t>
        <a:bodyPr/>
        <a:lstStyle/>
        <a:p>
          <a:endParaRPr lang="en-US"/>
        </a:p>
      </dgm:t>
    </dgm:pt>
    <dgm:pt modelId="{94DAB882-122E-4F3B-87F5-30D36989F630}" type="sibTrans" cxnId="{09BDE66F-047F-42DC-A67D-494993C59CC8}">
      <dgm:prSet/>
      <dgm:spPr/>
      <dgm:t>
        <a:bodyPr/>
        <a:lstStyle/>
        <a:p>
          <a:endParaRPr lang="en-US"/>
        </a:p>
      </dgm:t>
    </dgm:pt>
    <dgm:pt modelId="{66D34FFA-B479-47FD-86C0-75A5EE7FCE68}">
      <dgm:prSet phldrT="[Text]"/>
      <dgm:spPr/>
      <dgm:t>
        <a:bodyPr/>
        <a:lstStyle/>
        <a:p>
          <a:r>
            <a:rPr lang="en-US"/>
            <a:t>House of Quality</a:t>
          </a:r>
        </a:p>
      </dgm:t>
    </dgm:pt>
    <dgm:pt modelId="{005EC355-EDCB-413C-BBB9-B4E9676C0A71}" type="parTrans" cxnId="{172BAF83-AFEF-4270-BCD7-54AB353CA606}">
      <dgm:prSet/>
      <dgm:spPr/>
      <dgm:t>
        <a:bodyPr/>
        <a:lstStyle/>
        <a:p>
          <a:endParaRPr lang="en-US"/>
        </a:p>
      </dgm:t>
    </dgm:pt>
    <dgm:pt modelId="{5A69C84A-7FDC-4693-9F25-243FD4BDF7AD}" type="sibTrans" cxnId="{172BAF83-AFEF-4270-BCD7-54AB353CA606}">
      <dgm:prSet/>
      <dgm:spPr/>
      <dgm:t>
        <a:bodyPr/>
        <a:lstStyle/>
        <a:p>
          <a:endParaRPr lang="en-US"/>
        </a:p>
      </dgm:t>
    </dgm:pt>
    <dgm:pt modelId="{4B045526-EB4D-42D4-9B8D-505491A8866B}" type="pres">
      <dgm:prSet presAssocID="{1B3F57CF-CF05-4A85-B086-551321B61C79}" presName="Name0" presStyleCnt="0">
        <dgm:presLayoutVars>
          <dgm:dir/>
          <dgm:resizeHandles val="exact"/>
        </dgm:presLayoutVars>
      </dgm:prSet>
      <dgm:spPr/>
    </dgm:pt>
    <dgm:pt modelId="{099941E7-4441-4A98-847E-CEED5B8EA816}" type="pres">
      <dgm:prSet presAssocID="{187024EC-7709-4EE7-A1DD-DF2B2B8C6042}" presName="parTxOnly" presStyleLbl="node1" presStyleIdx="0" presStyleCnt="4">
        <dgm:presLayoutVars>
          <dgm:bulletEnabled val="1"/>
        </dgm:presLayoutVars>
      </dgm:prSet>
      <dgm:spPr/>
    </dgm:pt>
    <dgm:pt modelId="{9CC3C574-C452-4715-90C7-C38B82AFF9B1}" type="pres">
      <dgm:prSet presAssocID="{5636B59C-5D4F-494C-B8CF-5D8EFBD4FE8E}" presName="parSpace" presStyleCnt="0"/>
      <dgm:spPr/>
    </dgm:pt>
    <dgm:pt modelId="{E2C37B79-E834-47CA-B066-6FA2A3949F76}" type="pres">
      <dgm:prSet presAssocID="{66D34FFA-B479-47FD-86C0-75A5EE7FCE68}" presName="parTxOnly" presStyleLbl="node1" presStyleIdx="1" presStyleCnt="4">
        <dgm:presLayoutVars>
          <dgm:bulletEnabled val="1"/>
        </dgm:presLayoutVars>
      </dgm:prSet>
      <dgm:spPr/>
    </dgm:pt>
    <dgm:pt modelId="{7E9AB5A1-B300-4EFC-B9A2-EC6C5C44A552}" type="pres">
      <dgm:prSet presAssocID="{5A69C84A-7FDC-4693-9F25-243FD4BDF7AD}" presName="parSpace" presStyleCnt="0"/>
      <dgm:spPr/>
    </dgm:pt>
    <dgm:pt modelId="{3830B230-8A29-4A07-8E6D-DE33DAA090C4}" type="pres">
      <dgm:prSet presAssocID="{3123F49E-EB2E-412B-8FE1-9A79EBF7EC5A}" presName="parTxOnly" presStyleLbl="node1" presStyleIdx="2" presStyleCnt="4">
        <dgm:presLayoutVars>
          <dgm:bulletEnabled val="1"/>
        </dgm:presLayoutVars>
      </dgm:prSet>
      <dgm:spPr/>
    </dgm:pt>
    <dgm:pt modelId="{EE1E0B67-7B85-49AF-8F88-4F4765A1DF44}" type="pres">
      <dgm:prSet presAssocID="{08060309-4D9D-4C80-AEDD-F634017A8CE7}" presName="parSpace" presStyleCnt="0"/>
      <dgm:spPr/>
    </dgm:pt>
    <dgm:pt modelId="{24320B05-9BEC-4183-A90E-3726338EF618}" type="pres">
      <dgm:prSet presAssocID="{F0CEA85D-1DE7-4C8C-BFDE-FBAA4888A232}" presName="parTxOnly" presStyleLbl="node1" presStyleIdx="3" presStyleCnt="4">
        <dgm:presLayoutVars>
          <dgm:bulletEnabled val="1"/>
        </dgm:presLayoutVars>
      </dgm:prSet>
      <dgm:spPr/>
    </dgm:pt>
  </dgm:ptLst>
  <dgm:cxnLst>
    <dgm:cxn modelId="{6A040F10-4D97-45AB-BA1E-EC68327B4632}" type="presOf" srcId="{3123F49E-EB2E-412B-8FE1-9A79EBF7EC5A}" destId="{3830B230-8A29-4A07-8E6D-DE33DAA090C4}" srcOrd="0" destOrd="0" presId="urn:microsoft.com/office/officeart/2005/8/layout/hChevron3"/>
    <dgm:cxn modelId="{2EF8B91D-C891-44A0-A6A5-94B8897F2D23}" type="presOf" srcId="{187024EC-7709-4EE7-A1DD-DF2B2B8C6042}" destId="{099941E7-4441-4A98-847E-CEED5B8EA816}" srcOrd="0" destOrd="0" presId="urn:microsoft.com/office/officeart/2005/8/layout/hChevron3"/>
    <dgm:cxn modelId="{B06DC023-2F30-4ACA-A534-ED476430DE1A}" type="presOf" srcId="{66D34FFA-B479-47FD-86C0-75A5EE7FCE68}" destId="{E2C37B79-E834-47CA-B066-6FA2A3949F76}" srcOrd="0" destOrd="0" presId="urn:microsoft.com/office/officeart/2005/8/layout/hChevron3"/>
    <dgm:cxn modelId="{A3FD6542-FCBC-44C0-BBCC-F671D030BE1D}" type="presOf" srcId="{1B3F57CF-CF05-4A85-B086-551321B61C79}" destId="{4B045526-EB4D-42D4-9B8D-505491A8866B}" srcOrd="0" destOrd="0" presId="urn:microsoft.com/office/officeart/2005/8/layout/hChevron3"/>
    <dgm:cxn modelId="{307B0C66-F453-4D6C-826A-F7B67C95DF0B}" srcId="{1B3F57CF-CF05-4A85-B086-551321B61C79}" destId="{187024EC-7709-4EE7-A1DD-DF2B2B8C6042}" srcOrd="0" destOrd="0" parTransId="{39981640-F742-4E80-932F-B0384A7D5B2A}" sibTransId="{5636B59C-5D4F-494C-B8CF-5D8EFBD4FE8E}"/>
    <dgm:cxn modelId="{09BDE66F-047F-42DC-A67D-494993C59CC8}" srcId="{1B3F57CF-CF05-4A85-B086-551321B61C79}" destId="{F0CEA85D-1DE7-4C8C-BFDE-FBAA4888A232}" srcOrd="3" destOrd="0" parTransId="{07B947EC-9A64-47C0-80EF-FAB865C60542}" sibTransId="{94DAB882-122E-4F3B-87F5-30D36989F630}"/>
    <dgm:cxn modelId="{172BAF83-AFEF-4270-BCD7-54AB353CA606}" srcId="{1B3F57CF-CF05-4A85-B086-551321B61C79}" destId="{66D34FFA-B479-47FD-86C0-75A5EE7FCE68}" srcOrd="1" destOrd="0" parTransId="{005EC355-EDCB-413C-BBB9-B4E9676C0A71}" sibTransId="{5A69C84A-7FDC-4693-9F25-243FD4BDF7AD}"/>
    <dgm:cxn modelId="{64FBAEC7-7DC1-4B60-9325-9CC7E69201E9}" type="presOf" srcId="{F0CEA85D-1DE7-4C8C-BFDE-FBAA4888A232}" destId="{24320B05-9BEC-4183-A90E-3726338EF618}" srcOrd="0" destOrd="0" presId="urn:microsoft.com/office/officeart/2005/8/layout/hChevron3"/>
    <dgm:cxn modelId="{89D1ADCD-9853-464B-B976-D410AFF5DCF4}" srcId="{1B3F57CF-CF05-4A85-B086-551321B61C79}" destId="{3123F49E-EB2E-412B-8FE1-9A79EBF7EC5A}" srcOrd="2" destOrd="0" parTransId="{0D113A7C-5581-4C72-8E42-F49A338D32CD}" sibTransId="{08060309-4D9D-4C80-AEDD-F634017A8CE7}"/>
    <dgm:cxn modelId="{9FB4EAE5-DE7F-4D86-9625-C1E1E51BF571}" type="presParOf" srcId="{4B045526-EB4D-42D4-9B8D-505491A8866B}" destId="{099941E7-4441-4A98-847E-CEED5B8EA816}" srcOrd="0" destOrd="0" presId="urn:microsoft.com/office/officeart/2005/8/layout/hChevron3"/>
    <dgm:cxn modelId="{33DE5DD6-1547-4BD3-8E25-6F1536C61DBB}" type="presParOf" srcId="{4B045526-EB4D-42D4-9B8D-505491A8866B}" destId="{9CC3C574-C452-4715-90C7-C38B82AFF9B1}" srcOrd="1" destOrd="0" presId="urn:microsoft.com/office/officeart/2005/8/layout/hChevron3"/>
    <dgm:cxn modelId="{1E8BFEEB-0DC5-4A35-B8CE-3FC757219417}" type="presParOf" srcId="{4B045526-EB4D-42D4-9B8D-505491A8866B}" destId="{E2C37B79-E834-47CA-B066-6FA2A3949F76}" srcOrd="2" destOrd="0" presId="urn:microsoft.com/office/officeart/2005/8/layout/hChevron3"/>
    <dgm:cxn modelId="{1C561E24-753E-4B84-B6FA-F0D048438306}" type="presParOf" srcId="{4B045526-EB4D-42D4-9B8D-505491A8866B}" destId="{7E9AB5A1-B300-4EFC-B9A2-EC6C5C44A552}" srcOrd="3" destOrd="0" presId="urn:microsoft.com/office/officeart/2005/8/layout/hChevron3"/>
    <dgm:cxn modelId="{152BEE02-EE3C-419C-9ABB-879E330DF9BA}" type="presParOf" srcId="{4B045526-EB4D-42D4-9B8D-505491A8866B}" destId="{3830B230-8A29-4A07-8E6D-DE33DAA090C4}" srcOrd="4" destOrd="0" presId="urn:microsoft.com/office/officeart/2005/8/layout/hChevron3"/>
    <dgm:cxn modelId="{F0290644-83DF-4B5F-A927-EF7E3D856746}" type="presParOf" srcId="{4B045526-EB4D-42D4-9B8D-505491A8866B}" destId="{EE1E0B67-7B85-49AF-8F88-4F4765A1DF44}" srcOrd="5" destOrd="0" presId="urn:microsoft.com/office/officeart/2005/8/layout/hChevron3"/>
    <dgm:cxn modelId="{E7136F31-DB3A-468F-AAEF-860526238360}" type="presParOf" srcId="{4B045526-EB4D-42D4-9B8D-505491A8866B}" destId="{24320B05-9BEC-4183-A90E-3726338EF618}"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B3F57CF-CF05-4A85-B086-551321B61C79}" type="doc">
      <dgm:prSet loTypeId="urn:microsoft.com/office/officeart/2005/8/layout/hChevron3" loCatId="process" qsTypeId="urn:microsoft.com/office/officeart/2005/8/quickstyle/simple1" qsCatId="simple" csTypeId="urn:microsoft.com/office/officeart/2005/8/colors/colorful1" csCatId="colorful" phldr="1"/>
      <dgm:spPr/>
    </dgm:pt>
    <dgm:pt modelId="{187024EC-7709-4EE7-A1DD-DF2B2B8C6042}">
      <dgm:prSet phldrT="[Text]"/>
      <dgm:spPr/>
      <dgm:t>
        <a:bodyPr/>
        <a:lstStyle/>
        <a:p>
          <a:pPr rtl="0"/>
          <a:endParaRPr lang="en-US" b="0">
            <a:latin typeface="Arial Black"/>
          </a:endParaRPr>
        </a:p>
      </dgm:t>
    </dgm:pt>
    <dgm:pt modelId="{39981640-F742-4E80-932F-B0384A7D5B2A}" type="parTrans" cxnId="{307B0C66-F453-4D6C-826A-F7B67C95DF0B}">
      <dgm:prSet/>
      <dgm:spPr/>
      <dgm:t>
        <a:bodyPr/>
        <a:lstStyle/>
        <a:p>
          <a:endParaRPr lang="en-US"/>
        </a:p>
      </dgm:t>
    </dgm:pt>
    <dgm:pt modelId="{5636B59C-5D4F-494C-B8CF-5D8EFBD4FE8E}" type="sibTrans" cxnId="{307B0C66-F453-4D6C-826A-F7B67C95DF0B}">
      <dgm:prSet/>
      <dgm:spPr/>
      <dgm:t>
        <a:bodyPr/>
        <a:lstStyle/>
        <a:p>
          <a:endParaRPr lang="en-US"/>
        </a:p>
      </dgm:t>
    </dgm:pt>
    <dgm:pt modelId="{4B045526-EB4D-42D4-9B8D-505491A8866B}" type="pres">
      <dgm:prSet presAssocID="{1B3F57CF-CF05-4A85-B086-551321B61C79}" presName="Name0" presStyleCnt="0">
        <dgm:presLayoutVars>
          <dgm:dir/>
          <dgm:resizeHandles val="exact"/>
        </dgm:presLayoutVars>
      </dgm:prSet>
      <dgm:spPr/>
    </dgm:pt>
    <dgm:pt modelId="{099941E7-4441-4A98-847E-CEED5B8EA816}" type="pres">
      <dgm:prSet presAssocID="{187024EC-7709-4EE7-A1DD-DF2B2B8C6042}" presName="parTxOnly" presStyleLbl="node1" presStyleIdx="0" presStyleCnt="1" custLinFactX="-204268" custLinFactNeighborX="-300000" custLinFactNeighborY="-77032">
        <dgm:presLayoutVars>
          <dgm:bulletEnabled val="1"/>
        </dgm:presLayoutVars>
      </dgm:prSet>
      <dgm:spPr/>
    </dgm:pt>
  </dgm:ptLst>
  <dgm:cxnLst>
    <dgm:cxn modelId="{2EF8B91D-C891-44A0-A6A5-94B8897F2D23}" type="presOf" srcId="{187024EC-7709-4EE7-A1DD-DF2B2B8C6042}" destId="{099941E7-4441-4A98-847E-CEED5B8EA816}" srcOrd="0" destOrd="0" presId="urn:microsoft.com/office/officeart/2005/8/layout/hChevron3"/>
    <dgm:cxn modelId="{A3FD6542-FCBC-44C0-BBCC-F671D030BE1D}" type="presOf" srcId="{1B3F57CF-CF05-4A85-B086-551321B61C79}" destId="{4B045526-EB4D-42D4-9B8D-505491A8866B}" srcOrd="0" destOrd="0" presId="urn:microsoft.com/office/officeart/2005/8/layout/hChevron3"/>
    <dgm:cxn modelId="{307B0C66-F453-4D6C-826A-F7B67C95DF0B}" srcId="{1B3F57CF-CF05-4A85-B086-551321B61C79}" destId="{187024EC-7709-4EE7-A1DD-DF2B2B8C6042}" srcOrd="0" destOrd="0" parTransId="{39981640-F742-4E80-932F-B0384A7D5B2A}" sibTransId="{5636B59C-5D4F-494C-B8CF-5D8EFBD4FE8E}"/>
    <dgm:cxn modelId="{9FB4EAE5-DE7F-4D86-9625-C1E1E51BF571}" type="presParOf" srcId="{4B045526-EB4D-42D4-9B8D-505491A8866B}" destId="{099941E7-4441-4A98-847E-CEED5B8EA816}"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660B61B-E1F4-4C1C-BB87-E7BE62A44458}" type="doc">
      <dgm:prSet loTypeId="urn:microsoft.com/office/officeart/2005/8/layout/pyramid2" loCatId="list" qsTypeId="urn:microsoft.com/office/officeart/2005/8/quickstyle/simple1" qsCatId="simple" csTypeId="urn:microsoft.com/office/officeart/2005/8/colors/accent0_3" csCatId="mainScheme" phldr="1"/>
      <dgm:spPr/>
      <dgm:t>
        <a:bodyPr/>
        <a:lstStyle/>
        <a:p>
          <a:endParaRPr lang="en-US"/>
        </a:p>
      </dgm:t>
    </dgm:pt>
    <dgm:pt modelId="{CAB96D09-9C5A-485F-A1C3-EE073D9825DB}">
      <dgm:prSet phldrT="[Text]"/>
      <dgm:spPr/>
      <dgm:t>
        <a:bodyPr/>
        <a:lstStyle/>
        <a:p>
          <a:pPr rtl="0"/>
          <a:r>
            <a:rPr lang="en-US">
              <a:latin typeface="+mn-lt"/>
            </a:rPr>
            <a:t>Strong and Resilient</a:t>
          </a:r>
        </a:p>
      </dgm:t>
    </dgm:pt>
    <dgm:pt modelId="{83FE8AC7-FC6E-4E8E-B8A8-BB8442ACC3A6}" type="parTrans" cxnId="{26623108-59BF-4276-BD7B-945F46A9F21F}">
      <dgm:prSet/>
      <dgm:spPr/>
      <dgm:t>
        <a:bodyPr/>
        <a:lstStyle/>
        <a:p>
          <a:endParaRPr lang="en-US"/>
        </a:p>
      </dgm:t>
    </dgm:pt>
    <dgm:pt modelId="{788CF635-57CC-4547-BF53-DBD3ADDF8B4F}" type="sibTrans" cxnId="{26623108-59BF-4276-BD7B-945F46A9F21F}">
      <dgm:prSet/>
      <dgm:spPr/>
      <dgm:t>
        <a:bodyPr/>
        <a:lstStyle/>
        <a:p>
          <a:endParaRPr lang="en-US"/>
        </a:p>
      </dgm:t>
    </dgm:pt>
    <dgm:pt modelId="{AA91DE14-D5D9-45B3-BCC0-6998A4289CFF}">
      <dgm:prSet phldrT="[Text]"/>
      <dgm:spPr/>
      <dgm:t>
        <a:bodyPr/>
        <a:lstStyle/>
        <a:p>
          <a:r>
            <a:rPr lang="en-US"/>
            <a:t>Defined Mechanical Metrics</a:t>
          </a:r>
        </a:p>
      </dgm:t>
    </dgm:pt>
    <dgm:pt modelId="{4660DF02-2BF7-4E62-9767-24A520054235}" type="parTrans" cxnId="{1CD49E5B-FA47-4D9C-8276-CF53A846FDB8}">
      <dgm:prSet/>
      <dgm:spPr/>
      <dgm:t>
        <a:bodyPr/>
        <a:lstStyle/>
        <a:p>
          <a:endParaRPr lang="en-US"/>
        </a:p>
      </dgm:t>
    </dgm:pt>
    <dgm:pt modelId="{713B84A2-4C98-4797-BF4D-EDA817FC04EC}" type="sibTrans" cxnId="{1CD49E5B-FA47-4D9C-8276-CF53A846FDB8}">
      <dgm:prSet/>
      <dgm:spPr/>
      <dgm:t>
        <a:bodyPr/>
        <a:lstStyle/>
        <a:p>
          <a:endParaRPr lang="en-US"/>
        </a:p>
      </dgm:t>
    </dgm:pt>
    <dgm:pt modelId="{BADFEF1D-A00E-4E2C-BC51-35AAFA1C66FC}">
      <dgm:prSet phldrT="[Text]"/>
      <dgm:spPr/>
      <dgm:t>
        <a:bodyPr/>
        <a:lstStyle/>
        <a:p>
          <a:r>
            <a:rPr lang="en-US"/>
            <a:t>Improved Vehicle Handling</a:t>
          </a:r>
        </a:p>
      </dgm:t>
    </dgm:pt>
    <dgm:pt modelId="{026D2D96-9DB1-4E8A-AFE1-C08800138C1E}" type="parTrans" cxnId="{EFF4ACD6-6779-4E07-AA8D-D6506B8B5947}">
      <dgm:prSet/>
      <dgm:spPr/>
      <dgm:t>
        <a:bodyPr/>
        <a:lstStyle/>
        <a:p>
          <a:endParaRPr lang="en-US"/>
        </a:p>
      </dgm:t>
    </dgm:pt>
    <dgm:pt modelId="{7A2664DB-86F5-4AC4-9099-800BB1214BE9}" type="sibTrans" cxnId="{EFF4ACD6-6779-4E07-AA8D-D6506B8B5947}">
      <dgm:prSet/>
      <dgm:spPr/>
      <dgm:t>
        <a:bodyPr/>
        <a:lstStyle/>
        <a:p>
          <a:endParaRPr lang="en-US"/>
        </a:p>
      </dgm:t>
    </dgm:pt>
    <dgm:pt modelId="{7E34D5B3-9A36-4465-A7AA-5BE6B0D005E4}">
      <dgm:prSet phldrT="[Text]"/>
      <dgm:spPr/>
      <dgm:t>
        <a:bodyPr/>
        <a:lstStyle/>
        <a:p>
          <a:r>
            <a:rPr lang="en-US"/>
            <a:t>Each Production is Identical</a:t>
          </a:r>
        </a:p>
      </dgm:t>
    </dgm:pt>
    <dgm:pt modelId="{70B342DE-2C19-40AC-B701-233455915658}" type="parTrans" cxnId="{124C0E3A-83E5-4F84-9786-6A812360D195}">
      <dgm:prSet/>
      <dgm:spPr/>
      <dgm:t>
        <a:bodyPr/>
        <a:lstStyle/>
        <a:p>
          <a:endParaRPr lang="en-US"/>
        </a:p>
      </dgm:t>
    </dgm:pt>
    <dgm:pt modelId="{2040CFFD-F032-4770-AFBC-DDD8C8710C15}" type="sibTrans" cxnId="{124C0E3A-83E5-4F84-9786-6A812360D195}">
      <dgm:prSet/>
      <dgm:spPr/>
      <dgm:t>
        <a:bodyPr/>
        <a:lstStyle/>
        <a:p>
          <a:endParaRPr lang="en-US"/>
        </a:p>
      </dgm:t>
    </dgm:pt>
    <dgm:pt modelId="{985355D2-EC89-44B1-8C20-EB7A9ED6B0E0}">
      <dgm:prSet phldrT="[Text]"/>
      <dgm:spPr/>
      <dgm:t>
        <a:bodyPr/>
        <a:lstStyle/>
        <a:p>
          <a:r>
            <a:rPr lang="en-US"/>
            <a:t>Ease of Access to Input &amp; Output Ports and Battery</a:t>
          </a:r>
        </a:p>
      </dgm:t>
    </dgm:pt>
    <dgm:pt modelId="{3A293281-09DC-4404-B416-B996C6B06890}" type="parTrans" cxnId="{D00828D4-A07B-46E7-9398-497FA2DE5BD8}">
      <dgm:prSet/>
      <dgm:spPr/>
      <dgm:t>
        <a:bodyPr/>
        <a:lstStyle/>
        <a:p>
          <a:endParaRPr lang="en-US"/>
        </a:p>
      </dgm:t>
    </dgm:pt>
    <dgm:pt modelId="{A181D905-E114-4272-9D07-0C3EB3B7CEAC}" type="sibTrans" cxnId="{D00828D4-A07B-46E7-9398-497FA2DE5BD8}">
      <dgm:prSet/>
      <dgm:spPr/>
      <dgm:t>
        <a:bodyPr/>
        <a:lstStyle/>
        <a:p>
          <a:endParaRPr lang="en-US"/>
        </a:p>
      </dgm:t>
    </dgm:pt>
    <dgm:pt modelId="{7D027CDD-5E12-44CF-B9FC-8AC33CD76444}" type="pres">
      <dgm:prSet presAssocID="{2660B61B-E1F4-4C1C-BB87-E7BE62A44458}" presName="compositeShape" presStyleCnt="0">
        <dgm:presLayoutVars>
          <dgm:dir/>
          <dgm:resizeHandles/>
        </dgm:presLayoutVars>
      </dgm:prSet>
      <dgm:spPr/>
    </dgm:pt>
    <dgm:pt modelId="{2F6985DC-4E4E-4959-B79E-77FFF23D206A}" type="pres">
      <dgm:prSet presAssocID="{2660B61B-E1F4-4C1C-BB87-E7BE62A44458}" presName="pyramid" presStyleLbl="node1" presStyleIdx="0" presStyleCnt="1"/>
      <dgm:spPr/>
    </dgm:pt>
    <dgm:pt modelId="{CB5F6751-B4C2-405E-AD4E-3B1E7875F97D}" type="pres">
      <dgm:prSet presAssocID="{2660B61B-E1F4-4C1C-BB87-E7BE62A44458}" presName="theList" presStyleCnt="0"/>
      <dgm:spPr/>
    </dgm:pt>
    <dgm:pt modelId="{EED8B367-A436-46EF-B27C-0CBE86C4EA9E}" type="pres">
      <dgm:prSet presAssocID="{CAB96D09-9C5A-485F-A1C3-EE073D9825DB}" presName="aNode" presStyleLbl="fgAcc1" presStyleIdx="0" presStyleCnt="5">
        <dgm:presLayoutVars>
          <dgm:bulletEnabled val="1"/>
        </dgm:presLayoutVars>
      </dgm:prSet>
      <dgm:spPr/>
    </dgm:pt>
    <dgm:pt modelId="{E45D080C-DCE0-4593-8A67-F5737706C503}" type="pres">
      <dgm:prSet presAssocID="{CAB96D09-9C5A-485F-A1C3-EE073D9825DB}" presName="aSpace" presStyleCnt="0"/>
      <dgm:spPr/>
    </dgm:pt>
    <dgm:pt modelId="{DF29E867-9FD2-4356-93D6-E7449A362162}" type="pres">
      <dgm:prSet presAssocID="{AA91DE14-D5D9-45B3-BCC0-6998A4289CFF}" presName="aNode" presStyleLbl="fgAcc1" presStyleIdx="1" presStyleCnt="5">
        <dgm:presLayoutVars>
          <dgm:bulletEnabled val="1"/>
        </dgm:presLayoutVars>
      </dgm:prSet>
      <dgm:spPr/>
    </dgm:pt>
    <dgm:pt modelId="{EB2944CB-DA60-44FA-9198-4DDEA0EA5B68}" type="pres">
      <dgm:prSet presAssocID="{AA91DE14-D5D9-45B3-BCC0-6998A4289CFF}" presName="aSpace" presStyleCnt="0"/>
      <dgm:spPr/>
    </dgm:pt>
    <dgm:pt modelId="{C908467A-0C00-4201-AA8B-294B9134E2E9}" type="pres">
      <dgm:prSet presAssocID="{BADFEF1D-A00E-4E2C-BC51-35AAFA1C66FC}" presName="aNode" presStyleLbl="fgAcc1" presStyleIdx="2" presStyleCnt="5">
        <dgm:presLayoutVars>
          <dgm:bulletEnabled val="1"/>
        </dgm:presLayoutVars>
      </dgm:prSet>
      <dgm:spPr/>
    </dgm:pt>
    <dgm:pt modelId="{4E794512-411C-4B55-8C26-8798D56B2DEE}" type="pres">
      <dgm:prSet presAssocID="{BADFEF1D-A00E-4E2C-BC51-35AAFA1C66FC}" presName="aSpace" presStyleCnt="0"/>
      <dgm:spPr/>
    </dgm:pt>
    <dgm:pt modelId="{CB041101-3F54-4EE3-99D3-4DC9E5F67D41}" type="pres">
      <dgm:prSet presAssocID="{7E34D5B3-9A36-4465-A7AA-5BE6B0D005E4}" presName="aNode" presStyleLbl="fgAcc1" presStyleIdx="3" presStyleCnt="5">
        <dgm:presLayoutVars>
          <dgm:bulletEnabled val="1"/>
        </dgm:presLayoutVars>
      </dgm:prSet>
      <dgm:spPr/>
    </dgm:pt>
    <dgm:pt modelId="{44359DE8-ED9A-4113-A710-521813CC0694}" type="pres">
      <dgm:prSet presAssocID="{7E34D5B3-9A36-4465-A7AA-5BE6B0D005E4}" presName="aSpace" presStyleCnt="0"/>
      <dgm:spPr/>
    </dgm:pt>
    <dgm:pt modelId="{6ED8549D-B6F5-416A-8210-E8394848280A}" type="pres">
      <dgm:prSet presAssocID="{985355D2-EC89-44B1-8C20-EB7A9ED6B0E0}" presName="aNode" presStyleLbl="fgAcc1" presStyleIdx="4" presStyleCnt="5">
        <dgm:presLayoutVars>
          <dgm:bulletEnabled val="1"/>
        </dgm:presLayoutVars>
      </dgm:prSet>
      <dgm:spPr/>
    </dgm:pt>
    <dgm:pt modelId="{1094259E-4D7E-42D4-B1B0-5C8B57AAD8BC}" type="pres">
      <dgm:prSet presAssocID="{985355D2-EC89-44B1-8C20-EB7A9ED6B0E0}" presName="aSpace" presStyleCnt="0"/>
      <dgm:spPr/>
    </dgm:pt>
  </dgm:ptLst>
  <dgm:cxnLst>
    <dgm:cxn modelId="{26623108-59BF-4276-BD7B-945F46A9F21F}" srcId="{2660B61B-E1F4-4C1C-BB87-E7BE62A44458}" destId="{CAB96D09-9C5A-485F-A1C3-EE073D9825DB}" srcOrd="0" destOrd="0" parTransId="{83FE8AC7-FC6E-4E8E-B8A8-BB8442ACC3A6}" sibTransId="{788CF635-57CC-4547-BF53-DBD3ADDF8B4F}"/>
    <dgm:cxn modelId="{124C0E3A-83E5-4F84-9786-6A812360D195}" srcId="{2660B61B-E1F4-4C1C-BB87-E7BE62A44458}" destId="{7E34D5B3-9A36-4465-A7AA-5BE6B0D005E4}" srcOrd="3" destOrd="0" parTransId="{70B342DE-2C19-40AC-B701-233455915658}" sibTransId="{2040CFFD-F032-4770-AFBC-DDD8C8710C15}"/>
    <dgm:cxn modelId="{1CD49E5B-FA47-4D9C-8276-CF53A846FDB8}" srcId="{2660B61B-E1F4-4C1C-BB87-E7BE62A44458}" destId="{AA91DE14-D5D9-45B3-BCC0-6998A4289CFF}" srcOrd="1" destOrd="0" parTransId="{4660DF02-2BF7-4E62-9767-24A520054235}" sibTransId="{713B84A2-4C98-4797-BF4D-EDA817FC04EC}"/>
    <dgm:cxn modelId="{78263D77-BCC7-411E-AF76-9F1C5AC6425C}" type="presOf" srcId="{985355D2-EC89-44B1-8C20-EB7A9ED6B0E0}" destId="{6ED8549D-B6F5-416A-8210-E8394848280A}" srcOrd="0" destOrd="0" presId="urn:microsoft.com/office/officeart/2005/8/layout/pyramid2"/>
    <dgm:cxn modelId="{EED5DD99-6E04-4828-BFD6-5B190937711F}" type="presOf" srcId="{AA91DE14-D5D9-45B3-BCC0-6998A4289CFF}" destId="{DF29E867-9FD2-4356-93D6-E7449A362162}" srcOrd="0" destOrd="0" presId="urn:microsoft.com/office/officeart/2005/8/layout/pyramid2"/>
    <dgm:cxn modelId="{3F7159B0-EE02-4AB9-8A92-BF68A5DFDEC7}" type="presOf" srcId="{CAB96D09-9C5A-485F-A1C3-EE073D9825DB}" destId="{EED8B367-A436-46EF-B27C-0CBE86C4EA9E}" srcOrd="0" destOrd="0" presId="urn:microsoft.com/office/officeart/2005/8/layout/pyramid2"/>
    <dgm:cxn modelId="{8631D2BF-2247-4511-A995-22F8A6D30CA6}" type="presOf" srcId="{7E34D5B3-9A36-4465-A7AA-5BE6B0D005E4}" destId="{CB041101-3F54-4EE3-99D3-4DC9E5F67D41}" srcOrd="0" destOrd="0" presId="urn:microsoft.com/office/officeart/2005/8/layout/pyramid2"/>
    <dgm:cxn modelId="{6CB426CE-B299-41B0-BE78-F7A9E368F6B0}" type="presOf" srcId="{2660B61B-E1F4-4C1C-BB87-E7BE62A44458}" destId="{7D027CDD-5E12-44CF-B9FC-8AC33CD76444}" srcOrd="0" destOrd="0" presId="urn:microsoft.com/office/officeart/2005/8/layout/pyramid2"/>
    <dgm:cxn modelId="{D00828D4-A07B-46E7-9398-497FA2DE5BD8}" srcId="{2660B61B-E1F4-4C1C-BB87-E7BE62A44458}" destId="{985355D2-EC89-44B1-8C20-EB7A9ED6B0E0}" srcOrd="4" destOrd="0" parTransId="{3A293281-09DC-4404-B416-B996C6B06890}" sibTransId="{A181D905-E114-4272-9D07-0C3EB3B7CEAC}"/>
    <dgm:cxn modelId="{EFF4ACD6-6779-4E07-AA8D-D6506B8B5947}" srcId="{2660B61B-E1F4-4C1C-BB87-E7BE62A44458}" destId="{BADFEF1D-A00E-4E2C-BC51-35AAFA1C66FC}" srcOrd="2" destOrd="0" parTransId="{026D2D96-9DB1-4E8A-AFE1-C08800138C1E}" sibTransId="{7A2664DB-86F5-4AC4-9099-800BB1214BE9}"/>
    <dgm:cxn modelId="{FBEF5AE5-A031-40F3-8D0F-ABFBABA6FA40}" type="presOf" srcId="{BADFEF1D-A00E-4E2C-BC51-35AAFA1C66FC}" destId="{C908467A-0C00-4201-AA8B-294B9134E2E9}" srcOrd="0" destOrd="0" presId="urn:microsoft.com/office/officeart/2005/8/layout/pyramid2"/>
    <dgm:cxn modelId="{BF348BE3-6D02-4314-BCE8-69E66A0A275E}" type="presParOf" srcId="{7D027CDD-5E12-44CF-B9FC-8AC33CD76444}" destId="{2F6985DC-4E4E-4959-B79E-77FFF23D206A}" srcOrd="0" destOrd="0" presId="urn:microsoft.com/office/officeart/2005/8/layout/pyramid2"/>
    <dgm:cxn modelId="{7B783699-55B6-4327-9D92-29A80D0C2D88}" type="presParOf" srcId="{7D027CDD-5E12-44CF-B9FC-8AC33CD76444}" destId="{CB5F6751-B4C2-405E-AD4E-3B1E7875F97D}" srcOrd="1" destOrd="0" presId="urn:microsoft.com/office/officeart/2005/8/layout/pyramid2"/>
    <dgm:cxn modelId="{5CC56272-C85D-4F80-852C-0714010B900D}" type="presParOf" srcId="{CB5F6751-B4C2-405E-AD4E-3B1E7875F97D}" destId="{EED8B367-A436-46EF-B27C-0CBE86C4EA9E}" srcOrd="0" destOrd="0" presId="urn:microsoft.com/office/officeart/2005/8/layout/pyramid2"/>
    <dgm:cxn modelId="{2265296A-9A03-4230-A0C0-C69E8513FA0B}" type="presParOf" srcId="{CB5F6751-B4C2-405E-AD4E-3B1E7875F97D}" destId="{E45D080C-DCE0-4593-8A67-F5737706C503}" srcOrd="1" destOrd="0" presId="urn:microsoft.com/office/officeart/2005/8/layout/pyramid2"/>
    <dgm:cxn modelId="{807FFDD3-5ED0-4B53-A08E-2D5CA68D8FB8}" type="presParOf" srcId="{CB5F6751-B4C2-405E-AD4E-3B1E7875F97D}" destId="{DF29E867-9FD2-4356-93D6-E7449A362162}" srcOrd="2" destOrd="0" presId="urn:microsoft.com/office/officeart/2005/8/layout/pyramid2"/>
    <dgm:cxn modelId="{739570B7-8AB8-432D-80A9-A24498DDC3E7}" type="presParOf" srcId="{CB5F6751-B4C2-405E-AD4E-3B1E7875F97D}" destId="{EB2944CB-DA60-44FA-9198-4DDEA0EA5B68}" srcOrd="3" destOrd="0" presId="urn:microsoft.com/office/officeart/2005/8/layout/pyramid2"/>
    <dgm:cxn modelId="{0D025F9F-2BA9-4A71-82CB-C673A5D018C8}" type="presParOf" srcId="{CB5F6751-B4C2-405E-AD4E-3B1E7875F97D}" destId="{C908467A-0C00-4201-AA8B-294B9134E2E9}" srcOrd="4" destOrd="0" presId="urn:microsoft.com/office/officeart/2005/8/layout/pyramid2"/>
    <dgm:cxn modelId="{2BA413F4-0FBE-4D40-BC14-D0C53FC0E7E5}" type="presParOf" srcId="{CB5F6751-B4C2-405E-AD4E-3B1E7875F97D}" destId="{4E794512-411C-4B55-8C26-8798D56B2DEE}" srcOrd="5" destOrd="0" presId="urn:microsoft.com/office/officeart/2005/8/layout/pyramid2"/>
    <dgm:cxn modelId="{294DCB64-E797-4817-AD12-379D18F309F3}" type="presParOf" srcId="{CB5F6751-B4C2-405E-AD4E-3B1E7875F97D}" destId="{CB041101-3F54-4EE3-99D3-4DC9E5F67D41}" srcOrd="6" destOrd="0" presId="urn:microsoft.com/office/officeart/2005/8/layout/pyramid2"/>
    <dgm:cxn modelId="{899CFD9E-7CAA-4102-8105-AD18FF8B004B}" type="presParOf" srcId="{CB5F6751-B4C2-405E-AD4E-3B1E7875F97D}" destId="{44359DE8-ED9A-4113-A710-521813CC0694}" srcOrd="7" destOrd="0" presId="urn:microsoft.com/office/officeart/2005/8/layout/pyramid2"/>
    <dgm:cxn modelId="{BC2B4182-7F2D-4570-BF33-6C4F658B467A}" type="presParOf" srcId="{CB5F6751-B4C2-405E-AD4E-3B1E7875F97D}" destId="{6ED8549D-B6F5-416A-8210-E8394848280A}" srcOrd="8" destOrd="0" presId="urn:microsoft.com/office/officeart/2005/8/layout/pyramid2"/>
    <dgm:cxn modelId="{A6D43A86-6649-4F8D-9034-C4B915F01155}" type="presParOf" srcId="{CB5F6751-B4C2-405E-AD4E-3B1E7875F97D}" destId="{1094259E-4D7E-42D4-B1B0-5C8B57AAD8BC}" srcOrd="9" destOrd="0" presId="urn:microsoft.com/office/officeart/2005/8/layout/pyramid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B3F57CF-CF05-4A85-B086-551321B61C79}" type="doc">
      <dgm:prSet loTypeId="urn:microsoft.com/office/officeart/2005/8/layout/hChevron3" loCatId="process" qsTypeId="urn:microsoft.com/office/officeart/2005/8/quickstyle/simple1" qsCatId="simple" csTypeId="urn:microsoft.com/office/officeart/2005/8/colors/colorful1" csCatId="colorful" phldr="1"/>
      <dgm:spPr/>
    </dgm:pt>
    <dgm:pt modelId="{66D34FFA-B479-47FD-86C0-75A5EE7FCE68}">
      <dgm:prSet phldrT="[Text]"/>
      <dgm:spPr/>
      <dgm:t>
        <a:bodyPr/>
        <a:lstStyle/>
        <a:p>
          <a:endParaRPr lang="en-US"/>
        </a:p>
      </dgm:t>
    </dgm:pt>
    <dgm:pt modelId="{5A69C84A-7FDC-4693-9F25-243FD4BDF7AD}" type="sibTrans" cxnId="{172BAF83-AFEF-4270-BCD7-54AB353CA606}">
      <dgm:prSet/>
      <dgm:spPr/>
      <dgm:t>
        <a:bodyPr/>
        <a:lstStyle/>
        <a:p>
          <a:endParaRPr lang="en-US"/>
        </a:p>
      </dgm:t>
    </dgm:pt>
    <dgm:pt modelId="{005EC355-EDCB-413C-BBB9-B4E9676C0A71}" type="parTrans" cxnId="{172BAF83-AFEF-4270-BCD7-54AB353CA606}">
      <dgm:prSet/>
      <dgm:spPr/>
      <dgm:t>
        <a:bodyPr/>
        <a:lstStyle/>
        <a:p>
          <a:endParaRPr lang="en-US"/>
        </a:p>
      </dgm:t>
    </dgm:pt>
    <dgm:pt modelId="{187024EC-7709-4EE7-A1DD-DF2B2B8C6042}">
      <dgm:prSet phldrT="[Text]"/>
      <dgm:spPr/>
      <dgm:t>
        <a:bodyPr/>
        <a:lstStyle/>
        <a:p>
          <a:pPr rtl="0"/>
          <a:endParaRPr lang="en-US" b="0">
            <a:latin typeface="Arial Black"/>
          </a:endParaRPr>
        </a:p>
      </dgm:t>
    </dgm:pt>
    <dgm:pt modelId="{5636B59C-5D4F-494C-B8CF-5D8EFBD4FE8E}" type="sibTrans" cxnId="{307B0C66-F453-4D6C-826A-F7B67C95DF0B}">
      <dgm:prSet/>
      <dgm:spPr/>
      <dgm:t>
        <a:bodyPr/>
        <a:lstStyle/>
        <a:p>
          <a:endParaRPr lang="en-US"/>
        </a:p>
      </dgm:t>
    </dgm:pt>
    <dgm:pt modelId="{39981640-F742-4E80-932F-B0384A7D5B2A}" type="parTrans" cxnId="{307B0C66-F453-4D6C-826A-F7B67C95DF0B}">
      <dgm:prSet/>
      <dgm:spPr/>
      <dgm:t>
        <a:bodyPr/>
        <a:lstStyle/>
        <a:p>
          <a:endParaRPr lang="en-US"/>
        </a:p>
      </dgm:t>
    </dgm:pt>
    <dgm:pt modelId="{4B045526-EB4D-42D4-9B8D-505491A8866B}" type="pres">
      <dgm:prSet presAssocID="{1B3F57CF-CF05-4A85-B086-551321B61C79}" presName="Name0" presStyleCnt="0">
        <dgm:presLayoutVars>
          <dgm:dir/>
          <dgm:resizeHandles val="exact"/>
        </dgm:presLayoutVars>
      </dgm:prSet>
      <dgm:spPr/>
    </dgm:pt>
    <dgm:pt modelId="{099941E7-4441-4A98-847E-CEED5B8EA816}" type="pres">
      <dgm:prSet presAssocID="{187024EC-7709-4EE7-A1DD-DF2B2B8C6042}" presName="parTxOnly" presStyleLbl="node1" presStyleIdx="0" presStyleCnt="2">
        <dgm:presLayoutVars>
          <dgm:bulletEnabled val="1"/>
        </dgm:presLayoutVars>
      </dgm:prSet>
      <dgm:spPr/>
    </dgm:pt>
    <dgm:pt modelId="{9CC3C574-C452-4715-90C7-C38B82AFF9B1}" type="pres">
      <dgm:prSet presAssocID="{5636B59C-5D4F-494C-B8CF-5D8EFBD4FE8E}" presName="parSpace" presStyleCnt="0"/>
      <dgm:spPr/>
    </dgm:pt>
    <dgm:pt modelId="{E2C37B79-E834-47CA-B066-6FA2A3949F76}" type="pres">
      <dgm:prSet presAssocID="{66D34FFA-B479-47FD-86C0-75A5EE7FCE68}" presName="parTxOnly" presStyleLbl="node1" presStyleIdx="1" presStyleCnt="2">
        <dgm:presLayoutVars>
          <dgm:bulletEnabled val="1"/>
        </dgm:presLayoutVars>
      </dgm:prSet>
      <dgm:spPr/>
    </dgm:pt>
  </dgm:ptLst>
  <dgm:cxnLst>
    <dgm:cxn modelId="{2EF8B91D-C891-44A0-A6A5-94B8897F2D23}" type="presOf" srcId="{187024EC-7709-4EE7-A1DD-DF2B2B8C6042}" destId="{099941E7-4441-4A98-847E-CEED5B8EA816}" srcOrd="0" destOrd="0" presId="urn:microsoft.com/office/officeart/2005/8/layout/hChevron3"/>
    <dgm:cxn modelId="{B06DC023-2F30-4ACA-A534-ED476430DE1A}" type="presOf" srcId="{66D34FFA-B479-47FD-86C0-75A5EE7FCE68}" destId="{E2C37B79-E834-47CA-B066-6FA2A3949F76}" srcOrd="0" destOrd="0" presId="urn:microsoft.com/office/officeart/2005/8/layout/hChevron3"/>
    <dgm:cxn modelId="{A3FD6542-FCBC-44C0-BBCC-F671D030BE1D}" type="presOf" srcId="{1B3F57CF-CF05-4A85-B086-551321B61C79}" destId="{4B045526-EB4D-42D4-9B8D-505491A8866B}" srcOrd="0" destOrd="0" presId="urn:microsoft.com/office/officeart/2005/8/layout/hChevron3"/>
    <dgm:cxn modelId="{307B0C66-F453-4D6C-826A-F7B67C95DF0B}" srcId="{1B3F57CF-CF05-4A85-B086-551321B61C79}" destId="{187024EC-7709-4EE7-A1DD-DF2B2B8C6042}" srcOrd="0" destOrd="0" parTransId="{39981640-F742-4E80-932F-B0384A7D5B2A}" sibTransId="{5636B59C-5D4F-494C-B8CF-5D8EFBD4FE8E}"/>
    <dgm:cxn modelId="{172BAF83-AFEF-4270-BCD7-54AB353CA606}" srcId="{1B3F57CF-CF05-4A85-B086-551321B61C79}" destId="{66D34FFA-B479-47FD-86C0-75A5EE7FCE68}" srcOrd="1" destOrd="0" parTransId="{005EC355-EDCB-413C-BBB9-B4E9676C0A71}" sibTransId="{5A69C84A-7FDC-4693-9F25-243FD4BDF7AD}"/>
    <dgm:cxn modelId="{9FB4EAE5-DE7F-4D86-9625-C1E1E51BF571}" type="presParOf" srcId="{4B045526-EB4D-42D4-9B8D-505491A8866B}" destId="{099941E7-4441-4A98-847E-CEED5B8EA816}" srcOrd="0" destOrd="0" presId="urn:microsoft.com/office/officeart/2005/8/layout/hChevron3"/>
    <dgm:cxn modelId="{33DE5DD6-1547-4BD3-8E25-6F1536C61DBB}" type="presParOf" srcId="{4B045526-EB4D-42D4-9B8D-505491A8866B}" destId="{9CC3C574-C452-4715-90C7-C38B82AFF9B1}" srcOrd="1" destOrd="0" presId="urn:microsoft.com/office/officeart/2005/8/layout/hChevron3"/>
    <dgm:cxn modelId="{1E8BFEEB-0DC5-4A35-B8CE-3FC757219417}" type="presParOf" srcId="{4B045526-EB4D-42D4-9B8D-505491A8866B}" destId="{E2C37B79-E834-47CA-B066-6FA2A3949F76}"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B3F57CF-CF05-4A85-B086-551321B61C79}" type="doc">
      <dgm:prSet loTypeId="urn:microsoft.com/office/officeart/2005/8/layout/hChevron3" loCatId="process" qsTypeId="urn:microsoft.com/office/officeart/2005/8/quickstyle/simple1" qsCatId="simple" csTypeId="urn:microsoft.com/office/officeart/2005/8/colors/colorful1" csCatId="colorful" phldr="1"/>
      <dgm:spPr/>
    </dgm:pt>
    <dgm:pt modelId="{187024EC-7709-4EE7-A1DD-DF2B2B8C6042}">
      <dgm:prSet phldrT="[Text]"/>
      <dgm:spPr/>
      <dgm:t>
        <a:bodyPr/>
        <a:lstStyle/>
        <a:p>
          <a:pPr rtl="0"/>
          <a:endParaRPr lang="en-US" b="0">
            <a:latin typeface="Arial Black"/>
          </a:endParaRPr>
        </a:p>
      </dgm:t>
    </dgm:pt>
    <dgm:pt modelId="{39981640-F742-4E80-932F-B0384A7D5B2A}" type="parTrans" cxnId="{307B0C66-F453-4D6C-826A-F7B67C95DF0B}">
      <dgm:prSet/>
      <dgm:spPr/>
      <dgm:t>
        <a:bodyPr/>
        <a:lstStyle/>
        <a:p>
          <a:endParaRPr lang="en-US"/>
        </a:p>
      </dgm:t>
    </dgm:pt>
    <dgm:pt modelId="{5636B59C-5D4F-494C-B8CF-5D8EFBD4FE8E}" type="sibTrans" cxnId="{307B0C66-F453-4D6C-826A-F7B67C95DF0B}">
      <dgm:prSet/>
      <dgm:spPr/>
      <dgm:t>
        <a:bodyPr/>
        <a:lstStyle/>
        <a:p>
          <a:endParaRPr lang="en-US"/>
        </a:p>
      </dgm:t>
    </dgm:pt>
    <dgm:pt modelId="{3123F49E-EB2E-412B-8FE1-9A79EBF7EC5A}">
      <dgm:prSet phldrT="[Text]"/>
      <dgm:spPr/>
      <dgm:t>
        <a:bodyPr/>
        <a:lstStyle/>
        <a:p>
          <a:endParaRPr lang="en-US"/>
        </a:p>
      </dgm:t>
    </dgm:pt>
    <dgm:pt modelId="{0D113A7C-5581-4C72-8E42-F49A338D32CD}" type="parTrans" cxnId="{89D1ADCD-9853-464B-B976-D410AFF5DCF4}">
      <dgm:prSet/>
      <dgm:spPr/>
      <dgm:t>
        <a:bodyPr/>
        <a:lstStyle/>
        <a:p>
          <a:endParaRPr lang="en-US"/>
        </a:p>
      </dgm:t>
    </dgm:pt>
    <dgm:pt modelId="{08060309-4D9D-4C80-AEDD-F634017A8CE7}" type="sibTrans" cxnId="{89D1ADCD-9853-464B-B976-D410AFF5DCF4}">
      <dgm:prSet/>
      <dgm:spPr/>
      <dgm:t>
        <a:bodyPr/>
        <a:lstStyle/>
        <a:p>
          <a:endParaRPr lang="en-US"/>
        </a:p>
      </dgm:t>
    </dgm:pt>
    <dgm:pt modelId="{66D34FFA-B479-47FD-86C0-75A5EE7FCE68}">
      <dgm:prSet phldrT="[Text]"/>
      <dgm:spPr/>
      <dgm:t>
        <a:bodyPr/>
        <a:lstStyle/>
        <a:p>
          <a:endParaRPr lang="en-US"/>
        </a:p>
      </dgm:t>
    </dgm:pt>
    <dgm:pt modelId="{005EC355-EDCB-413C-BBB9-B4E9676C0A71}" type="parTrans" cxnId="{172BAF83-AFEF-4270-BCD7-54AB353CA606}">
      <dgm:prSet/>
      <dgm:spPr/>
      <dgm:t>
        <a:bodyPr/>
        <a:lstStyle/>
        <a:p>
          <a:endParaRPr lang="en-US"/>
        </a:p>
      </dgm:t>
    </dgm:pt>
    <dgm:pt modelId="{5A69C84A-7FDC-4693-9F25-243FD4BDF7AD}" type="sibTrans" cxnId="{172BAF83-AFEF-4270-BCD7-54AB353CA606}">
      <dgm:prSet/>
      <dgm:spPr/>
      <dgm:t>
        <a:bodyPr/>
        <a:lstStyle/>
        <a:p>
          <a:endParaRPr lang="en-US"/>
        </a:p>
      </dgm:t>
    </dgm:pt>
    <dgm:pt modelId="{4B045526-EB4D-42D4-9B8D-505491A8866B}" type="pres">
      <dgm:prSet presAssocID="{1B3F57CF-CF05-4A85-B086-551321B61C79}" presName="Name0" presStyleCnt="0">
        <dgm:presLayoutVars>
          <dgm:dir/>
          <dgm:resizeHandles val="exact"/>
        </dgm:presLayoutVars>
      </dgm:prSet>
      <dgm:spPr/>
    </dgm:pt>
    <dgm:pt modelId="{099941E7-4441-4A98-847E-CEED5B8EA816}" type="pres">
      <dgm:prSet presAssocID="{187024EC-7709-4EE7-A1DD-DF2B2B8C6042}" presName="parTxOnly" presStyleLbl="node1" presStyleIdx="0" presStyleCnt="3">
        <dgm:presLayoutVars>
          <dgm:bulletEnabled val="1"/>
        </dgm:presLayoutVars>
      </dgm:prSet>
      <dgm:spPr/>
    </dgm:pt>
    <dgm:pt modelId="{9CC3C574-C452-4715-90C7-C38B82AFF9B1}" type="pres">
      <dgm:prSet presAssocID="{5636B59C-5D4F-494C-B8CF-5D8EFBD4FE8E}" presName="parSpace" presStyleCnt="0"/>
      <dgm:spPr/>
    </dgm:pt>
    <dgm:pt modelId="{E2C37B79-E834-47CA-B066-6FA2A3949F76}" type="pres">
      <dgm:prSet presAssocID="{66D34FFA-B479-47FD-86C0-75A5EE7FCE68}" presName="parTxOnly" presStyleLbl="node1" presStyleIdx="1" presStyleCnt="3">
        <dgm:presLayoutVars>
          <dgm:bulletEnabled val="1"/>
        </dgm:presLayoutVars>
      </dgm:prSet>
      <dgm:spPr/>
    </dgm:pt>
    <dgm:pt modelId="{7E9AB5A1-B300-4EFC-B9A2-EC6C5C44A552}" type="pres">
      <dgm:prSet presAssocID="{5A69C84A-7FDC-4693-9F25-243FD4BDF7AD}" presName="parSpace" presStyleCnt="0"/>
      <dgm:spPr/>
    </dgm:pt>
    <dgm:pt modelId="{3830B230-8A29-4A07-8E6D-DE33DAA090C4}" type="pres">
      <dgm:prSet presAssocID="{3123F49E-EB2E-412B-8FE1-9A79EBF7EC5A}" presName="parTxOnly" presStyleLbl="node1" presStyleIdx="2" presStyleCnt="3">
        <dgm:presLayoutVars>
          <dgm:bulletEnabled val="1"/>
        </dgm:presLayoutVars>
      </dgm:prSet>
      <dgm:spPr/>
    </dgm:pt>
  </dgm:ptLst>
  <dgm:cxnLst>
    <dgm:cxn modelId="{6A040F10-4D97-45AB-BA1E-EC68327B4632}" type="presOf" srcId="{3123F49E-EB2E-412B-8FE1-9A79EBF7EC5A}" destId="{3830B230-8A29-4A07-8E6D-DE33DAA090C4}" srcOrd="0" destOrd="0" presId="urn:microsoft.com/office/officeart/2005/8/layout/hChevron3"/>
    <dgm:cxn modelId="{2EF8B91D-C891-44A0-A6A5-94B8897F2D23}" type="presOf" srcId="{187024EC-7709-4EE7-A1DD-DF2B2B8C6042}" destId="{099941E7-4441-4A98-847E-CEED5B8EA816}" srcOrd="0" destOrd="0" presId="urn:microsoft.com/office/officeart/2005/8/layout/hChevron3"/>
    <dgm:cxn modelId="{B06DC023-2F30-4ACA-A534-ED476430DE1A}" type="presOf" srcId="{66D34FFA-B479-47FD-86C0-75A5EE7FCE68}" destId="{E2C37B79-E834-47CA-B066-6FA2A3949F76}" srcOrd="0" destOrd="0" presId="urn:microsoft.com/office/officeart/2005/8/layout/hChevron3"/>
    <dgm:cxn modelId="{A3FD6542-FCBC-44C0-BBCC-F671D030BE1D}" type="presOf" srcId="{1B3F57CF-CF05-4A85-B086-551321B61C79}" destId="{4B045526-EB4D-42D4-9B8D-505491A8866B}" srcOrd="0" destOrd="0" presId="urn:microsoft.com/office/officeart/2005/8/layout/hChevron3"/>
    <dgm:cxn modelId="{307B0C66-F453-4D6C-826A-F7B67C95DF0B}" srcId="{1B3F57CF-CF05-4A85-B086-551321B61C79}" destId="{187024EC-7709-4EE7-A1DD-DF2B2B8C6042}" srcOrd="0" destOrd="0" parTransId="{39981640-F742-4E80-932F-B0384A7D5B2A}" sibTransId="{5636B59C-5D4F-494C-B8CF-5D8EFBD4FE8E}"/>
    <dgm:cxn modelId="{172BAF83-AFEF-4270-BCD7-54AB353CA606}" srcId="{1B3F57CF-CF05-4A85-B086-551321B61C79}" destId="{66D34FFA-B479-47FD-86C0-75A5EE7FCE68}" srcOrd="1" destOrd="0" parTransId="{005EC355-EDCB-413C-BBB9-B4E9676C0A71}" sibTransId="{5A69C84A-7FDC-4693-9F25-243FD4BDF7AD}"/>
    <dgm:cxn modelId="{89D1ADCD-9853-464B-B976-D410AFF5DCF4}" srcId="{1B3F57CF-CF05-4A85-B086-551321B61C79}" destId="{3123F49E-EB2E-412B-8FE1-9A79EBF7EC5A}" srcOrd="2" destOrd="0" parTransId="{0D113A7C-5581-4C72-8E42-F49A338D32CD}" sibTransId="{08060309-4D9D-4C80-AEDD-F634017A8CE7}"/>
    <dgm:cxn modelId="{9FB4EAE5-DE7F-4D86-9625-C1E1E51BF571}" type="presParOf" srcId="{4B045526-EB4D-42D4-9B8D-505491A8866B}" destId="{099941E7-4441-4A98-847E-CEED5B8EA816}" srcOrd="0" destOrd="0" presId="urn:microsoft.com/office/officeart/2005/8/layout/hChevron3"/>
    <dgm:cxn modelId="{33DE5DD6-1547-4BD3-8E25-6F1536C61DBB}" type="presParOf" srcId="{4B045526-EB4D-42D4-9B8D-505491A8866B}" destId="{9CC3C574-C452-4715-90C7-C38B82AFF9B1}" srcOrd="1" destOrd="0" presId="urn:microsoft.com/office/officeart/2005/8/layout/hChevron3"/>
    <dgm:cxn modelId="{1E8BFEEB-0DC5-4A35-B8CE-3FC757219417}" type="presParOf" srcId="{4B045526-EB4D-42D4-9B8D-505491A8866B}" destId="{E2C37B79-E834-47CA-B066-6FA2A3949F76}" srcOrd="2" destOrd="0" presId="urn:microsoft.com/office/officeart/2005/8/layout/hChevron3"/>
    <dgm:cxn modelId="{1C561E24-753E-4B84-B6FA-F0D048438306}" type="presParOf" srcId="{4B045526-EB4D-42D4-9B8D-505491A8866B}" destId="{7E9AB5A1-B300-4EFC-B9A2-EC6C5C44A552}" srcOrd="3" destOrd="0" presId="urn:microsoft.com/office/officeart/2005/8/layout/hChevron3"/>
    <dgm:cxn modelId="{152BEE02-EE3C-419C-9ABB-879E330DF9BA}" type="presParOf" srcId="{4B045526-EB4D-42D4-9B8D-505491A8866B}" destId="{3830B230-8A29-4A07-8E6D-DE33DAA090C4}"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B3F57CF-CF05-4A85-B086-551321B61C79}" type="doc">
      <dgm:prSet loTypeId="urn:microsoft.com/office/officeart/2005/8/layout/hChevron3" loCatId="process" qsTypeId="urn:microsoft.com/office/officeart/2005/8/quickstyle/simple1" qsCatId="simple" csTypeId="urn:microsoft.com/office/officeart/2005/8/colors/colorful1" csCatId="colorful" phldr="1"/>
      <dgm:spPr/>
    </dgm:pt>
    <dgm:pt modelId="{187024EC-7709-4EE7-A1DD-DF2B2B8C6042}">
      <dgm:prSet phldrT="[Text]"/>
      <dgm:spPr/>
      <dgm:t>
        <a:bodyPr/>
        <a:lstStyle/>
        <a:p>
          <a:pPr rtl="0"/>
          <a:endParaRPr lang="en-US" b="0">
            <a:latin typeface="Arial Black"/>
          </a:endParaRPr>
        </a:p>
      </dgm:t>
    </dgm:pt>
    <dgm:pt modelId="{39981640-F742-4E80-932F-B0384A7D5B2A}" type="parTrans" cxnId="{307B0C66-F453-4D6C-826A-F7B67C95DF0B}">
      <dgm:prSet/>
      <dgm:spPr/>
      <dgm:t>
        <a:bodyPr/>
        <a:lstStyle/>
        <a:p>
          <a:endParaRPr lang="en-US"/>
        </a:p>
      </dgm:t>
    </dgm:pt>
    <dgm:pt modelId="{5636B59C-5D4F-494C-B8CF-5D8EFBD4FE8E}" type="sibTrans" cxnId="{307B0C66-F453-4D6C-826A-F7B67C95DF0B}">
      <dgm:prSet/>
      <dgm:spPr/>
      <dgm:t>
        <a:bodyPr/>
        <a:lstStyle/>
        <a:p>
          <a:endParaRPr lang="en-US"/>
        </a:p>
      </dgm:t>
    </dgm:pt>
    <dgm:pt modelId="{3123F49E-EB2E-412B-8FE1-9A79EBF7EC5A}">
      <dgm:prSet phldrT="[Text]"/>
      <dgm:spPr/>
      <dgm:t>
        <a:bodyPr/>
        <a:lstStyle/>
        <a:p>
          <a:endParaRPr lang="en-US"/>
        </a:p>
      </dgm:t>
    </dgm:pt>
    <dgm:pt modelId="{0D113A7C-5581-4C72-8E42-F49A338D32CD}" type="parTrans" cxnId="{89D1ADCD-9853-464B-B976-D410AFF5DCF4}">
      <dgm:prSet/>
      <dgm:spPr/>
      <dgm:t>
        <a:bodyPr/>
        <a:lstStyle/>
        <a:p>
          <a:endParaRPr lang="en-US"/>
        </a:p>
      </dgm:t>
    </dgm:pt>
    <dgm:pt modelId="{08060309-4D9D-4C80-AEDD-F634017A8CE7}" type="sibTrans" cxnId="{89D1ADCD-9853-464B-B976-D410AFF5DCF4}">
      <dgm:prSet/>
      <dgm:spPr/>
      <dgm:t>
        <a:bodyPr/>
        <a:lstStyle/>
        <a:p>
          <a:endParaRPr lang="en-US"/>
        </a:p>
      </dgm:t>
    </dgm:pt>
    <dgm:pt modelId="{66D34FFA-B479-47FD-86C0-75A5EE7FCE68}">
      <dgm:prSet phldrT="[Text]"/>
      <dgm:spPr/>
      <dgm:t>
        <a:bodyPr/>
        <a:lstStyle/>
        <a:p>
          <a:endParaRPr lang="en-US"/>
        </a:p>
      </dgm:t>
    </dgm:pt>
    <dgm:pt modelId="{005EC355-EDCB-413C-BBB9-B4E9676C0A71}" type="parTrans" cxnId="{172BAF83-AFEF-4270-BCD7-54AB353CA606}">
      <dgm:prSet/>
      <dgm:spPr/>
      <dgm:t>
        <a:bodyPr/>
        <a:lstStyle/>
        <a:p>
          <a:endParaRPr lang="en-US"/>
        </a:p>
      </dgm:t>
    </dgm:pt>
    <dgm:pt modelId="{5A69C84A-7FDC-4693-9F25-243FD4BDF7AD}" type="sibTrans" cxnId="{172BAF83-AFEF-4270-BCD7-54AB353CA606}">
      <dgm:prSet/>
      <dgm:spPr/>
      <dgm:t>
        <a:bodyPr/>
        <a:lstStyle/>
        <a:p>
          <a:endParaRPr lang="en-US"/>
        </a:p>
      </dgm:t>
    </dgm:pt>
    <dgm:pt modelId="{4B045526-EB4D-42D4-9B8D-505491A8866B}" type="pres">
      <dgm:prSet presAssocID="{1B3F57CF-CF05-4A85-B086-551321B61C79}" presName="Name0" presStyleCnt="0">
        <dgm:presLayoutVars>
          <dgm:dir/>
          <dgm:resizeHandles val="exact"/>
        </dgm:presLayoutVars>
      </dgm:prSet>
      <dgm:spPr/>
    </dgm:pt>
    <dgm:pt modelId="{099941E7-4441-4A98-847E-CEED5B8EA816}" type="pres">
      <dgm:prSet presAssocID="{187024EC-7709-4EE7-A1DD-DF2B2B8C6042}" presName="parTxOnly" presStyleLbl="node1" presStyleIdx="0" presStyleCnt="3">
        <dgm:presLayoutVars>
          <dgm:bulletEnabled val="1"/>
        </dgm:presLayoutVars>
      </dgm:prSet>
      <dgm:spPr/>
    </dgm:pt>
    <dgm:pt modelId="{9CC3C574-C452-4715-90C7-C38B82AFF9B1}" type="pres">
      <dgm:prSet presAssocID="{5636B59C-5D4F-494C-B8CF-5D8EFBD4FE8E}" presName="parSpace" presStyleCnt="0"/>
      <dgm:spPr/>
    </dgm:pt>
    <dgm:pt modelId="{E2C37B79-E834-47CA-B066-6FA2A3949F76}" type="pres">
      <dgm:prSet presAssocID="{66D34FFA-B479-47FD-86C0-75A5EE7FCE68}" presName="parTxOnly" presStyleLbl="node1" presStyleIdx="1" presStyleCnt="3">
        <dgm:presLayoutVars>
          <dgm:bulletEnabled val="1"/>
        </dgm:presLayoutVars>
      </dgm:prSet>
      <dgm:spPr/>
    </dgm:pt>
    <dgm:pt modelId="{7E9AB5A1-B300-4EFC-B9A2-EC6C5C44A552}" type="pres">
      <dgm:prSet presAssocID="{5A69C84A-7FDC-4693-9F25-243FD4BDF7AD}" presName="parSpace" presStyleCnt="0"/>
      <dgm:spPr/>
    </dgm:pt>
    <dgm:pt modelId="{3830B230-8A29-4A07-8E6D-DE33DAA090C4}" type="pres">
      <dgm:prSet presAssocID="{3123F49E-EB2E-412B-8FE1-9A79EBF7EC5A}" presName="parTxOnly" presStyleLbl="node1" presStyleIdx="2" presStyleCnt="3">
        <dgm:presLayoutVars>
          <dgm:bulletEnabled val="1"/>
        </dgm:presLayoutVars>
      </dgm:prSet>
      <dgm:spPr/>
    </dgm:pt>
  </dgm:ptLst>
  <dgm:cxnLst>
    <dgm:cxn modelId="{6A040F10-4D97-45AB-BA1E-EC68327B4632}" type="presOf" srcId="{3123F49E-EB2E-412B-8FE1-9A79EBF7EC5A}" destId="{3830B230-8A29-4A07-8E6D-DE33DAA090C4}" srcOrd="0" destOrd="0" presId="urn:microsoft.com/office/officeart/2005/8/layout/hChevron3"/>
    <dgm:cxn modelId="{2EF8B91D-C891-44A0-A6A5-94B8897F2D23}" type="presOf" srcId="{187024EC-7709-4EE7-A1DD-DF2B2B8C6042}" destId="{099941E7-4441-4A98-847E-CEED5B8EA816}" srcOrd="0" destOrd="0" presId="urn:microsoft.com/office/officeart/2005/8/layout/hChevron3"/>
    <dgm:cxn modelId="{B06DC023-2F30-4ACA-A534-ED476430DE1A}" type="presOf" srcId="{66D34FFA-B479-47FD-86C0-75A5EE7FCE68}" destId="{E2C37B79-E834-47CA-B066-6FA2A3949F76}" srcOrd="0" destOrd="0" presId="urn:microsoft.com/office/officeart/2005/8/layout/hChevron3"/>
    <dgm:cxn modelId="{A3FD6542-FCBC-44C0-BBCC-F671D030BE1D}" type="presOf" srcId="{1B3F57CF-CF05-4A85-B086-551321B61C79}" destId="{4B045526-EB4D-42D4-9B8D-505491A8866B}" srcOrd="0" destOrd="0" presId="urn:microsoft.com/office/officeart/2005/8/layout/hChevron3"/>
    <dgm:cxn modelId="{307B0C66-F453-4D6C-826A-F7B67C95DF0B}" srcId="{1B3F57CF-CF05-4A85-B086-551321B61C79}" destId="{187024EC-7709-4EE7-A1DD-DF2B2B8C6042}" srcOrd="0" destOrd="0" parTransId="{39981640-F742-4E80-932F-B0384A7D5B2A}" sibTransId="{5636B59C-5D4F-494C-B8CF-5D8EFBD4FE8E}"/>
    <dgm:cxn modelId="{172BAF83-AFEF-4270-BCD7-54AB353CA606}" srcId="{1B3F57CF-CF05-4A85-B086-551321B61C79}" destId="{66D34FFA-B479-47FD-86C0-75A5EE7FCE68}" srcOrd="1" destOrd="0" parTransId="{005EC355-EDCB-413C-BBB9-B4E9676C0A71}" sibTransId="{5A69C84A-7FDC-4693-9F25-243FD4BDF7AD}"/>
    <dgm:cxn modelId="{89D1ADCD-9853-464B-B976-D410AFF5DCF4}" srcId="{1B3F57CF-CF05-4A85-B086-551321B61C79}" destId="{3123F49E-EB2E-412B-8FE1-9A79EBF7EC5A}" srcOrd="2" destOrd="0" parTransId="{0D113A7C-5581-4C72-8E42-F49A338D32CD}" sibTransId="{08060309-4D9D-4C80-AEDD-F634017A8CE7}"/>
    <dgm:cxn modelId="{9FB4EAE5-DE7F-4D86-9625-C1E1E51BF571}" type="presParOf" srcId="{4B045526-EB4D-42D4-9B8D-505491A8866B}" destId="{099941E7-4441-4A98-847E-CEED5B8EA816}" srcOrd="0" destOrd="0" presId="urn:microsoft.com/office/officeart/2005/8/layout/hChevron3"/>
    <dgm:cxn modelId="{33DE5DD6-1547-4BD3-8E25-6F1536C61DBB}" type="presParOf" srcId="{4B045526-EB4D-42D4-9B8D-505491A8866B}" destId="{9CC3C574-C452-4715-90C7-C38B82AFF9B1}" srcOrd="1" destOrd="0" presId="urn:microsoft.com/office/officeart/2005/8/layout/hChevron3"/>
    <dgm:cxn modelId="{1E8BFEEB-0DC5-4A35-B8CE-3FC757219417}" type="presParOf" srcId="{4B045526-EB4D-42D4-9B8D-505491A8866B}" destId="{E2C37B79-E834-47CA-B066-6FA2A3949F76}" srcOrd="2" destOrd="0" presId="urn:microsoft.com/office/officeart/2005/8/layout/hChevron3"/>
    <dgm:cxn modelId="{1C561E24-753E-4B84-B6FA-F0D048438306}" type="presParOf" srcId="{4B045526-EB4D-42D4-9B8D-505491A8866B}" destId="{7E9AB5A1-B300-4EFC-B9A2-EC6C5C44A552}" srcOrd="3" destOrd="0" presId="urn:microsoft.com/office/officeart/2005/8/layout/hChevron3"/>
    <dgm:cxn modelId="{152BEE02-EE3C-419C-9ABB-879E330DF9BA}" type="presParOf" srcId="{4B045526-EB4D-42D4-9B8D-505491A8866B}" destId="{3830B230-8A29-4A07-8E6D-DE33DAA090C4}"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B3F57CF-CF05-4A85-B086-551321B61C79}" type="doc">
      <dgm:prSet loTypeId="urn:microsoft.com/office/officeart/2005/8/layout/hChevron3" loCatId="process" qsTypeId="urn:microsoft.com/office/officeart/2005/8/quickstyle/simple1" qsCatId="simple" csTypeId="urn:microsoft.com/office/officeart/2005/8/colors/colorful1" csCatId="colorful" phldr="1"/>
      <dgm:spPr/>
    </dgm:pt>
    <dgm:pt modelId="{187024EC-7709-4EE7-A1DD-DF2B2B8C6042}">
      <dgm:prSet phldrT="[Text]"/>
      <dgm:spPr/>
      <dgm:t>
        <a:bodyPr/>
        <a:lstStyle/>
        <a:p>
          <a:pPr rtl="0"/>
          <a:endParaRPr lang="en-US" b="0">
            <a:latin typeface="Arial Black"/>
          </a:endParaRPr>
        </a:p>
      </dgm:t>
    </dgm:pt>
    <dgm:pt modelId="{39981640-F742-4E80-932F-B0384A7D5B2A}" type="parTrans" cxnId="{307B0C66-F453-4D6C-826A-F7B67C95DF0B}">
      <dgm:prSet/>
      <dgm:spPr/>
      <dgm:t>
        <a:bodyPr/>
        <a:lstStyle/>
        <a:p>
          <a:endParaRPr lang="en-US"/>
        </a:p>
      </dgm:t>
    </dgm:pt>
    <dgm:pt modelId="{5636B59C-5D4F-494C-B8CF-5D8EFBD4FE8E}" type="sibTrans" cxnId="{307B0C66-F453-4D6C-826A-F7B67C95DF0B}">
      <dgm:prSet/>
      <dgm:spPr/>
      <dgm:t>
        <a:bodyPr/>
        <a:lstStyle/>
        <a:p>
          <a:endParaRPr lang="en-US"/>
        </a:p>
      </dgm:t>
    </dgm:pt>
    <dgm:pt modelId="{3123F49E-EB2E-412B-8FE1-9A79EBF7EC5A}">
      <dgm:prSet phldrT="[Text]"/>
      <dgm:spPr/>
      <dgm:t>
        <a:bodyPr/>
        <a:lstStyle/>
        <a:p>
          <a:endParaRPr lang="en-US"/>
        </a:p>
      </dgm:t>
    </dgm:pt>
    <dgm:pt modelId="{0D113A7C-5581-4C72-8E42-F49A338D32CD}" type="parTrans" cxnId="{89D1ADCD-9853-464B-B976-D410AFF5DCF4}">
      <dgm:prSet/>
      <dgm:spPr/>
      <dgm:t>
        <a:bodyPr/>
        <a:lstStyle/>
        <a:p>
          <a:endParaRPr lang="en-US"/>
        </a:p>
      </dgm:t>
    </dgm:pt>
    <dgm:pt modelId="{08060309-4D9D-4C80-AEDD-F634017A8CE7}" type="sibTrans" cxnId="{89D1ADCD-9853-464B-B976-D410AFF5DCF4}">
      <dgm:prSet/>
      <dgm:spPr/>
      <dgm:t>
        <a:bodyPr/>
        <a:lstStyle/>
        <a:p>
          <a:endParaRPr lang="en-US"/>
        </a:p>
      </dgm:t>
    </dgm:pt>
    <dgm:pt modelId="{F0CEA85D-1DE7-4C8C-BFDE-FBAA4888A232}">
      <dgm:prSet phldrT="[Text]"/>
      <dgm:spPr/>
      <dgm:t>
        <a:bodyPr/>
        <a:lstStyle/>
        <a:p>
          <a:endParaRPr lang="en-US"/>
        </a:p>
      </dgm:t>
    </dgm:pt>
    <dgm:pt modelId="{07B947EC-9A64-47C0-80EF-FAB865C60542}" type="parTrans" cxnId="{09BDE66F-047F-42DC-A67D-494993C59CC8}">
      <dgm:prSet/>
      <dgm:spPr/>
      <dgm:t>
        <a:bodyPr/>
        <a:lstStyle/>
        <a:p>
          <a:endParaRPr lang="en-US"/>
        </a:p>
      </dgm:t>
    </dgm:pt>
    <dgm:pt modelId="{94DAB882-122E-4F3B-87F5-30D36989F630}" type="sibTrans" cxnId="{09BDE66F-047F-42DC-A67D-494993C59CC8}">
      <dgm:prSet/>
      <dgm:spPr/>
      <dgm:t>
        <a:bodyPr/>
        <a:lstStyle/>
        <a:p>
          <a:endParaRPr lang="en-US"/>
        </a:p>
      </dgm:t>
    </dgm:pt>
    <dgm:pt modelId="{66D34FFA-B479-47FD-86C0-75A5EE7FCE68}">
      <dgm:prSet phldrT="[Text]"/>
      <dgm:spPr/>
      <dgm:t>
        <a:bodyPr/>
        <a:lstStyle/>
        <a:p>
          <a:endParaRPr lang="en-US"/>
        </a:p>
      </dgm:t>
    </dgm:pt>
    <dgm:pt modelId="{005EC355-EDCB-413C-BBB9-B4E9676C0A71}" type="parTrans" cxnId="{172BAF83-AFEF-4270-BCD7-54AB353CA606}">
      <dgm:prSet/>
      <dgm:spPr/>
      <dgm:t>
        <a:bodyPr/>
        <a:lstStyle/>
        <a:p>
          <a:endParaRPr lang="en-US"/>
        </a:p>
      </dgm:t>
    </dgm:pt>
    <dgm:pt modelId="{5A69C84A-7FDC-4693-9F25-243FD4BDF7AD}" type="sibTrans" cxnId="{172BAF83-AFEF-4270-BCD7-54AB353CA606}">
      <dgm:prSet/>
      <dgm:spPr/>
      <dgm:t>
        <a:bodyPr/>
        <a:lstStyle/>
        <a:p>
          <a:endParaRPr lang="en-US"/>
        </a:p>
      </dgm:t>
    </dgm:pt>
    <dgm:pt modelId="{4B045526-EB4D-42D4-9B8D-505491A8866B}" type="pres">
      <dgm:prSet presAssocID="{1B3F57CF-CF05-4A85-B086-551321B61C79}" presName="Name0" presStyleCnt="0">
        <dgm:presLayoutVars>
          <dgm:dir/>
          <dgm:resizeHandles val="exact"/>
        </dgm:presLayoutVars>
      </dgm:prSet>
      <dgm:spPr/>
    </dgm:pt>
    <dgm:pt modelId="{099941E7-4441-4A98-847E-CEED5B8EA816}" type="pres">
      <dgm:prSet presAssocID="{187024EC-7709-4EE7-A1DD-DF2B2B8C6042}" presName="parTxOnly" presStyleLbl="node1" presStyleIdx="0" presStyleCnt="4">
        <dgm:presLayoutVars>
          <dgm:bulletEnabled val="1"/>
        </dgm:presLayoutVars>
      </dgm:prSet>
      <dgm:spPr/>
    </dgm:pt>
    <dgm:pt modelId="{9CC3C574-C452-4715-90C7-C38B82AFF9B1}" type="pres">
      <dgm:prSet presAssocID="{5636B59C-5D4F-494C-B8CF-5D8EFBD4FE8E}" presName="parSpace" presStyleCnt="0"/>
      <dgm:spPr/>
    </dgm:pt>
    <dgm:pt modelId="{E2C37B79-E834-47CA-B066-6FA2A3949F76}" type="pres">
      <dgm:prSet presAssocID="{66D34FFA-B479-47FD-86C0-75A5EE7FCE68}" presName="parTxOnly" presStyleLbl="node1" presStyleIdx="1" presStyleCnt="4">
        <dgm:presLayoutVars>
          <dgm:bulletEnabled val="1"/>
        </dgm:presLayoutVars>
      </dgm:prSet>
      <dgm:spPr/>
    </dgm:pt>
    <dgm:pt modelId="{7E9AB5A1-B300-4EFC-B9A2-EC6C5C44A552}" type="pres">
      <dgm:prSet presAssocID="{5A69C84A-7FDC-4693-9F25-243FD4BDF7AD}" presName="parSpace" presStyleCnt="0"/>
      <dgm:spPr/>
    </dgm:pt>
    <dgm:pt modelId="{3830B230-8A29-4A07-8E6D-DE33DAA090C4}" type="pres">
      <dgm:prSet presAssocID="{3123F49E-EB2E-412B-8FE1-9A79EBF7EC5A}" presName="parTxOnly" presStyleLbl="node1" presStyleIdx="2" presStyleCnt="4">
        <dgm:presLayoutVars>
          <dgm:bulletEnabled val="1"/>
        </dgm:presLayoutVars>
      </dgm:prSet>
      <dgm:spPr/>
    </dgm:pt>
    <dgm:pt modelId="{EE1E0B67-7B85-49AF-8F88-4F4765A1DF44}" type="pres">
      <dgm:prSet presAssocID="{08060309-4D9D-4C80-AEDD-F634017A8CE7}" presName="parSpace" presStyleCnt="0"/>
      <dgm:spPr/>
    </dgm:pt>
    <dgm:pt modelId="{24320B05-9BEC-4183-A90E-3726338EF618}" type="pres">
      <dgm:prSet presAssocID="{F0CEA85D-1DE7-4C8C-BFDE-FBAA4888A232}" presName="parTxOnly" presStyleLbl="node1" presStyleIdx="3" presStyleCnt="4">
        <dgm:presLayoutVars>
          <dgm:bulletEnabled val="1"/>
        </dgm:presLayoutVars>
      </dgm:prSet>
      <dgm:spPr/>
    </dgm:pt>
  </dgm:ptLst>
  <dgm:cxnLst>
    <dgm:cxn modelId="{6A040F10-4D97-45AB-BA1E-EC68327B4632}" type="presOf" srcId="{3123F49E-EB2E-412B-8FE1-9A79EBF7EC5A}" destId="{3830B230-8A29-4A07-8E6D-DE33DAA090C4}" srcOrd="0" destOrd="0" presId="urn:microsoft.com/office/officeart/2005/8/layout/hChevron3"/>
    <dgm:cxn modelId="{2EF8B91D-C891-44A0-A6A5-94B8897F2D23}" type="presOf" srcId="{187024EC-7709-4EE7-A1DD-DF2B2B8C6042}" destId="{099941E7-4441-4A98-847E-CEED5B8EA816}" srcOrd="0" destOrd="0" presId="urn:microsoft.com/office/officeart/2005/8/layout/hChevron3"/>
    <dgm:cxn modelId="{B06DC023-2F30-4ACA-A534-ED476430DE1A}" type="presOf" srcId="{66D34FFA-B479-47FD-86C0-75A5EE7FCE68}" destId="{E2C37B79-E834-47CA-B066-6FA2A3949F76}" srcOrd="0" destOrd="0" presId="urn:microsoft.com/office/officeart/2005/8/layout/hChevron3"/>
    <dgm:cxn modelId="{A3FD6542-FCBC-44C0-BBCC-F671D030BE1D}" type="presOf" srcId="{1B3F57CF-CF05-4A85-B086-551321B61C79}" destId="{4B045526-EB4D-42D4-9B8D-505491A8866B}" srcOrd="0" destOrd="0" presId="urn:microsoft.com/office/officeart/2005/8/layout/hChevron3"/>
    <dgm:cxn modelId="{307B0C66-F453-4D6C-826A-F7B67C95DF0B}" srcId="{1B3F57CF-CF05-4A85-B086-551321B61C79}" destId="{187024EC-7709-4EE7-A1DD-DF2B2B8C6042}" srcOrd="0" destOrd="0" parTransId="{39981640-F742-4E80-932F-B0384A7D5B2A}" sibTransId="{5636B59C-5D4F-494C-B8CF-5D8EFBD4FE8E}"/>
    <dgm:cxn modelId="{09BDE66F-047F-42DC-A67D-494993C59CC8}" srcId="{1B3F57CF-CF05-4A85-B086-551321B61C79}" destId="{F0CEA85D-1DE7-4C8C-BFDE-FBAA4888A232}" srcOrd="3" destOrd="0" parTransId="{07B947EC-9A64-47C0-80EF-FAB865C60542}" sibTransId="{94DAB882-122E-4F3B-87F5-30D36989F630}"/>
    <dgm:cxn modelId="{172BAF83-AFEF-4270-BCD7-54AB353CA606}" srcId="{1B3F57CF-CF05-4A85-B086-551321B61C79}" destId="{66D34FFA-B479-47FD-86C0-75A5EE7FCE68}" srcOrd="1" destOrd="0" parTransId="{005EC355-EDCB-413C-BBB9-B4E9676C0A71}" sibTransId="{5A69C84A-7FDC-4693-9F25-243FD4BDF7AD}"/>
    <dgm:cxn modelId="{64FBAEC7-7DC1-4B60-9325-9CC7E69201E9}" type="presOf" srcId="{F0CEA85D-1DE7-4C8C-BFDE-FBAA4888A232}" destId="{24320B05-9BEC-4183-A90E-3726338EF618}" srcOrd="0" destOrd="0" presId="urn:microsoft.com/office/officeart/2005/8/layout/hChevron3"/>
    <dgm:cxn modelId="{89D1ADCD-9853-464B-B976-D410AFF5DCF4}" srcId="{1B3F57CF-CF05-4A85-B086-551321B61C79}" destId="{3123F49E-EB2E-412B-8FE1-9A79EBF7EC5A}" srcOrd="2" destOrd="0" parTransId="{0D113A7C-5581-4C72-8E42-F49A338D32CD}" sibTransId="{08060309-4D9D-4C80-AEDD-F634017A8CE7}"/>
    <dgm:cxn modelId="{9FB4EAE5-DE7F-4D86-9625-C1E1E51BF571}" type="presParOf" srcId="{4B045526-EB4D-42D4-9B8D-505491A8866B}" destId="{099941E7-4441-4A98-847E-CEED5B8EA816}" srcOrd="0" destOrd="0" presId="urn:microsoft.com/office/officeart/2005/8/layout/hChevron3"/>
    <dgm:cxn modelId="{33DE5DD6-1547-4BD3-8E25-6F1536C61DBB}" type="presParOf" srcId="{4B045526-EB4D-42D4-9B8D-505491A8866B}" destId="{9CC3C574-C452-4715-90C7-C38B82AFF9B1}" srcOrd="1" destOrd="0" presId="urn:microsoft.com/office/officeart/2005/8/layout/hChevron3"/>
    <dgm:cxn modelId="{1E8BFEEB-0DC5-4A35-B8CE-3FC757219417}" type="presParOf" srcId="{4B045526-EB4D-42D4-9B8D-505491A8866B}" destId="{E2C37B79-E834-47CA-B066-6FA2A3949F76}" srcOrd="2" destOrd="0" presId="urn:microsoft.com/office/officeart/2005/8/layout/hChevron3"/>
    <dgm:cxn modelId="{1C561E24-753E-4B84-B6FA-F0D048438306}" type="presParOf" srcId="{4B045526-EB4D-42D4-9B8D-505491A8866B}" destId="{7E9AB5A1-B300-4EFC-B9A2-EC6C5C44A552}" srcOrd="3" destOrd="0" presId="urn:microsoft.com/office/officeart/2005/8/layout/hChevron3"/>
    <dgm:cxn modelId="{152BEE02-EE3C-419C-9ABB-879E330DF9BA}" type="presParOf" srcId="{4B045526-EB4D-42D4-9B8D-505491A8866B}" destId="{3830B230-8A29-4A07-8E6D-DE33DAA090C4}" srcOrd="4" destOrd="0" presId="urn:microsoft.com/office/officeart/2005/8/layout/hChevron3"/>
    <dgm:cxn modelId="{F0290644-83DF-4B5F-A927-EF7E3D856746}" type="presParOf" srcId="{4B045526-EB4D-42D4-9B8D-505491A8866B}" destId="{EE1E0B67-7B85-49AF-8F88-4F4765A1DF44}" srcOrd="5" destOrd="0" presId="urn:microsoft.com/office/officeart/2005/8/layout/hChevron3"/>
    <dgm:cxn modelId="{E7136F31-DB3A-468F-AAEF-860526238360}" type="presParOf" srcId="{4B045526-EB4D-42D4-9B8D-505491A8866B}" destId="{24320B05-9BEC-4183-A90E-3726338EF618}"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C84B669-FE6C-C645-94EC-C236533D35CC}"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24B8E211-D71E-447A-AFF8-912314054DA1}">
      <dgm:prSet phldr="0"/>
      <dgm:spPr/>
      <dgm:t>
        <a:bodyPr/>
        <a:lstStyle/>
        <a:p>
          <a:pPr rtl="0"/>
          <a:r>
            <a:rPr lang="en-US" b="0">
              <a:latin typeface="Calibri"/>
              <a:cs typeface="Calibri"/>
            </a:rPr>
            <a:t>Finalizing An Initial Design</a:t>
          </a:r>
        </a:p>
      </dgm:t>
    </dgm:pt>
    <dgm:pt modelId="{97128FC7-B445-4889-A708-60F6CBD810C6}" type="parTrans" cxnId="{D590DC27-0E8B-4983-A422-818F200AFE91}">
      <dgm:prSet/>
      <dgm:spPr/>
      <dgm:t>
        <a:bodyPr/>
        <a:lstStyle/>
        <a:p>
          <a:endParaRPr lang="en-US"/>
        </a:p>
      </dgm:t>
    </dgm:pt>
    <dgm:pt modelId="{211EEE46-32F5-4309-BBEB-89CB0438DE20}" type="sibTrans" cxnId="{D590DC27-0E8B-4983-A422-818F200AFE91}">
      <dgm:prSet/>
      <dgm:spPr/>
      <dgm:t>
        <a:bodyPr/>
        <a:lstStyle/>
        <a:p>
          <a:endParaRPr lang="en-US"/>
        </a:p>
      </dgm:t>
    </dgm:pt>
    <dgm:pt modelId="{DD3A06F0-12E4-42DC-A418-29C018133204}">
      <dgm:prSet phldr="0"/>
      <dgm:spPr/>
      <dgm:t>
        <a:bodyPr/>
        <a:lstStyle/>
        <a:p>
          <a:pPr rtl="0"/>
          <a:r>
            <a:rPr lang="en-US" b="0">
              <a:solidFill>
                <a:schemeClr val="bg1"/>
              </a:solidFill>
              <a:latin typeface="Calibri"/>
              <a:cs typeface="Calibri"/>
            </a:rPr>
            <a:t>Rapid Prototyping </a:t>
          </a:r>
          <a:endParaRPr lang="en-US">
            <a:solidFill>
              <a:schemeClr val="bg1"/>
            </a:solidFill>
          </a:endParaRPr>
        </a:p>
      </dgm:t>
    </dgm:pt>
    <dgm:pt modelId="{CFBA41E1-E2D4-4F82-961F-60FDC8CAE020}" type="parTrans" cxnId="{CE16DD74-C55A-4521-B717-5087D7B6B9F8}">
      <dgm:prSet/>
      <dgm:spPr/>
      <dgm:t>
        <a:bodyPr/>
        <a:lstStyle/>
        <a:p>
          <a:endParaRPr lang="en-US"/>
        </a:p>
      </dgm:t>
    </dgm:pt>
    <dgm:pt modelId="{9CFE2B0C-F14F-4902-AA3F-B6C4686F923A}" type="sibTrans" cxnId="{CE16DD74-C55A-4521-B717-5087D7B6B9F8}">
      <dgm:prSet/>
      <dgm:spPr/>
      <dgm:t>
        <a:bodyPr/>
        <a:lstStyle/>
        <a:p>
          <a:endParaRPr lang="en-US"/>
        </a:p>
      </dgm:t>
    </dgm:pt>
    <dgm:pt modelId="{18770A53-B279-4E83-AA53-88456E124B29}">
      <dgm:prSet phldr="0"/>
      <dgm:spPr/>
      <dgm:t>
        <a:bodyPr/>
        <a:lstStyle/>
        <a:p>
          <a:pPr rtl="0"/>
          <a:r>
            <a:rPr lang="en-US">
              <a:solidFill>
                <a:schemeClr val="bg1"/>
              </a:solidFill>
              <a:latin typeface="Calibri"/>
              <a:ea typeface="Calibri"/>
              <a:cs typeface="Calibri"/>
            </a:rPr>
            <a:t>Analysis on Higher Tier composites and Materials</a:t>
          </a:r>
        </a:p>
      </dgm:t>
    </dgm:pt>
    <dgm:pt modelId="{A9E06D47-6CDA-4271-A890-D25C27D7E28E}" type="parTrans" cxnId="{B25FE6A9-B9B4-4520-8FF0-2047544116C2}">
      <dgm:prSet/>
      <dgm:spPr/>
      <dgm:t>
        <a:bodyPr/>
        <a:lstStyle/>
        <a:p>
          <a:endParaRPr lang="en-US"/>
        </a:p>
      </dgm:t>
    </dgm:pt>
    <dgm:pt modelId="{AF4AC57B-48C1-4B36-92BC-6CE2A444452C}" type="sibTrans" cxnId="{B25FE6A9-B9B4-4520-8FF0-2047544116C2}">
      <dgm:prSet/>
      <dgm:spPr/>
      <dgm:t>
        <a:bodyPr/>
        <a:lstStyle/>
        <a:p>
          <a:endParaRPr lang="en-US"/>
        </a:p>
      </dgm:t>
    </dgm:pt>
    <dgm:pt modelId="{FF4631A2-5ECB-4DE2-8B88-7CE842D3275F}">
      <dgm:prSet phldr="0"/>
      <dgm:spPr/>
      <dgm:t>
        <a:bodyPr/>
        <a:lstStyle/>
        <a:p>
          <a:pPr rtl="0"/>
          <a:r>
            <a:rPr lang="en-US">
              <a:latin typeface="Calibri"/>
              <a:ea typeface="Calibri"/>
              <a:cs typeface="Calibri"/>
            </a:rPr>
            <a:t>Further Development of Iterations</a:t>
          </a:r>
          <a:endParaRPr lang="en-US"/>
        </a:p>
      </dgm:t>
    </dgm:pt>
    <dgm:pt modelId="{8F571359-318F-4168-9F19-2420FD360131}" type="parTrans" cxnId="{7EB87208-8303-4333-A9F5-18FF39998AEA}">
      <dgm:prSet/>
      <dgm:spPr/>
      <dgm:t>
        <a:bodyPr/>
        <a:lstStyle/>
        <a:p>
          <a:endParaRPr lang="en-US"/>
        </a:p>
      </dgm:t>
    </dgm:pt>
    <dgm:pt modelId="{C4375671-DA1D-492D-B5D8-EEC73AE50CBA}" type="sibTrans" cxnId="{7EB87208-8303-4333-A9F5-18FF39998AEA}">
      <dgm:prSet/>
      <dgm:spPr/>
      <dgm:t>
        <a:bodyPr/>
        <a:lstStyle/>
        <a:p>
          <a:endParaRPr lang="en-US"/>
        </a:p>
      </dgm:t>
    </dgm:pt>
    <dgm:pt modelId="{BFFABFF0-EF28-44A8-AEB1-8158B7C72F8C}">
      <dgm:prSet phldr="0"/>
      <dgm:spPr/>
      <dgm:t>
        <a:bodyPr/>
        <a:lstStyle/>
        <a:p>
          <a:pPr rtl="0"/>
          <a:r>
            <a:rPr lang="en-US">
              <a:solidFill>
                <a:schemeClr val="bg1"/>
              </a:solidFill>
            </a:rPr>
            <a:t>Running Analyzations on Prototype</a:t>
          </a:r>
        </a:p>
      </dgm:t>
    </dgm:pt>
    <dgm:pt modelId="{AAF83661-FFE4-49A9-91D1-10455C520E4E}" type="parTrans" cxnId="{80E84B54-12A8-459B-9987-0EB21A62BA72}">
      <dgm:prSet/>
      <dgm:spPr/>
      <dgm:t>
        <a:bodyPr/>
        <a:lstStyle/>
        <a:p>
          <a:endParaRPr lang="en-US"/>
        </a:p>
      </dgm:t>
    </dgm:pt>
    <dgm:pt modelId="{23184C62-FAEF-436B-AF37-271519835C7A}" type="sibTrans" cxnId="{80E84B54-12A8-459B-9987-0EB21A62BA72}">
      <dgm:prSet/>
      <dgm:spPr/>
      <dgm:t>
        <a:bodyPr/>
        <a:lstStyle/>
        <a:p>
          <a:endParaRPr lang="en-US"/>
        </a:p>
      </dgm:t>
    </dgm:pt>
    <dgm:pt modelId="{D3053CC8-9989-6647-8189-E46FF5E500BE}" type="pres">
      <dgm:prSet presAssocID="{4C84B669-FE6C-C645-94EC-C236533D35CC}" presName="Name0" presStyleCnt="0">
        <dgm:presLayoutVars>
          <dgm:chMax val="7"/>
          <dgm:chPref val="7"/>
          <dgm:dir/>
        </dgm:presLayoutVars>
      </dgm:prSet>
      <dgm:spPr/>
    </dgm:pt>
    <dgm:pt modelId="{6CEAF611-1CE7-9148-8FD6-53CAA662D19E}" type="pres">
      <dgm:prSet presAssocID="{4C84B669-FE6C-C645-94EC-C236533D35CC}" presName="Name1" presStyleCnt="0"/>
      <dgm:spPr/>
    </dgm:pt>
    <dgm:pt modelId="{3F91AE09-172E-E644-B0EF-1A6B391A697C}" type="pres">
      <dgm:prSet presAssocID="{4C84B669-FE6C-C645-94EC-C236533D35CC}" presName="cycle" presStyleCnt="0"/>
      <dgm:spPr/>
    </dgm:pt>
    <dgm:pt modelId="{82525BE4-F3D0-C246-8653-57A9C009BD42}" type="pres">
      <dgm:prSet presAssocID="{4C84B669-FE6C-C645-94EC-C236533D35CC}" presName="srcNode" presStyleLbl="node1" presStyleIdx="0" presStyleCnt="5"/>
      <dgm:spPr/>
    </dgm:pt>
    <dgm:pt modelId="{6800C590-02BA-A941-B0F1-102F79EBB14F}" type="pres">
      <dgm:prSet presAssocID="{4C84B669-FE6C-C645-94EC-C236533D35CC}" presName="conn" presStyleLbl="parChTrans1D2" presStyleIdx="0" presStyleCnt="1"/>
      <dgm:spPr/>
    </dgm:pt>
    <dgm:pt modelId="{F5D04FA9-E539-574E-9203-BB1D7CDFDA33}" type="pres">
      <dgm:prSet presAssocID="{4C84B669-FE6C-C645-94EC-C236533D35CC}" presName="extraNode" presStyleLbl="node1" presStyleIdx="0" presStyleCnt="5"/>
      <dgm:spPr/>
    </dgm:pt>
    <dgm:pt modelId="{26D2E2B7-B383-FA40-951D-864D365379DD}" type="pres">
      <dgm:prSet presAssocID="{4C84B669-FE6C-C645-94EC-C236533D35CC}" presName="dstNode" presStyleLbl="node1" presStyleIdx="0" presStyleCnt="5"/>
      <dgm:spPr/>
    </dgm:pt>
    <dgm:pt modelId="{A7720A8B-B190-438C-855E-5576946ED41E}" type="pres">
      <dgm:prSet presAssocID="{24B8E211-D71E-447A-AFF8-912314054DA1}" presName="text_1" presStyleLbl="node1" presStyleIdx="0" presStyleCnt="5">
        <dgm:presLayoutVars>
          <dgm:bulletEnabled val="1"/>
        </dgm:presLayoutVars>
      </dgm:prSet>
      <dgm:spPr/>
    </dgm:pt>
    <dgm:pt modelId="{92243C13-2000-420E-BF53-4973A86D2B78}" type="pres">
      <dgm:prSet presAssocID="{24B8E211-D71E-447A-AFF8-912314054DA1}" presName="accent_1" presStyleCnt="0"/>
      <dgm:spPr/>
    </dgm:pt>
    <dgm:pt modelId="{4D5C8631-774C-432B-B710-33CDEEA86196}" type="pres">
      <dgm:prSet presAssocID="{24B8E211-D71E-447A-AFF8-912314054DA1}" presName="accentRepeatNode" presStyleLbl="solidFgAcc1" presStyleIdx="0" presStyleCnt="5"/>
      <dgm:spPr/>
    </dgm:pt>
    <dgm:pt modelId="{60EF360E-63BD-429D-A163-A0B41A663338}" type="pres">
      <dgm:prSet presAssocID="{DD3A06F0-12E4-42DC-A418-29C018133204}" presName="text_2" presStyleLbl="node1" presStyleIdx="1" presStyleCnt="5">
        <dgm:presLayoutVars>
          <dgm:bulletEnabled val="1"/>
        </dgm:presLayoutVars>
      </dgm:prSet>
      <dgm:spPr/>
    </dgm:pt>
    <dgm:pt modelId="{C446481B-8B80-451E-8266-BD030715E2A4}" type="pres">
      <dgm:prSet presAssocID="{DD3A06F0-12E4-42DC-A418-29C018133204}" presName="accent_2" presStyleCnt="0"/>
      <dgm:spPr/>
    </dgm:pt>
    <dgm:pt modelId="{A9FF2062-46F6-430C-815D-DC02D4E6EB3E}" type="pres">
      <dgm:prSet presAssocID="{DD3A06F0-12E4-42DC-A418-29C018133204}" presName="accentRepeatNode" presStyleLbl="solidFgAcc1" presStyleIdx="1" presStyleCnt="5"/>
      <dgm:spPr/>
    </dgm:pt>
    <dgm:pt modelId="{BF245A18-245E-4373-A3A2-3C30465FE6CA}" type="pres">
      <dgm:prSet presAssocID="{BFFABFF0-EF28-44A8-AEB1-8158B7C72F8C}" presName="text_3" presStyleLbl="node1" presStyleIdx="2" presStyleCnt="5">
        <dgm:presLayoutVars>
          <dgm:bulletEnabled val="1"/>
        </dgm:presLayoutVars>
      </dgm:prSet>
      <dgm:spPr/>
    </dgm:pt>
    <dgm:pt modelId="{2BDC406C-D09C-4D5E-BA20-B2FFA638780C}" type="pres">
      <dgm:prSet presAssocID="{BFFABFF0-EF28-44A8-AEB1-8158B7C72F8C}" presName="accent_3" presStyleCnt="0"/>
      <dgm:spPr/>
    </dgm:pt>
    <dgm:pt modelId="{9AEAACDD-DFAB-4ECE-BCCC-03FA06148754}" type="pres">
      <dgm:prSet presAssocID="{BFFABFF0-EF28-44A8-AEB1-8158B7C72F8C}" presName="accentRepeatNode" presStyleLbl="solidFgAcc1" presStyleIdx="2" presStyleCnt="5"/>
      <dgm:spPr/>
    </dgm:pt>
    <dgm:pt modelId="{A9689136-01D4-4EE6-9ACE-7FDE9442508E}" type="pres">
      <dgm:prSet presAssocID="{18770A53-B279-4E83-AA53-88456E124B29}" presName="text_4" presStyleLbl="node1" presStyleIdx="3" presStyleCnt="5">
        <dgm:presLayoutVars>
          <dgm:bulletEnabled val="1"/>
        </dgm:presLayoutVars>
      </dgm:prSet>
      <dgm:spPr/>
    </dgm:pt>
    <dgm:pt modelId="{811A16AC-3402-4647-B847-7B56B57D76F7}" type="pres">
      <dgm:prSet presAssocID="{18770A53-B279-4E83-AA53-88456E124B29}" presName="accent_4" presStyleCnt="0"/>
      <dgm:spPr/>
    </dgm:pt>
    <dgm:pt modelId="{54CD5E6F-E339-4442-BFCE-9AA5DAB2DEC8}" type="pres">
      <dgm:prSet presAssocID="{18770A53-B279-4E83-AA53-88456E124B29}" presName="accentRepeatNode" presStyleLbl="solidFgAcc1" presStyleIdx="3" presStyleCnt="5"/>
      <dgm:spPr/>
    </dgm:pt>
    <dgm:pt modelId="{34C4ADF3-46BA-4398-9DC2-2FF87C4176B0}" type="pres">
      <dgm:prSet presAssocID="{FF4631A2-5ECB-4DE2-8B88-7CE842D3275F}" presName="text_5" presStyleLbl="node1" presStyleIdx="4" presStyleCnt="5">
        <dgm:presLayoutVars>
          <dgm:bulletEnabled val="1"/>
        </dgm:presLayoutVars>
      </dgm:prSet>
      <dgm:spPr/>
    </dgm:pt>
    <dgm:pt modelId="{75E4CAC5-389F-45F8-A0E0-6FD4401FA104}" type="pres">
      <dgm:prSet presAssocID="{FF4631A2-5ECB-4DE2-8B88-7CE842D3275F}" presName="accent_5" presStyleCnt="0"/>
      <dgm:spPr/>
    </dgm:pt>
    <dgm:pt modelId="{07049D44-B781-4705-BF1B-6C0B0E34EE87}" type="pres">
      <dgm:prSet presAssocID="{FF4631A2-5ECB-4DE2-8B88-7CE842D3275F}" presName="accentRepeatNode" presStyleLbl="solidFgAcc1" presStyleIdx="4" presStyleCnt="5"/>
      <dgm:spPr/>
    </dgm:pt>
  </dgm:ptLst>
  <dgm:cxnLst>
    <dgm:cxn modelId="{7EB87208-8303-4333-A9F5-18FF39998AEA}" srcId="{4C84B669-FE6C-C645-94EC-C236533D35CC}" destId="{FF4631A2-5ECB-4DE2-8B88-7CE842D3275F}" srcOrd="4" destOrd="0" parTransId="{8F571359-318F-4168-9F19-2420FD360131}" sibTransId="{C4375671-DA1D-492D-B5D8-EEC73AE50CBA}"/>
    <dgm:cxn modelId="{D590DC27-0E8B-4983-A422-818F200AFE91}" srcId="{4C84B669-FE6C-C645-94EC-C236533D35CC}" destId="{24B8E211-D71E-447A-AFF8-912314054DA1}" srcOrd="0" destOrd="0" parTransId="{97128FC7-B445-4889-A708-60F6CBD810C6}" sibTransId="{211EEE46-32F5-4309-BBEB-89CB0438DE20}"/>
    <dgm:cxn modelId="{A059CA2B-A5B1-4E4B-9F28-6F65BDE6DAE8}" type="presOf" srcId="{BFFABFF0-EF28-44A8-AEB1-8158B7C72F8C}" destId="{BF245A18-245E-4373-A3A2-3C30465FE6CA}" srcOrd="0" destOrd="0" presId="urn:microsoft.com/office/officeart/2008/layout/VerticalCurvedList"/>
    <dgm:cxn modelId="{29452B2C-5A38-4172-B33C-29600FC82CAB}" type="presOf" srcId="{24B8E211-D71E-447A-AFF8-912314054DA1}" destId="{A7720A8B-B190-438C-855E-5576946ED41E}" srcOrd="0" destOrd="0" presId="urn:microsoft.com/office/officeart/2008/layout/VerticalCurvedList"/>
    <dgm:cxn modelId="{C9E95944-3A9E-4605-8E48-6B6A2CFCE4DB}" type="presOf" srcId="{18770A53-B279-4E83-AA53-88456E124B29}" destId="{A9689136-01D4-4EE6-9ACE-7FDE9442508E}" srcOrd="0" destOrd="0" presId="urn:microsoft.com/office/officeart/2008/layout/VerticalCurvedList"/>
    <dgm:cxn modelId="{855E7E66-5BD9-4C56-81A7-9A4E9B1CC127}" type="presOf" srcId="{DD3A06F0-12E4-42DC-A418-29C018133204}" destId="{60EF360E-63BD-429D-A163-A0B41A663338}" srcOrd="0" destOrd="0" presId="urn:microsoft.com/office/officeart/2008/layout/VerticalCurvedList"/>
    <dgm:cxn modelId="{80E84B54-12A8-459B-9987-0EB21A62BA72}" srcId="{4C84B669-FE6C-C645-94EC-C236533D35CC}" destId="{BFFABFF0-EF28-44A8-AEB1-8158B7C72F8C}" srcOrd="2" destOrd="0" parTransId="{AAF83661-FFE4-49A9-91D1-10455C520E4E}" sibTransId="{23184C62-FAEF-436B-AF37-271519835C7A}"/>
    <dgm:cxn modelId="{CE16DD74-C55A-4521-B717-5087D7B6B9F8}" srcId="{4C84B669-FE6C-C645-94EC-C236533D35CC}" destId="{DD3A06F0-12E4-42DC-A418-29C018133204}" srcOrd="1" destOrd="0" parTransId="{CFBA41E1-E2D4-4F82-961F-60FDC8CAE020}" sibTransId="{9CFE2B0C-F14F-4902-AA3F-B6C4686F923A}"/>
    <dgm:cxn modelId="{8A48CC8E-D576-064B-9678-C3663C8E8B93}" type="presOf" srcId="{4C84B669-FE6C-C645-94EC-C236533D35CC}" destId="{D3053CC8-9989-6647-8189-E46FF5E500BE}" srcOrd="0" destOrd="0" presId="urn:microsoft.com/office/officeart/2008/layout/VerticalCurvedList"/>
    <dgm:cxn modelId="{B25FE6A9-B9B4-4520-8FF0-2047544116C2}" srcId="{4C84B669-FE6C-C645-94EC-C236533D35CC}" destId="{18770A53-B279-4E83-AA53-88456E124B29}" srcOrd="3" destOrd="0" parTransId="{A9E06D47-6CDA-4271-A890-D25C27D7E28E}" sibTransId="{AF4AC57B-48C1-4B36-92BC-6CE2A444452C}"/>
    <dgm:cxn modelId="{10B46CBE-D1C3-44F1-89A6-B4B2B1A26FC7}" type="presOf" srcId="{211EEE46-32F5-4309-BBEB-89CB0438DE20}" destId="{6800C590-02BA-A941-B0F1-102F79EBB14F}" srcOrd="0" destOrd="0" presId="urn:microsoft.com/office/officeart/2008/layout/VerticalCurvedList"/>
    <dgm:cxn modelId="{8FB121D6-5C17-4818-8251-FCDD49480242}" type="presOf" srcId="{FF4631A2-5ECB-4DE2-8B88-7CE842D3275F}" destId="{34C4ADF3-46BA-4398-9DC2-2FF87C4176B0}" srcOrd="0" destOrd="0" presId="urn:microsoft.com/office/officeart/2008/layout/VerticalCurvedList"/>
    <dgm:cxn modelId="{7E4C869F-AFD9-4DDF-977D-F9D76AE4FEC1}" type="presParOf" srcId="{D3053CC8-9989-6647-8189-E46FF5E500BE}" destId="{6CEAF611-1CE7-9148-8FD6-53CAA662D19E}" srcOrd="0" destOrd="0" presId="urn:microsoft.com/office/officeart/2008/layout/VerticalCurvedList"/>
    <dgm:cxn modelId="{896752BA-998B-4CA4-8575-252F5452F1DE}" type="presParOf" srcId="{6CEAF611-1CE7-9148-8FD6-53CAA662D19E}" destId="{3F91AE09-172E-E644-B0EF-1A6B391A697C}" srcOrd="0" destOrd="0" presId="urn:microsoft.com/office/officeart/2008/layout/VerticalCurvedList"/>
    <dgm:cxn modelId="{C1197EA2-1DC8-4A5C-AEAE-923C95F04950}" type="presParOf" srcId="{3F91AE09-172E-E644-B0EF-1A6B391A697C}" destId="{82525BE4-F3D0-C246-8653-57A9C009BD42}" srcOrd="0" destOrd="0" presId="urn:microsoft.com/office/officeart/2008/layout/VerticalCurvedList"/>
    <dgm:cxn modelId="{8A82102E-1303-411B-B8F9-47FECB6A2FF0}" type="presParOf" srcId="{3F91AE09-172E-E644-B0EF-1A6B391A697C}" destId="{6800C590-02BA-A941-B0F1-102F79EBB14F}" srcOrd="1" destOrd="0" presId="urn:microsoft.com/office/officeart/2008/layout/VerticalCurvedList"/>
    <dgm:cxn modelId="{379B3CBD-1E70-4107-A926-BC400C2A7647}" type="presParOf" srcId="{3F91AE09-172E-E644-B0EF-1A6B391A697C}" destId="{F5D04FA9-E539-574E-9203-BB1D7CDFDA33}" srcOrd="2" destOrd="0" presId="urn:microsoft.com/office/officeart/2008/layout/VerticalCurvedList"/>
    <dgm:cxn modelId="{87C2E37B-3B76-4F4B-BC81-420EE4A52F81}" type="presParOf" srcId="{3F91AE09-172E-E644-B0EF-1A6B391A697C}" destId="{26D2E2B7-B383-FA40-951D-864D365379DD}" srcOrd="3" destOrd="0" presId="urn:microsoft.com/office/officeart/2008/layout/VerticalCurvedList"/>
    <dgm:cxn modelId="{4BF4D829-D90F-49B5-B6F4-B5D2B7C34F84}" type="presParOf" srcId="{6CEAF611-1CE7-9148-8FD6-53CAA662D19E}" destId="{A7720A8B-B190-438C-855E-5576946ED41E}" srcOrd="1" destOrd="0" presId="urn:microsoft.com/office/officeart/2008/layout/VerticalCurvedList"/>
    <dgm:cxn modelId="{C1B19217-D13A-4BDD-8708-7477C0BBECB8}" type="presParOf" srcId="{6CEAF611-1CE7-9148-8FD6-53CAA662D19E}" destId="{92243C13-2000-420E-BF53-4973A86D2B78}" srcOrd="2" destOrd="0" presId="urn:microsoft.com/office/officeart/2008/layout/VerticalCurvedList"/>
    <dgm:cxn modelId="{C4C713B0-4211-4684-B1C2-258B70E28903}" type="presParOf" srcId="{92243C13-2000-420E-BF53-4973A86D2B78}" destId="{4D5C8631-774C-432B-B710-33CDEEA86196}" srcOrd="0" destOrd="0" presId="urn:microsoft.com/office/officeart/2008/layout/VerticalCurvedList"/>
    <dgm:cxn modelId="{6AC02C98-9A85-4D97-97E2-09D11E027E87}" type="presParOf" srcId="{6CEAF611-1CE7-9148-8FD6-53CAA662D19E}" destId="{60EF360E-63BD-429D-A163-A0B41A663338}" srcOrd="3" destOrd="0" presId="urn:microsoft.com/office/officeart/2008/layout/VerticalCurvedList"/>
    <dgm:cxn modelId="{4A787137-E983-4E7F-B13D-F0BD21E7A085}" type="presParOf" srcId="{6CEAF611-1CE7-9148-8FD6-53CAA662D19E}" destId="{C446481B-8B80-451E-8266-BD030715E2A4}" srcOrd="4" destOrd="0" presId="urn:microsoft.com/office/officeart/2008/layout/VerticalCurvedList"/>
    <dgm:cxn modelId="{DF03BC70-5EBA-4922-AD1A-16E032F8BF96}" type="presParOf" srcId="{C446481B-8B80-451E-8266-BD030715E2A4}" destId="{A9FF2062-46F6-430C-815D-DC02D4E6EB3E}" srcOrd="0" destOrd="0" presId="urn:microsoft.com/office/officeart/2008/layout/VerticalCurvedList"/>
    <dgm:cxn modelId="{1C144845-8BB0-4646-97BE-963BAB8C8F92}" type="presParOf" srcId="{6CEAF611-1CE7-9148-8FD6-53CAA662D19E}" destId="{BF245A18-245E-4373-A3A2-3C30465FE6CA}" srcOrd="5" destOrd="0" presId="urn:microsoft.com/office/officeart/2008/layout/VerticalCurvedList"/>
    <dgm:cxn modelId="{08ADF416-6578-45DF-981F-EA95441A473B}" type="presParOf" srcId="{6CEAF611-1CE7-9148-8FD6-53CAA662D19E}" destId="{2BDC406C-D09C-4D5E-BA20-B2FFA638780C}" srcOrd="6" destOrd="0" presId="urn:microsoft.com/office/officeart/2008/layout/VerticalCurvedList"/>
    <dgm:cxn modelId="{AEECA16F-B413-4A30-B38A-F8EB10B59FCE}" type="presParOf" srcId="{2BDC406C-D09C-4D5E-BA20-B2FFA638780C}" destId="{9AEAACDD-DFAB-4ECE-BCCC-03FA06148754}" srcOrd="0" destOrd="0" presId="urn:microsoft.com/office/officeart/2008/layout/VerticalCurvedList"/>
    <dgm:cxn modelId="{ED1CBEF2-6040-45C3-9BC9-24B4452F95FA}" type="presParOf" srcId="{6CEAF611-1CE7-9148-8FD6-53CAA662D19E}" destId="{A9689136-01D4-4EE6-9ACE-7FDE9442508E}" srcOrd="7" destOrd="0" presId="urn:microsoft.com/office/officeart/2008/layout/VerticalCurvedList"/>
    <dgm:cxn modelId="{24144E49-752C-4C8E-BF00-57D2ABA8BFBF}" type="presParOf" srcId="{6CEAF611-1CE7-9148-8FD6-53CAA662D19E}" destId="{811A16AC-3402-4647-B847-7B56B57D76F7}" srcOrd="8" destOrd="0" presId="urn:microsoft.com/office/officeart/2008/layout/VerticalCurvedList"/>
    <dgm:cxn modelId="{32BB18E8-8EC2-4F8D-9A13-5B4E557A1815}" type="presParOf" srcId="{811A16AC-3402-4647-B847-7B56B57D76F7}" destId="{54CD5E6F-E339-4442-BFCE-9AA5DAB2DEC8}" srcOrd="0" destOrd="0" presId="urn:microsoft.com/office/officeart/2008/layout/VerticalCurvedList"/>
    <dgm:cxn modelId="{95CAE47F-9177-4959-8810-44D5C9017351}" type="presParOf" srcId="{6CEAF611-1CE7-9148-8FD6-53CAA662D19E}" destId="{34C4ADF3-46BA-4398-9DC2-2FF87C4176B0}" srcOrd="9" destOrd="0" presId="urn:microsoft.com/office/officeart/2008/layout/VerticalCurvedList"/>
    <dgm:cxn modelId="{FB83A013-93D7-4FF0-9136-C519C1ECC1E1}" type="presParOf" srcId="{6CEAF611-1CE7-9148-8FD6-53CAA662D19E}" destId="{75E4CAC5-389F-45F8-A0E0-6FD4401FA104}" srcOrd="10" destOrd="0" presId="urn:microsoft.com/office/officeart/2008/layout/VerticalCurvedList"/>
    <dgm:cxn modelId="{BBF75DD4-4361-430B-AD03-CE6096517554}" type="presParOf" srcId="{75E4CAC5-389F-45F8-A0E0-6FD4401FA104}" destId="{07049D44-B781-4705-BF1B-6C0B0E34EE8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C84B669-FE6C-C645-94EC-C236533D35CC}"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41C04361-087A-494B-B1AE-B7F1F527A5C9}">
      <dgm:prSet phldrT="[Text]" phldr="0"/>
      <dgm:spPr>
        <a:solidFill>
          <a:schemeClr val="bg2"/>
        </a:solidFill>
        <a:ln w="19050">
          <a:solidFill>
            <a:schemeClr val="tx2"/>
          </a:solidFill>
        </a:ln>
      </dgm:spPr>
      <dgm:t>
        <a:bodyPr/>
        <a:lstStyle/>
        <a:p>
          <a:pPr rtl="0"/>
          <a:r>
            <a:rPr lang="en-US" b="0">
              <a:latin typeface="Calibri"/>
              <a:cs typeface="Calibri"/>
            </a:rPr>
            <a:t>Design is Scalable.</a:t>
          </a:r>
        </a:p>
      </dgm:t>
    </dgm:pt>
    <dgm:pt modelId="{4F89CEBB-D465-F648-9E85-85EC267F6615}" type="parTrans" cxnId="{4D3D855A-B236-6940-A1B3-3596E14751F8}">
      <dgm:prSet/>
      <dgm:spPr/>
      <dgm:t>
        <a:bodyPr/>
        <a:lstStyle/>
        <a:p>
          <a:endParaRPr lang="en-US"/>
        </a:p>
      </dgm:t>
    </dgm:pt>
    <dgm:pt modelId="{C0275062-76CF-284D-82D8-06FD41783110}" type="sibTrans" cxnId="{4D3D855A-B236-6940-A1B3-3596E14751F8}">
      <dgm:prSet/>
      <dgm:spPr/>
      <dgm:t>
        <a:bodyPr/>
        <a:lstStyle/>
        <a:p>
          <a:endParaRPr lang="en-US"/>
        </a:p>
      </dgm:t>
    </dgm:pt>
    <dgm:pt modelId="{B26E3047-3BF5-4B16-BC67-2D7E4732C7C9}">
      <dgm:prSet phldr="0"/>
      <dgm:spPr>
        <a:solidFill>
          <a:schemeClr val="bg2"/>
        </a:solidFill>
        <a:ln w="19050">
          <a:solidFill>
            <a:schemeClr val="tx2"/>
          </a:solidFill>
        </a:ln>
      </dgm:spPr>
      <dgm:t>
        <a:bodyPr/>
        <a:lstStyle/>
        <a:p>
          <a:pPr rtl="0"/>
          <a:r>
            <a:rPr lang="en-US" b="0">
              <a:latin typeface="Calibri"/>
              <a:cs typeface="Calibri"/>
            </a:rPr>
            <a:t>Defined Mechanical Metrics.</a:t>
          </a:r>
        </a:p>
      </dgm:t>
    </dgm:pt>
    <dgm:pt modelId="{485BA51C-F1B4-45EC-BD05-B7A16A11DF93}" type="parTrans" cxnId="{97338B71-C623-4261-80FC-8F64D6733260}">
      <dgm:prSet/>
      <dgm:spPr/>
      <dgm:t>
        <a:bodyPr/>
        <a:lstStyle/>
        <a:p>
          <a:endParaRPr lang="en-US"/>
        </a:p>
      </dgm:t>
    </dgm:pt>
    <dgm:pt modelId="{8184BE7E-B0E9-411F-B22B-C1AFE14B91BE}" type="sibTrans" cxnId="{97338B71-C623-4261-80FC-8F64D6733260}">
      <dgm:prSet/>
      <dgm:spPr/>
      <dgm:t>
        <a:bodyPr/>
        <a:lstStyle/>
        <a:p>
          <a:endParaRPr lang="en-US"/>
        </a:p>
      </dgm:t>
    </dgm:pt>
    <dgm:pt modelId="{5228C687-D586-4368-A6D8-C93C1B83F3C6}">
      <dgm:prSet phldr="0"/>
      <dgm:spPr>
        <a:solidFill>
          <a:schemeClr val="bg2"/>
        </a:solidFill>
        <a:ln w="19050">
          <a:solidFill>
            <a:schemeClr val="tx2"/>
          </a:solidFill>
        </a:ln>
      </dgm:spPr>
      <dgm:t>
        <a:bodyPr/>
        <a:lstStyle/>
        <a:p>
          <a:pPr rtl="0"/>
          <a:r>
            <a:rPr lang="en-US" b="0">
              <a:latin typeface="Calibri"/>
              <a:cs typeface="Calibri"/>
            </a:rPr>
            <a:t>Easily Replicated.</a:t>
          </a:r>
        </a:p>
      </dgm:t>
    </dgm:pt>
    <dgm:pt modelId="{816263AE-E57D-4949-AB11-94487E66526A}" type="parTrans" cxnId="{7104F1B0-7B48-4559-A80B-7F53FB996100}">
      <dgm:prSet/>
      <dgm:spPr/>
      <dgm:t>
        <a:bodyPr/>
        <a:lstStyle/>
        <a:p>
          <a:endParaRPr lang="en-US"/>
        </a:p>
      </dgm:t>
    </dgm:pt>
    <dgm:pt modelId="{6649018D-4584-4FA7-8F59-2969CE32D942}" type="sibTrans" cxnId="{7104F1B0-7B48-4559-A80B-7F53FB996100}">
      <dgm:prSet/>
      <dgm:spPr/>
      <dgm:t>
        <a:bodyPr/>
        <a:lstStyle/>
        <a:p>
          <a:endParaRPr lang="en-US"/>
        </a:p>
      </dgm:t>
    </dgm:pt>
    <dgm:pt modelId="{BBC4120C-4174-451F-BE81-5A13F03C51C0}" type="pres">
      <dgm:prSet presAssocID="{4C84B669-FE6C-C645-94EC-C236533D35CC}" presName="diagram" presStyleCnt="0">
        <dgm:presLayoutVars>
          <dgm:dir/>
          <dgm:resizeHandles val="exact"/>
        </dgm:presLayoutVars>
      </dgm:prSet>
      <dgm:spPr/>
    </dgm:pt>
    <dgm:pt modelId="{DF3EEA9D-E216-4906-9D88-1784A2A85DA8}" type="pres">
      <dgm:prSet presAssocID="{41C04361-087A-494B-B1AE-B7F1F527A5C9}" presName="node" presStyleLbl="node1" presStyleIdx="0" presStyleCnt="3" custLinFactNeighborY="920">
        <dgm:presLayoutVars>
          <dgm:bulletEnabled val="1"/>
        </dgm:presLayoutVars>
      </dgm:prSet>
      <dgm:spPr>
        <a:prstGeom prst="hexagon">
          <a:avLst/>
        </a:prstGeom>
      </dgm:spPr>
    </dgm:pt>
    <dgm:pt modelId="{BB1FE330-87C1-4FE2-983E-BA58081DE613}" type="pres">
      <dgm:prSet presAssocID="{C0275062-76CF-284D-82D8-06FD41783110}" presName="sibTrans" presStyleCnt="0"/>
      <dgm:spPr/>
    </dgm:pt>
    <dgm:pt modelId="{F6496705-B6B6-4283-9B2A-E5370CF3C825}" type="pres">
      <dgm:prSet presAssocID="{B26E3047-3BF5-4B16-BC67-2D7E4732C7C9}" presName="node" presStyleLbl="node1" presStyleIdx="1" presStyleCnt="3" custLinFactNeighborY="-30">
        <dgm:presLayoutVars>
          <dgm:bulletEnabled val="1"/>
        </dgm:presLayoutVars>
      </dgm:prSet>
      <dgm:spPr>
        <a:prstGeom prst="hexagon">
          <a:avLst/>
        </a:prstGeom>
      </dgm:spPr>
    </dgm:pt>
    <dgm:pt modelId="{BAE98612-8B7C-4320-9DF9-023E32FEC595}" type="pres">
      <dgm:prSet presAssocID="{8184BE7E-B0E9-411F-B22B-C1AFE14B91BE}" presName="sibTrans" presStyleCnt="0"/>
      <dgm:spPr/>
    </dgm:pt>
    <dgm:pt modelId="{CB30C8A6-7781-4DB9-8984-FB9BFF606AF7}" type="pres">
      <dgm:prSet presAssocID="{5228C687-D586-4368-A6D8-C93C1B83F3C6}" presName="node" presStyleLbl="node1" presStyleIdx="2" presStyleCnt="3">
        <dgm:presLayoutVars>
          <dgm:bulletEnabled val="1"/>
        </dgm:presLayoutVars>
      </dgm:prSet>
      <dgm:spPr>
        <a:prstGeom prst="hexagon">
          <a:avLst/>
        </a:prstGeom>
      </dgm:spPr>
    </dgm:pt>
  </dgm:ptLst>
  <dgm:cxnLst>
    <dgm:cxn modelId="{E3B33A12-1F31-4B37-98AD-CBBD40301C69}" type="presOf" srcId="{5228C687-D586-4368-A6D8-C93C1B83F3C6}" destId="{CB30C8A6-7781-4DB9-8984-FB9BFF606AF7}" srcOrd="0" destOrd="0" presId="urn:microsoft.com/office/officeart/2005/8/layout/default"/>
    <dgm:cxn modelId="{2FFAFB20-E19F-4821-934B-4BB9DCF5035E}" type="presOf" srcId="{41C04361-087A-494B-B1AE-B7F1F527A5C9}" destId="{DF3EEA9D-E216-4906-9D88-1784A2A85DA8}" srcOrd="0" destOrd="0" presId="urn:microsoft.com/office/officeart/2005/8/layout/default"/>
    <dgm:cxn modelId="{97338B71-C623-4261-80FC-8F64D6733260}" srcId="{4C84B669-FE6C-C645-94EC-C236533D35CC}" destId="{B26E3047-3BF5-4B16-BC67-2D7E4732C7C9}" srcOrd="1" destOrd="0" parTransId="{485BA51C-F1B4-45EC-BD05-B7A16A11DF93}" sibTransId="{8184BE7E-B0E9-411F-B22B-C1AFE14B91BE}"/>
    <dgm:cxn modelId="{4D3D855A-B236-6940-A1B3-3596E14751F8}" srcId="{4C84B669-FE6C-C645-94EC-C236533D35CC}" destId="{41C04361-087A-494B-B1AE-B7F1F527A5C9}" srcOrd="0" destOrd="0" parTransId="{4F89CEBB-D465-F648-9E85-85EC267F6615}" sibTransId="{C0275062-76CF-284D-82D8-06FD41783110}"/>
    <dgm:cxn modelId="{690F3190-2921-4949-AD9D-8452EF0308E2}" type="presOf" srcId="{4C84B669-FE6C-C645-94EC-C236533D35CC}" destId="{BBC4120C-4174-451F-BE81-5A13F03C51C0}" srcOrd="0" destOrd="0" presId="urn:microsoft.com/office/officeart/2005/8/layout/default"/>
    <dgm:cxn modelId="{C4767AA0-3AE0-4CA7-A748-D8307BDF0FA7}" type="presOf" srcId="{B26E3047-3BF5-4B16-BC67-2D7E4732C7C9}" destId="{F6496705-B6B6-4283-9B2A-E5370CF3C825}" srcOrd="0" destOrd="0" presId="urn:microsoft.com/office/officeart/2005/8/layout/default"/>
    <dgm:cxn modelId="{7104F1B0-7B48-4559-A80B-7F53FB996100}" srcId="{4C84B669-FE6C-C645-94EC-C236533D35CC}" destId="{5228C687-D586-4368-A6D8-C93C1B83F3C6}" srcOrd="2" destOrd="0" parTransId="{816263AE-E57D-4949-AB11-94487E66526A}" sibTransId="{6649018D-4584-4FA7-8F59-2969CE32D942}"/>
    <dgm:cxn modelId="{684EDEDB-42AC-49D6-B3DD-9AB8D6A150B0}" type="presParOf" srcId="{BBC4120C-4174-451F-BE81-5A13F03C51C0}" destId="{DF3EEA9D-E216-4906-9D88-1784A2A85DA8}" srcOrd="0" destOrd="0" presId="urn:microsoft.com/office/officeart/2005/8/layout/default"/>
    <dgm:cxn modelId="{CC7C5ECF-0FCE-49F1-8E06-A78BD3AB50B3}" type="presParOf" srcId="{BBC4120C-4174-451F-BE81-5A13F03C51C0}" destId="{BB1FE330-87C1-4FE2-983E-BA58081DE613}" srcOrd="1" destOrd="0" presId="urn:microsoft.com/office/officeart/2005/8/layout/default"/>
    <dgm:cxn modelId="{BF54425B-FBA6-45F8-8B5A-96ACA38FC728}" type="presParOf" srcId="{BBC4120C-4174-451F-BE81-5A13F03C51C0}" destId="{F6496705-B6B6-4283-9B2A-E5370CF3C825}" srcOrd="2" destOrd="0" presId="urn:microsoft.com/office/officeart/2005/8/layout/default"/>
    <dgm:cxn modelId="{B980BDEC-115A-45AE-A689-C5E04037A3E3}" type="presParOf" srcId="{BBC4120C-4174-451F-BE81-5A13F03C51C0}" destId="{BAE98612-8B7C-4320-9DF9-023E32FEC595}" srcOrd="3" destOrd="0" presId="urn:microsoft.com/office/officeart/2005/8/layout/default"/>
    <dgm:cxn modelId="{CED01CE7-6E98-4EA0-80DB-C4EF3215CF7E}" type="presParOf" srcId="{BBC4120C-4174-451F-BE81-5A13F03C51C0}" destId="{CB30C8A6-7781-4DB9-8984-FB9BFF606AF7}"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1A6F14E-15DB-441A-A485-3EA13273959F}"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245DCFC4-3C88-4507-BA6F-A990929BBD3D}">
      <dgm:prSet phldrT="[Text]"/>
      <dgm:spPr>
        <a:solidFill>
          <a:schemeClr val="bg2"/>
        </a:solidFill>
        <a:ln w="38100">
          <a:solidFill>
            <a:schemeClr val="tx2"/>
          </a:solidFill>
        </a:ln>
      </dgm:spPr>
      <dgm:t>
        <a:bodyPr/>
        <a:lstStyle/>
        <a:p>
          <a:r>
            <a:rPr lang="en-US"/>
            <a:t>Secondary Market</a:t>
          </a:r>
        </a:p>
      </dgm:t>
    </dgm:pt>
    <dgm:pt modelId="{BABC8BFB-9483-494B-8D16-E1A07A2AA53A}" type="parTrans" cxnId="{52D9606A-ABB5-4A3D-B3E4-C66DA9DC5BC0}">
      <dgm:prSet/>
      <dgm:spPr/>
      <dgm:t>
        <a:bodyPr/>
        <a:lstStyle/>
        <a:p>
          <a:endParaRPr lang="en-US"/>
        </a:p>
      </dgm:t>
    </dgm:pt>
    <dgm:pt modelId="{43788CC0-A7FE-48C6-B723-EC3E8138C70A}" type="sibTrans" cxnId="{52D9606A-ABB5-4A3D-B3E4-C66DA9DC5BC0}">
      <dgm:prSet/>
      <dgm:spPr/>
      <dgm:t>
        <a:bodyPr/>
        <a:lstStyle/>
        <a:p>
          <a:endParaRPr lang="en-US"/>
        </a:p>
      </dgm:t>
    </dgm:pt>
    <dgm:pt modelId="{F8DA0C66-CFCA-4E90-AE6A-02368BBD3D8A}">
      <dgm:prSet phldrT="[Text]"/>
      <dgm:spPr>
        <a:solidFill>
          <a:srgbClr val="782F40"/>
        </a:solidFill>
        <a:ln w="38100">
          <a:solidFill>
            <a:schemeClr val="bg2">
              <a:lumMod val="75000"/>
            </a:schemeClr>
          </a:solidFill>
        </a:ln>
      </dgm:spPr>
      <dgm:t>
        <a:bodyPr/>
        <a:lstStyle/>
        <a:p>
          <a:r>
            <a:rPr lang="en-US"/>
            <a:t>Primary Market</a:t>
          </a:r>
        </a:p>
      </dgm:t>
    </dgm:pt>
    <dgm:pt modelId="{2966DF12-FE72-4131-AF74-193DD0008779}" type="parTrans" cxnId="{BB5348B9-B43A-4674-B2D0-84473CB8D10A}">
      <dgm:prSet/>
      <dgm:spPr/>
      <dgm:t>
        <a:bodyPr/>
        <a:lstStyle/>
        <a:p>
          <a:endParaRPr lang="en-US"/>
        </a:p>
      </dgm:t>
    </dgm:pt>
    <dgm:pt modelId="{07AA7990-A94C-4E58-B22A-B333B719FC77}" type="sibTrans" cxnId="{BB5348B9-B43A-4674-B2D0-84473CB8D10A}">
      <dgm:prSet/>
      <dgm:spPr/>
      <dgm:t>
        <a:bodyPr/>
        <a:lstStyle/>
        <a:p>
          <a:endParaRPr lang="en-US"/>
        </a:p>
      </dgm:t>
    </dgm:pt>
    <dgm:pt modelId="{B3BEEE95-4D45-491C-8C26-31E2F32DF15F}" type="pres">
      <dgm:prSet presAssocID="{71A6F14E-15DB-441A-A485-3EA13273959F}" presName="Name0" presStyleCnt="0">
        <dgm:presLayoutVars>
          <dgm:chMax val="7"/>
          <dgm:resizeHandles val="exact"/>
        </dgm:presLayoutVars>
      </dgm:prSet>
      <dgm:spPr/>
    </dgm:pt>
    <dgm:pt modelId="{40A51D9A-DC80-4911-8C3C-BCF0D7177F57}" type="pres">
      <dgm:prSet presAssocID="{71A6F14E-15DB-441A-A485-3EA13273959F}" presName="comp1" presStyleCnt="0"/>
      <dgm:spPr/>
    </dgm:pt>
    <dgm:pt modelId="{63B0E051-A555-4BA4-A23A-2690FC356978}" type="pres">
      <dgm:prSet presAssocID="{71A6F14E-15DB-441A-A485-3EA13273959F}" presName="circle1" presStyleLbl="node1" presStyleIdx="0" presStyleCnt="2"/>
      <dgm:spPr/>
    </dgm:pt>
    <dgm:pt modelId="{DE12A6B5-FE65-46B1-BEED-27CA51343737}" type="pres">
      <dgm:prSet presAssocID="{71A6F14E-15DB-441A-A485-3EA13273959F}" presName="c1text" presStyleLbl="node1" presStyleIdx="0" presStyleCnt="2">
        <dgm:presLayoutVars>
          <dgm:bulletEnabled val="1"/>
        </dgm:presLayoutVars>
      </dgm:prSet>
      <dgm:spPr/>
    </dgm:pt>
    <dgm:pt modelId="{0CC569FF-B324-463D-B718-C8FA60EA3CA4}" type="pres">
      <dgm:prSet presAssocID="{71A6F14E-15DB-441A-A485-3EA13273959F}" presName="comp2" presStyleCnt="0"/>
      <dgm:spPr/>
    </dgm:pt>
    <dgm:pt modelId="{82A04298-9F05-485D-807F-376E866980A9}" type="pres">
      <dgm:prSet presAssocID="{71A6F14E-15DB-441A-A485-3EA13273959F}" presName="circle2" presStyleLbl="node1" presStyleIdx="1" presStyleCnt="2"/>
      <dgm:spPr/>
    </dgm:pt>
    <dgm:pt modelId="{41A85FF5-FD2C-4E59-A8DB-50A4DBFFCB43}" type="pres">
      <dgm:prSet presAssocID="{71A6F14E-15DB-441A-A485-3EA13273959F}" presName="c2text" presStyleLbl="node1" presStyleIdx="1" presStyleCnt="2">
        <dgm:presLayoutVars>
          <dgm:bulletEnabled val="1"/>
        </dgm:presLayoutVars>
      </dgm:prSet>
      <dgm:spPr/>
    </dgm:pt>
  </dgm:ptLst>
  <dgm:cxnLst>
    <dgm:cxn modelId="{75AFA727-FF1D-45E4-B9A3-DB8B06DE3362}" type="presOf" srcId="{F8DA0C66-CFCA-4E90-AE6A-02368BBD3D8A}" destId="{82A04298-9F05-485D-807F-376E866980A9}" srcOrd="0" destOrd="0" presId="urn:microsoft.com/office/officeart/2005/8/layout/venn2"/>
    <dgm:cxn modelId="{52D9606A-ABB5-4A3D-B3E4-C66DA9DC5BC0}" srcId="{71A6F14E-15DB-441A-A485-3EA13273959F}" destId="{245DCFC4-3C88-4507-BA6F-A990929BBD3D}" srcOrd="0" destOrd="0" parTransId="{BABC8BFB-9483-494B-8D16-E1A07A2AA53A}" sibTransId="{43788CC0-A7FE-48C6-B723-EC3E8138C70A}"/>
    <dgm:cxn modelId="{ABE01689-CDB5-4F5B-BDFC-570192BABAF5}" type="presOf" srcId="{245DCFC4-3C88-4507-BA6F-A990929BBD3D}" destId="{63B0E051-A555-4BA4-A23A-2690FC356978}" srcOrd="0" destOrd="0" presId="urn:microsoft.com/office/officeart/2005/8/layout/venn2"/>
    <dgm:cxn modelId="{1E5350AC-3DF9-4AC6-B7D1-7FFF05E01688}" type="presOf" srcId="{245DCFC4-3C88-4507-BA6F-A990929BBD3D}" destId="{DE12A6B5-FE65-46B1-BEED-27CA51343737}" srcOrd="1" destOrd="0" presId="urn:microsoft.com/office/officeart/2005/8/layout/venn2"/>
    <dgm:cxn modelId="{BB5348B9-B43A-4674-B2D0-84473CB8D10A}" srcId="{71A6F14E-15DB-441A-A485-3EA13273959F}" destId="{F8DA0C66-CFCA-4E90-AE6A-02368BBD3D8A}" srcOrd="1" destOrd="0" parTransId="{2966DF12-FE72-4131-AF74-193DD0008779}" sibTransId="{07AA7990-A94C-4E58-B22A-B333B719FC77}"/>
    <dgm:cxn modelId="{09EB5FC3-4922-4C16-BEDA-729DE7281EF6}" type="presOf" srcId="{F8DA0C66-CFCA-4E90-AE6A-02368BBD3D8A}" destId="{41A85FF5-FD2C-4E59-A8DB-50A4DBFFCB43}" srcOrd="1" destOrd="0" presId="urn:microsoft.com/office/officeart/2005/8/layout/venn2"/>
    <dgm:cxn modelId="{B54197E1-81B7-484D-93B9-084E4F3F7D88}" type="presOf" srcId="{71A6F14E-15DB-441A-A485-3EA13273959F}" destId="{B3BEEE95-4D45-491C-8C26-31E2F32DF15F}" srcOrd="0" destOrd="0" presId="urn:microsoft.com/office/officeart/2005/8/layout/venn2"/>
    <dgm:cxn modelId="{4394490E-D4D2-411B-BCA1-4CD6A09602AF}" type="presParOf" srcId="{B3BEEE95-4D45-491C-8C26-31E2F32DF15F}" destId="{40A51D9A-DC80-4911-8C3C-BCF0D7177F57}" srcOrd="0" destOrd="0" presId="urn:microsoft.com/office/officeart/2005/8/layout/venn2"/>
    <dgm:cxn modelId="{E0255A64-F421-432F-A386-153DEF751235}" type="presParOf" srcId="{40A51D9A-DC80-4911-8C3C-BCF0D7177F57}" destId="{63B0E051-A555-4BA4-A23A-2690FC356978}" srcOrd="0" destOrd="0" presId="urn:microsoft.com/office/officeart/2005/8/layout/venn2"/>
    <dgm:cxn modelId="{AA812BC9-96AC-4D11-8E6E-3F0705827944}" type="presParOf" srcId="{40A51D9A-DC80-4911-8C3C-BCF0D7177F57}" destId="{DE12A6B5-FE65-46B1-BEED-27CA51343737}" srcOrd="1" destOrd="0" presId="urn:microsoft.com/office/officeart/2005/8/layout/venn2"/>
    <dgm:cxn modelId="{EB4E00F9-D06F-4F02-BAD2-671EA6BE0EC5}" type="presParOf" srcId="{B3BEEE95-4D45-491C-8C26-31E2F32DF15F}" destId="{0CC569FF-B324-463D-B718-C8FA60EA3CA4}" srcOrd="1" destOrd="0" presId="urn:microsoft.com/office/officeart/2005/8/layout/venn2"/>
    <dgm:cxn modelId="{977A413D-0AB2-4A83-9B36-BDEDEA7ED32A}" type="presParOf" srcId="{0CC569FF-B324-463D-B718-C8FA60EA3CA4}" destId="{82A04298-9F05-485D-807F-376E866980A9}" srcOrd="0" destOrd="0" presId="urn:microsoft.com/office/officeart/2005/8/layout/venn2"/>
    <dgm:cxn modelId="{9287FA8B-5795-4EDC-822A-331A0147127D}" type="presParOf" srcId="{0CC569FF-B324-463D-B718-C8FA60EA3CA4}" destId="{41A85FF5-FD2C-4E59-A8DB-50A4DBFFCB43}"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11ED1F-1C45-492E-991B-13E167175F7F}"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8BB3B08F-CA9F-4655-8251-93BDD7C809A6}">
      <dgm:prSet phldrT="[Text]"/>
      <dgm:spPr>
        <a:solidFill>
          <a:schemeClr val="tx2"/>
        </a:solidFill>
      </dgm:spPr>
      <dgm:t>
        <a:bodyPr/>
        <a:lstStyle/>
        <a:p>
          <a:r>
            <a:rPr lang="en-US"/>
            <a:t>Limits Height</a:t>
          </a:r>
        </a:p>
      </dgm:t>
    </dgm:pt>
    <dgm:pt modelId="{E49C2A22-D1A5-4E48-8EDE-7F9AF3D67B74}" type="parTrans" cxnId="{93C4CCF2-6904-4071-8E04-92524C2ABE0D}">
      <dgm:prSet/>
      <dgm:spPr/>
      <dgm:t>
        <a:bodyPr/>
        <a:lstStyle/>
        <a:p>
          <a:endParaRPr lang="en-US"/>
        </a:p>
      </dgm:t>
    </dgm:pt>
    <dgm:pt modelId="{42627443-93D4-481F-AD55-7C8489653410}" type="sibTrans" cxnId="{93C4CCF2-6904-4071-8E04-92524C2ABE0D}">
      <dgm:prSet/>
      <dgm:spPr/>
      <dgm:t>
        <a:bodyPr/>
        <a:lstStyle/>
        <a:p>
          <a:endParaRPr lang="en-US"/>
        </a:p>
      </dgm:t>
    </dgm:pt>
    <dgm:pt modelId="{C6F584B8-AC7D-41DB-A38C-D4AFFE73C522}">
      <dgm:prSet phldrT="[Text]"/>
      <dgm:spPr/>
      <dgm:t>
        <a:bodyPr/>
        <a:lstStyle/>
        <a:p>
          <a:r>
            <a:rPr lang="en-US">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18 cm</a:t>
          </a:r>
          <a:endParaRPr lang="en-US"/>
        </a:p>
      </dgm:t>
    </dgm:pt>
    <dgm:pt modelId="{96B6FCDD-A7D1-4D9E-A77E-D6B7F9678D71}" type="parTrans" cxnId="{19FE92C9-4702-4BB1-9CD9-4E10108C2AFC}">
      <dgm:prSet/>
      <dgm:spPr/>
      <dgm:t>
        <a:bodyPr/>
        <a:lstStyle/>
        <a:p>
          <a:endParaRPr lang="en-US"/>
        </a:p>
      </dgm:t>
    </dgm:pt>
    <dgm:pt modelId="{6C9807EB-F0F6-488B-A211-43212479D116}" type="sibTrans" cxnId="{19FE92C9-4702-4BB1-9CD9-4E10108C2AFC}">
      <dgm:prSet/>
      <dgm:spPr/>
      <dgm:t>
        <a:bodyPr/>
        <a:lstStyle/>
        <a:p>
          <a:endParaRPr lang="en-US"/>
        </a:p>
      </dgm:t>
    </dgm:pt>
    <dgm:pt modelId="{C9B0EDA5-3F45-4CE3-B828-8C0AAEFA1B9B}">
      <dgm:prSet phldrT="[Text]"/>
      <dgm:spPr>
        <a:solidFill>
          <a:schemeClr val="tx2"/>
        </a:solidFill>
      </dgm:spPr>
      <dgm:t>
        <a:bodyPr/>
        <a:lstStyle/>
        <a:p>
          <a:r>
            <a:rPr lang="en-US"/>
            <a:t>Supports Weight of Components</a:t>
          </a:r>
        </a:p>
      </dgm:t>
    </dgm:pt>
    <dgm:pt modelId="{A4523974-676F-4CD3-862B-5E97D9DBC58F}" type="parTrans" cxnId="{FD4DE548-1D66-4F68-A123-43364261A246}">
      <dgm:prSet/>
      <dgm:spPr/>
      <dgm:t>
        <a:bodyPr/>
        <a:lstStyle/>
        <a:p>
          <a:endParaRPr lang="en-US"/>
        </a:p>
      </dgm:t>
    </dgm:pt>
    <dgm:pt modelId="{0DCB23C2-1291-499F-A8A9-E845A53E3D85}" type="sibTrans" cxnId="{FD4DE548-1D66-4F68-A123-43364261A246}">
      <dgm:prSet/>
      <dgm:spPr/>
      <dgm:t>
        <a:bodyPr/>
        <a:lstStyle/>
        <a:p>
          <a:endParaRPr lang="en-US"/>
        </a:p>
      </dgm:t>
    </dgm:pt>
    <dgm:pt modelId="{52268DDB-B003-4CFD-ABBB-6B22E7977893}">
      <dgm:prSet phldrT="[Text]"/>
      <dgm:spPr/>
      <dgm:t>
        <a:bodyPr/>
        <a:lstStyle/>
        <a:p>
          <a:r>
            <a:rPr lang="en-US">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12 N</a:t>
          </a:r>
          <a:endParaRPr lang="en-US"/>
        </a:p>
      </dgm:t>
    </dgm:pt>
    <dgm:pt modelId="{837BD7F9-FC67-45F7-8A96-DFD184097B61}" type="parTrans" cxnId="{03640B6E-8461-4426-8AC2-AF129950194D}">
      <dgm:prSet/>
      <dgm:spPr/>
      <dgm:t>
        <a:bodyPr/>
        <a:lstStyle/>
        <a:p>
          <a:endParaRPr lang="en-US"/>
        </a:p>
      </dgm:t>
    </dgm:pt>
    <dgm:pt modelId="{288F95C7-3D26-466E-8D0C-01AC6B4641D1}" type="sibTrans" cxnId="{03640B6E-8461-4426-8AC2-AF129950194D}">
      <dgm:prSet/>
      <dgm:spPr/>
      <dgm:t>
        <a:bodyPr/>
        <a:lstStyle/>
        <a:p>
          <a:endParaRPr lang="en-US"/>
        </a:p>
      </dgm:t>
    </dgm:pt>
    <dgm:pt modelId="{9B8887BA-69F1-4A3A-B1DC-D882D5686950}">
      <dgm:prSet phldrT="[Text]"/>
      <dgm:spPr>
        <a:solidFill>
          <a:schemeClr val="tx2"/>
        </a:solidFill>
      </dgm:spPr>
      <dgm:t>
        <a:bodyPr/>
        <a:lstStyle/>
        <a:p>
          <a:r>
            <a:rPr lang="en-US"/>
            <a:t>Withstands Force from Crash</a:t>
          </a:r>
        </a:p>
      </dgm:t>
    </dgm:pt>
    <dgm:pt modelId="{857B3F1F-B8BB-47B0-A360-C09ABE8DB242}" type="parTrans" cxnId="{04FB11BF-7C32-4274-BA56-93E9DDC34457}">
      <dgm:prSet/>
      <dgm:spPr/>
      <dgm:t>
        <a:bodyPr/>
        <a:lstStyle/>
        <a:p>
          <a:endParaRPr lang="en-US"/>
        </a:p>
      </dgm:t>
    </dgm:pt>
    <dgm:pt modelId="{E3C24425-9F15-45FA-AFFB-046683A39081}" type="sibTrans" cxnId="{04FB11BF-7C32-4274-BA56-93E9DDC34457}">
      <dgm:prSet/>
      <dgm:spPr/>
      <dgm:t>
        <a:bodyPr/>
        <a:lstStyle/>
        <a:p>
          <a:endParaRPr lang="en-US"/>
        </a:p>
      </dgm:t>
    </dgm:pt>
    <dgm:pt modelId="{5F45C2D6-E178-4DE7-AC28-5EE44ADC91B8}">
      <dgm:prSet phldrT="[Text]"/>
      <dgm:spPr/>
      <dgm:t>
        <a:bodyPr/>
        <a:lstStyle/>
        <a:p>
          <a:r>
            <a:rPr lang="en-US">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150 N</a:t>
          </a:r>
          <a:endParaRPr lang="en-US"/>
        </a:p>
      </dgm:t>
    </dgm:pt>
    <dgm:pt modelId="{EF179929-78C5-44A5-90D4-DC0D9C39DFFE}" type="parTrans" cxnId="{FB32E2B8-B9D5-43E0-BF4E-815CAF1CB14A}">
      <dgm:prSet/>
      <dgm:spPr/>
      <dgm:t>
        <a:bodyPr/>
        <a:lstStyle/>
        <a:p>
          <a:endParaRPr lang="en-US"/>
        </a:p>
      </dgm:t>
    </dgm:pt>
    <dgm:pt modelId="{9149CB4B-2BDE-4100-9FD5-15E6CCE23FC2}" type="sibTrans" cxnId="{FB32E2B8-B9D5-43E0-BF4E-815CAF1CB14A}">
      <dgm:prSet/>
      <dgm:spPr/>
      <dgm:t>
        <a:bodyPr/>
        <a:lstStyle/>
        <a:p>
          <a:endParaRPr lang="en-US"/>
        </a:p>
      </dgm:t>
    </dgm:pt>
    <dgm:pt modelId="{62C3A18F-1CAE-4CB6-B664-ABB92E3DE63F}" type="pres">
      <dgm:prSet presAssocID="{7A11ED1F-1C45-492E-991B-13E167175F7F}" presName="Name0" presStyleCnt="0">
        <dgm:presLayoutVars>
          <dgm:chPref val="3"/>
          <dgm:dir/>
          <dgm:animLvl val="lvl"/>
          <dgm:resizeHandles/>
        </dgm:presLayoutVars>
      </dgm:prSet>
      <dgm:spPr/>
    </dgm:pt>
    <dgm:pt modelId="{5CA2CF02-A22E-42A2-8BE7-55B840C146CC}" type="pres">
      <dgm:prSet presAssocID="{8BB3B08F-CA9F-4655-8251-93BDD7C809A6}" presName="horFlow" presStyleCnt="0"/>
      <dgm:spPr/>
    </dgm:pt>
    <dgm:pt modelId="{2503707C-BFEB-4EBA-82DD-E360D1202D01}" type="pres">
      <dgm:prSet presAssocID="{8BB3B08F-CA9F-4655-8251-93BDD7C809A6}" presName="bigChev" presStyleLbl="node1" presStyleIdx="0" presStyleCnt="3"/>
      <dgm:spPr/>
    </dgm:pt>
    <dgm:pt modelId="{7D893FC9-4DF9-4A4F-BE99-997BCA99D30C}" type="pres">
      <dgm:prSet presAssocID="{96B6FCDD-A7D1-4D9E-A77E-D6B7F9678D71}" presName="parTrans" presStyleCnt="0"/>
      <dgm:spPr/>
    </dgm:pt>
    <dgm:pt modelId="{3E236AF0-9E5C-44B4-9C88-515EB7A3D638}" type="pres">
      <dgm:prSet presAssocID="{C6F584B8-AC7D-41DB-A38C-D4AFFE73C522}" presName="node" presStyleLbl="alignAccFollowNode1" presStyleIdx="0" presStyleCnt="3">
        <dgm:presLayoutVars>
          <dgm:bulletEnabled val="1"/>
        </dgm:presLayoutVars>
      </dgm:prSet>
      <dgm:spPr/>
    </dgm:pt>
    <dgm:pt modelId="{09C35819-899A-4914-BB38-69B6396CFDDC}" type="pres">
      <dgm:prSet presAssocID="{8BB3B08F-CA9F-4655-8251-93BDD7C809A6}" presName="vSp" presStyleCnt="0"/>
      <dgm:spPr/>
    </dgm:pt>
    <dgm:pt modelId="{73A2D849-0A28-489B-A57A-7C0812A12AA0}" type="pres">
      <dgm:prSet presAssocID="{C9B0EDA5-3F45-4CE3-B828-8C0AAEFA1B9B}" presName="horFlow" presStyleCnt="0"/>
      <dgm:spPr/>
    </dgm:pt>
    <dgm:pt modelId="{06C53297-B4FC-4C2F-B645-8ECC197648CC}" type="pres">
      <dgm:prSet presAssocID="{C9B0EDA5-3F45-4CE3-B828-8C0AAEFA1B9B}" presName="bigChev" presStyleLbl="node1" presStyleIdx="1" presStyleCnt="3"/>
      <dgm:spPr/>
    </dgm:pt>
    <dgm:pt modelId="{EF4B6A8A-1EDA-4CF5-B606-D5F4477E7883}" type="pres">
      <dgm:prSet presAssocID="{837BD7F9-FC67-45F7-8A96-DFD184097B61}" presName="parTrans" presStyleCnt="0"/>
      <dgm:spPr/>
    </dgm:pt>
    <dgm:pt modelId="{13F698DF-F8CF-4C0C-9E90-CBC2EC033FE2}" type="pres">
      <dgm:prSet presAssocID="{52268DDB-B003-4CFD-ABBB-6B22E7977893}" presName="node" presStyleLbl="alignAccFollowNode1" presStyleIdx="1" presStyleCnt="3">
        <dgm:presLayoutVars>
          <dgm:bulletEnabled val="1"/>
        </dgm:presLayoutVars>
      </dgm:prSet>
      <dgm:spPr/>
    </dgm:pt>
    <dgm:pt modelId="{CEB0C79A-AA9D-45EF-9CAE-01D4E2481ABE}" type="pres">
      <dgm:prSet presAssocID="{C9B0EDA5-3F45-4CE3-B828-8C0AAEFA1B9B}" presName="vSp" presStyleCnt="0"/>
      <dgm:spPr/>
    </dgm:pt>
    <dgm:pt modelId="{BA377C31-9285-42A8-A211-FDBB6055D0AA}" type="pres">
      <dgm:prSet presAssocID="{9B8887BA-69F1-4A3A-B1DC-D882D5686950}" presName="horFlow" presStyleCnt="0"/>
      <dgm:spPr/>
    </dgm:pt>
    <dgm:pt modelId="{FC2516B6-3BAD-45F2-A74A-4A33D3469A45}" type="pres">
      <dgm:prSet presAssocID="{9B8887BA-69F1-4A3A-B1DC-D882D5686950}" presName="bigChev" presStyleLbl="node1" presStyleIdx="2" presStyleCnt="3"/>
      <dgm:spPr/>
    </dgm:pt>
    <dgm:pt modelId="{E41A123C-303D-4BF2-AF30-B6BBEDA52E80}" type="pres">
      <dgm:prSet presAssocID="{EF179929-78C5-44A5-90D4-DC0D9C39DFFE}" presName="parTrans" presStyleCnt="0"/>
      <dgm:spPr/>
    </dgm:pt>
    <dgm:pt modelId="{F1225097-5315-443B-A98D-CDBF8A00D9EC}" type="pres">
      <dgm:prSet presAssocID="{5F45C2D6-E178-4DE7-AC28-5EE44ADC91B8}" presName="node" presStyleLbl="alignAccFollowNode1" presStyleIdx="2" presStyleCnt="3">
        <dgm:presLayoutVars>
          <dgm:bulletEnabled val="1"/>
        </dgm:presLayoutVars>
      </dgm:prSet>
      <dgm:spPr/>
    </dgm:pt>
  </dgm:ptLst>
  <dgm:cxnLst>
    <dgm:cxn modelId="{61307800-3369-4879-B45E-FCDA0CBBCC67}" type="presOf" srcId="{7A11ED1F-1C45-492E-991B-13E167175F7F}" destId="{62C3A18F-1CAE-4CB6-B664-ABB92E3DE63F}" srcOrd="0" destOrd="0" presId="urn:microsoft.com/office/officeart/2005/8/layout/lProcess3"/>
    <dgm:cxn modelId="{FD4DE548-1D66-4F68-A123-43364261A246}" srcId="{7A11ED1F-1C45-492E-991B-13E167175F7F}" destId="{C9B0EDA5-3F45-4CE3-B828-8C0AAEFA1B9B}" srcOrd="1" destOrd="0" parTransId="{A4523974-676F-4CD3-862B-5E97D9DBC58F}" sibTransId="{0DCB23C2-1291-499F-A8A9-E845A53E3D85}"/>
    <dgm:cxn modelId="{03640B6E-8461-4426-8AC2-AF129950194D}" srcId="{C9B0EDA5-3F45-4CE3-B828-8C0AAEFA1B9B}" destId="{52268DDB-B003-4CFD-ABBB-6B22E7977893}" srcOrd="0" destOrd="0" parTransId="{837BD7F9-FC67-45F7-8A96-DFD184097B61}" sibTransId="{288F95C7-3D26-466E-8D0C-01AC6B4641D1}"/>
    <dgm:cxn modelId="{0133A956-85A6-482B-AB60-03C409C4671A}" type="presOf" srcId="{8BB3B08F-CA9F-4655-8251-93BDD7C809A6}" destId="{2503707C-BFEB-4EBA-82DD-E360D1202D01}" srcOrd="0" destOrd="0" presId="urn:microsoft.com/office/officeart/2005/8/layout/lProcess3"/>
    <dgm:cxn modelId="{77CF0F85-D072-4490-A7B0-8F6B0D5EE79B}" type="presOf" srcId="{C6F584B8-AC7D-41DB-A38C-D4AFFE73C522}" destId="{3E236AF0-9E5C-44B4-9C88-515EB7A3D638}" srcOrd="0" destOrd="0" presId="urn:microsoft.com/office/officeart/2005/8/layout/lProcess3"/>
    <dgm:cxn modelId="{22DC8EA7-99E7-49F9-9DF6-DA3B25822726}" type="presOf" srcId="{52268DDB-B003-4CFD-ABBB-6B22E7977893}" destId="{13F698DF-F8CF-4C0C-9E90-CBC2EC033FE2}" srcOrd="0" destOrd="0" presId="urn:microsoft.com/office/officeart/2005/8/layout/lProcess3"/>
    <dgm:cxn modelId="{FB32E2B8-B9D5-43E0-BF4E-815CAF1CB14A}" srcId="{9B8887BA-69F1-4A3A-B1DC-D882D5686950}" destId="{5F45C2D6-E178-4DE7-AC28-5EE44ADC91B8}" srcOrd="0" destOrd="0" parTransId="{EF179929-78C5-44A5-90D4-DC0D9C39DFFE}" sibTransId="{9149CB4B-2BDE-4100-9FD5-15E6CCE23FC2}"/>
    <dgm:cxn modelId="{04FB11BF-7C32-4274-BA56-93E9DDC34457}" srcId="{7A11ED1F-1C45-492E-991B-13E167175F7F}" destId="{9B8887BA-69F1-4A3A-B1DC-D882D5686950}" srcOrd="2" destOrd="0" parTransId="{857B3F1F-B8BB-47B0-A360-C09ABE8DB242}" sibTransId="{E3C24425-9F15-45FA-AFFB-046683A39081}"/>
    <dgm:cxn modelId="{C1FD74BF-0DDF-44BD-A96E-1FA67DB5AC93}" type="presOf" srcId="{9B8887BA-69F1-4A3A-B1DC-D882D5686950}" destId="{FC2516B6-3BAD-45F2-A74A-4A33D3469A45}" srcOrd="0" destOrd="0" presId="urn:microsoft.com/office/officeart/2005/8/layout/lProcess3"/>
    <dgm:cxn modelId="{19FE92C9-4702-4BB1-9CD9-4E10108C2AFC}" srcId="{8BB3B08F-CA9F-4655-8251-93BDD7C809A6}" destId="{C6F584B8-AC7D-41DB-A38C-D4AFFE73C522}" srcOrd="0" destOrd="0" parTransId="{96B6FCDD-A7D1-4D9E-A77E-D6B7F9678D71}" sibTransId="{6C9807EB-F0F6-488B-A211-43212479D116}"/>
    <dgm:cxn modelId="{59F9EBE6-DA54-4338-B46E-A0097345D49D}" type="presOf" srcId="{C9B0EDA5-3F45-4CE3-B828-8C0AAEFA1B9B}" destId="{06C53297-B4FC-4C2F-B645-8ECC197648CC}" srcOrd="0" destOrd="0" presId="urn:microsoft.com/office/officeart/2005/8/layout/lProcess3"/>
    <dgm:cxn modelId="{B26457E8-619B-41A4-8900-7DA91A503C4E}" type="presOf" srcId="{5F45C2D6-E178-4DE7-AC28-5EE44ADC91B8}" destId="{F1225097-5315-443B-A98D-CDBF8A00D9EC}" srcOrd="0" destOrd="0" presId="urn:microsoft.com/office/officeart/2005/8/layout/lProcess3"/>
    <dgm:cxn modelId="{93C4CCF2-6904-4071-8E04-92524C2ABE0D}" srcId="{7A11ED1F-1C45-492E-991B-13E167175F7F}" destId="{8BB3B08F-CA9F-4655-8251-93BDD7C809A6}" srcOrd="0" destOrd="0" parTransId="{E49C2A22-D1A5-4E48-8EDE-7F9AF3D67B74}" sibTransId="{42627443-93D4-481F-AD55-7C8489653410}"/>
    <dgm:cxn modelId="{A96C680D-CBF7-4B1B-8CC6-84AEA824B35B}" type="presParOf" srcId="{62C3A18F-1CAE-4CB6-B664-ABB92E3DE63F}" destId="{5CA2CF02-A22E-42A2-8BE7-55B840C146CC}" srcOrd="0" destOrd="0" presId="urn:microsoft.com/office/officeart/2005/8/layout/lProcess3"/>
    <dgm:cxn modelId="{BCD7618B-E8E0-4D1A-9FCF-125CDD43F1EB}" type="presParOf" srcId="{5CA2CF02-A22E-42A2-8BE7-55B840C146CC}" destId="{2503707C-BFEB-4EBA-82DD-E360D1202D01}" srcOrd="0" destOrd="0" presId="urn:microsoft.com/office/officeart/2005/8/layout/lProcess3"/>
    <dgm:cxn modelId="{8757D17C-0507-4615-AB09-84F730918420}" type="presParOf" srcId="{5CA2CF02-A22E-42A2-8BE7-55B840C146CC}" destId="{7D893FC9-4DF9-4A4F-BE99-997BCA99D30C}" srcOrd="1" destOrd="0" presId="urn:microsoft.com/office/officeart/2005/8/layout/lProcess3"/>
    <dgm:cxn modelId="{FA70E35B-5DF3-41AA-AC5D-2D8213941ACF}" type="presParOf" srcId="{5CA2CF02-A22E-42A2-8BE7-55B840C146CC}" destId="{3E236AF0-9E5C-44B4-9C88-515EB7A3D638}" srcOrd="2" destOrd="0" presId="urn:microsoft.com/office/officeart/2005/8/layout/lProcess3"/>
    <dgm:cxn modelId="{6F7AFEB6-20C8-483B-9375-DCD84DD85A0D}" type="presParOf" srcId="{62C3A18F-1CAE-4CB6-B664-ABB92E3DE63F}" destId="{09C35819-899A-4914-BB38-69B6396CFDDC}" srcOrd="1" destOrd="0" presId="urn:microsoft.com/office/officeart/2005/8/layout/lProcess3"/>
    <dgm:cxn modelId="{D90F42B2-F31C-46BB-8041-3C44AFD6A57B}" type="presParOf" srcId="{62C3A18F-1CAE-4CB6-B664-ABB92E3DE63F}" destId="{73A2D849-0A28-489B-A57A-7C0812A12AA0}" srcOrd="2" destOrd="0" presId="urn:microsoft.com/office/officeart/2005/8/layout/lProcess3"/>
    <dgm:cxn modelId="{05803901-7ADD-4126-94AF-4485DC317E36}" type="presParOf" srcId="{73A2D849-0A28-489B-A57A-7C0812A12AA0}" destId="{06C53297-B4FC-4C2F-B645-8ECC197648CC}" srcOrd="0" destOrd="0" presId="urn:microsoft.com/office/officeart/2005/8/layout/lProcess3"/>
    <dgm:cxn modelId="{3D3F6AC3-060A-477F-95B8-84A5E64C01EB}" type="presParOf" srcId="{73A2D849-0A28-489B-A57A-7C0812A12AA0}" destId="{EF4B6A8A-1EDA-4CF5-B606-D5F4477E7883}" srcOrd="1" destOrd="0" presId="urn:microsoft.com/office/officeart/2005/8/layout/lProcess3"/>
    <dgm:cxn modelId="{2F1226A2-7FB2-47D1-9DDE-6F221FBA16A9}" type="presParOf" srcId="{73A2D849-0A28-489B-A57A-7C0812A12AA0}" destId="{13F698DF-F8CF-4C0C-9E90-CBC2EC033FE2}" srcOrd="2" destOrd="0" presId="urn:microsoft.com/office/officeart/2005/8/layout/lProcess3"/>
    <dgm:cxn modelId="{4627F6AF-58CD-4C73-8AF2-2EE033BF464E}" type="presParOf" srcId="{62C3A18F-1CAE-4CB6-B664-ABB92E3DE63F}" destId="{CEB0C79A-AA9D-45EF-9CAE-01D4E2481ABE}" srcOrd="3" destOrd="0" presId="urn:microsoft.com/office/officeart/2005/8/layout/lProcess3"/>
    <dgm:cxn modelId="{81DBFF48-5819-4385-ADB0-1A1218B18253}" type="presParOf" srcId="{62C3A18F-1CAE-4CB6-B664-ABB92E3DE63F}" destId="{BA377C31-9285-42A8-A211-FDBB6055D0AA}" srcOrd="4" destOrd="0" presId="urn:microsoft.com/office/officeart/2005/8/layout/lProcess3"/>
    <dgm:cxn modelId="{16EC56B2-4950-4D59-B034-D04EF1838CF5}" type="presParOf" srcId="{BA377C31-9285-42A8-A211-FDBB6055D0AA}" destId="{FC2516B6-3BAD-45F2-A74A-4A33D3469A45}" srcOrd="0" destOrd="0" presId="urn:microsoft.com/office/officeart/2005/8/layout/lProcess3"/>
    <dgm:cxn modelId="{8BC7426B-4E94-4B25-8366-6B7D80A2FB95}" type="presParOf" srcId="{BA377C31-9285-42A8-A211-FDBB6055D0AA}" destId="{E41A123C-303D-4BF2-AF30-B6BBEDA52E80}" srcOrd="1" destOrd="0" presId="urn:microsoft.com/office/officeart/2005/8/layout/lProcess3"/>
    <dgm:cxn modelId="{985F0EC6-EC1B-4B8A-B069-24C63A05ECF3}" type="presParOf" srcId="{BA377C31-9285-42A8-A211-FDBB6055D0AA}" destId="{F1225097-5315-443B-A98D-CDBF8A00D9EC}"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038C8CA-D856-46B8-997C-2C66C1A1CE27}" type="doc">
      <dgm:prSet loTypeId="urn:microsoft.com/office/officeart/2018/2/layout/IconVerticalSolidList" loCatId="icon" qsTypeId="urn:microsoft.com/office/officeart/2005/8/quickstyle/simple1" qsCatId="simple" csTypeId="urn:microsoft.com/office/officeart/2005/8/colors/accent0_1" csCatId="mainScheme" phldr="1"/>
      <dgm:spPr/>
      <dgm:t>
        <a:bodyPr/>
        <a:lstStyle/>
        <a:p>
          <a:endParaRPr lang="en-US"/>
        </a:p>
      </dgm:t>
    </dgm:pt>
    <dgm:pt modelId="{14DE852D-6457-4300-AD01-7F7716314D67}">
      <dgm:prSet/>
      <dgm:spPr/>
      <dgm:t>
        <a:bodyPr/>
        <a:lstStyle/>
        <a:p>
          <a:pPr>
            <a:lnSpc>
              <a:spcPct val="100000"/>
            </a:lnSpc>
          </a:pPr>
          <a:r>
            <a:rPr lang="en-US">
              <a:latin typeface="Calibri"/>
              <a:ea typeface="Calibri"/>
              <a:cs typeface="Calibri"/>
            </a:rPr>
            <a:t>Ask the Customer.</a:t>
          </a:r>
        </a:p>
      </dgm:t>
    </dgm:pt>
    <dgm:pt modelId="{60581E6E-8D8F-48A1-86FF-1BB4070BEB9C}" type="parTrans" cxnId="{0CFC71CE-0AEF-4CDA-B1C2-3BF7FABCB63F}">
      <dgm:prSet/>
      <dgm:spPr/>
      <dgm:t>
        <a:bodyPr/>
        <a:lstStyle/>
        <a:p>
          <a:endParaRPr lang="en-US"/>
        </a:p>
      </dgm:t>
    </dgm:pt>
    <dgm:pt modelId="{085B45BE-1296-4A7B-9C4E-EA1A80F42E9A}" type="sibTrans" cxnId="{0CFC71CE-0AEF-4CDA-B1C2-3BF7FABCB63F}">
      <dgm:prSet/>
      <dgm:spPr/>
      <dgm:t>
        <a:bodyPr/>
        <a:lstStyle/>
        <a:p>
          <a:endParaRPr lang="en-US"/>
        </a:p>
      </dgm:t>
    </dgm:pt>
    <dgm:pt modelId="{162D6D62-AD80-4732-ADF7-FEE0DFE430F8}">
      <dgm:prSet/>
      <dgm:spPr/>
      <dgm:t>
        <a:bodyPr/>
        <a:lstStyle/>
        <a:p>
          <a:pPr rtl="0">
            <a:lnSpc>
              <a:spcPct val="100000"/>
            </a:lnSpc>
          </a:pPr>
          <a:r>
            <a:rPr lang="en-US">
              <a:latin typeface="Calibri"/>
              <a:ea typeface="Calibri"/>
              <a:cs typeface="Calibri"/>
            </a:rPr>
            <a:t>Record their Response.</a:t>
          </a:r>
        </a:p>
      </dgm:t>
    </dgm:pt>
    <dgm:pt modelId="{98A9A78B-7AD3-48F9-84DC-BFFBC8681902}" type="parTrans" cxnId="{A3FAFBE4-C7EB-468B-B1CC-168651774481}">
      <dgm:prSet/>
      <dgm:spPr/>
      <dgm:t>
        <a:bodyPr/>
        <a:lstStyle/>
        <a:p>
          <a:endParaRPr lang="en-US"/>
        </a:p>
      </dgm:t>
    </dgm:pt>
    <dgm:pt modelId="{DCA73DDC-5464-4152-961B-F2C9A88245E9}" type="sibTrans" cxnId="{A3FAFBE4-C7EB-468B-B1CC-168651774481}">
      <dgm:prSet/>
      <dgm:spPr/>
      <dgm:t>
        <a:bodyPr/>
        <a:lstStyle/>
        <a:p>
          <a:endParaRPr lang="en-US"/>
        </a:p>
      </dgm:t>
    </dgm:pt>
    <dgm:pt modelId="{918238F3-3CE5-4EBE-8D0B-9CF0A53C3680}">
      <dgm:prSet/>
      <dgm:spPr/>
      <dgm:t>
        <a:bodyPr/>
        <a:lstStyle/>
        <a:p>
          <a:pPr rtl="0">
            <a:lnSpc>
              <a:spcPct val="100000"/>
            </a:lnSpc>
          </a:pPr>
          <a:r>
            <a:rPr lang="en-US">
              <a:latin typeface="Calibri"/>
              <a:ea typeface="Calibri"/>
              <a:cs typeface="Calibri"/>
            </a:rPr>
            <a:t>Interpret their Need.</a:t>
          </a:r>
        </a:p>
      </dgm:t>
    </dgm:pt>
    <dgm:pt modelId="{6EDD3E95-E26C-4EE7-B806-BF56373FA7D0}" type="parTrans" cxnId="{58759934-217D-45DC-AFF2-378CFA5C2CC5}">
      <dgm:prSet/>
      <dgm:spPr/>
      <dgm:t>
        <a:bodyPr/>
        <a:lstStyle/>
        <a:p>
          <a:endParaRPr lang="en-US"/>
        </a:p>
      </dgm:t>
    </dgm:pt>
    <dgm:pt modelId="{F386F0C8-F102-46F5-8FCE-E6757CEDE011}" type="sibTrans" cxnId="{58759934-217D-45DC-AFF2-378CFA5C2CC5}">
      <dgm:prSet/>
      <dgm:spPr/>
      <dgm:t>
        <a:bodyPr/>
        <a:lstStyle/>
        <a:p>
          <a:endParaRPr lang="en-US"/>
        </a:p>
      </dgm:t>
    </dgm:pt>
    <dgm:pt modelId="{8FE39BED-B587-4593-A07A-62670CBBF3CE}" type="pres">
      <dgm:prSet presAssocID="{D038C8CA-D856-46B8-997C-2C66C1A1CE27}" presName="root" presStyleCnt="0">
        <dgm:presLayoutVars>
          <dgm:dir/>
          <dgm:resizeHandles val="exact"/>
        </dgm:presLayoutVars>
      </dgm:prSet>
      <dgm:spPr/>
    </dgm:pt>
    <dgm:pt modelId="{D4644948-A5A6-4435-BED9-BA8A595570A0}" type="pres">
      <dgm:prSet presAssocID="{14DE852D-6457-4300-AD01-7F7716314D67}" presName="compNode" presStyleCnt="0"/>
      <dgm:spPr/>
    </dgm:pt>
    <dgm:pt modelId="{8C315B07-D8D7-4116-96F3-E5CCEF7445CA}" type="pres">
      <dgm:prSet presAssocID="{14DE852D-6457-4300-AD01-7F7716314D67}" presName="bgRect" presStyleLbl="bgShp" presStyleIdx="0" presStyleCnt="3"/>
      <dgm:spPr/>
    </dgm:pt>
    <dgm:pt modelId="{66170AA9-369F-4151-B60E-3A49A8B61B43}" type="pres">
      <dgm:prSet presAssocID="{14DE852D-6457-4300-AD01-7F7716314D6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lp"/>
        </a:ext>
      </dgm:extLst>
    </dgm:pt>
    <dgm:pt modelId="{914103D2-74EE-44E3-BDBB-A0EBF8B2C4E9}" type="pres">
      <dgm:prSet presAssocID="{14DE852D-6457-4300-AD01-7F7716314D67}" presName="spaceRect" presStyleCnt="0"/>
      <dgm:spPr/>
    </dgm:pt>
    <dgm:pt modelId="{6084F720-69EA-48B9-A9B3-335C0BF6F9E3}" type="pres">
      <dgm:prSet presAssocID="{14DE852D-6457-4300-AD01-7F7716314D67}" presName="parTx" presStyleLbl="revTx" presStyleIdx="0" presStyleCnt="3">
        <dgm:presLayoutVars>
          <dgm:chMax val="0"/>
          <dgm:chPref val="0"/>
        </dgm:presLayoutVars>
      </dgm:prSet>
      <dgm:spPr/>
    </dgm:pt>
    <dgm:pt modelId="{D8E4B68F-73F9-445A-B9E2-176078FC9F37}" type="pres">
      <dgm:prSet presAssocID="{085B45BE-1296-4A7B-9C4E-EA1A80F42E9A}" presName="sibTrans" presStyleCnt="0"/>
      <dgm:spPr/>
    </dgm:pt>
    <dgm:pt modelId="{8709E16F-53E3-4818-8BEB-70E095B044FF}" type="pres">
      <dgm:prSet presAssocID="{162D6D62-AD80-4732-ADF7-FEE0DFE430F8}" presName="compNode" presStyleCnt="0"/>
      <dgm:spPr/>
    </dgm:pt>
    <dgm:pt modelId="{7D486A0F-BC4E-422F-8B21-2B46AB7261EE}" type="pres">
      <dgm:prSet presAssocID="{162D6D62-AD80-4732-ADF7-FEE0DFE430F8}" presName="bgRect" presStyleLbl="bgShp" presStyleIdx="1" presStyleCnt="3"/>
      <dgm:spPr/>
    </dgm:pt>
    <dgm:pt modelId="{56CE7E67-C71C-4630-97B2-881FAC954F77}" type="pres">
      <dgm:prSet presAssocID="{162D6D62-AD80-4732-ADF7-FEE0DFE430F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cientist"/>
        </a:ext>
      </dgm:extLst>
    </dgm:pt>
    <dgm:pt modelId="{DCE23695-92E6-486D-8D02-F1993DE6DEC0}" type="pres">
      <dgm:prSet presAssocID="{162D6D62-AD80-4732-ADF7-FEE0DFE430F8}" presName="spaceRect" presStyleCnt="0"/>
      <dgm:spPr/>
    </dgm:pt>
    <dgm:pt modelId="{181A0AE1-4221-47A5-A0D4-5FF1DD0C5271}" type="pres">
      <dgm:prSet presAssocID="{162D6D62-AD80-4732-ADF7-FEE0DFE430F8}" presName="parTx" presStyleLbl="revTx" presStyleIdx="1" presStyleCnt="3">
        <dgm:presLayoutVars>
          <dgm:chMax val="0"/>
          <dgm:chPref val="0"/>
        </dgm:presLayoutVars>
      </dgm:prSet>
      <dgm:spPr/>
    </dgm:pt>
    <dgm:pt modelId="{AC3422CD-2110-480E-8F84-DEAFCFCC7769}" type="pres">
      <dgm:prSet presAssocID="{DCA73DDC-5464-4152-961B-F2C9A88245E9}" presName="sibTrans" presStyleCnt="0"/>
      <dgm:spPr/>
    </dgm:pt>
    <dgm:pt modelId="{8534A186-9653-4873-AF19-F71DC1A6BC21}" type="pres">
      <dgm:prSet presAssocID="{918238F3-3CE5-4EBE-8D0B-9CF0A53C3680}" presName="compNode" presStyleCnt="0"/>
      <dgm:spPr/>
    </dgm:pt>
    <dgm:pt modelId="{A98AE1DB-9018-4990-8849-72D1EA24C9F5}" type="pres">
      <dgm:prSet presAssocID="{918238F3-3CE5-4EBE-8D0B-9CF0A53C3680}" presName="bgRect" presStyleLbl="bgShp" presStyleIdx="2" presStyleCnt="3"/>
      <dgm:spPr/>
    </dgm:pt>
    <dgm:pt modelId="{78C33D9B-988C-49D6-AAD3-2922703D2500}" type="pres">
      <dgm:prSet presAssocID="{918238F3-3CE5-4EBE-8D0B-9CF0A53C368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ears"/>
        </a:ext>
      </dgm:extLst>
    </dgm:pt>
    <dgm:pt modelId="{8EE00942-BA3E-4B47-81B9-CCF3E90F04A3}" type="pres">
      <dgm:prSet presAssocID="{918238F3-3CE5-4EBE-8D0B-9CF0A53C3680}" presName="spaceRect" presStyleCnt="0"/>
      <dgm:spPr/>
    </dgm:pt>
    <dgm:pt modelId="{B71ED7AD-2EDF-4FFF-87E4-BB8BDF45B0C1}" type="pres">
      <dgm:prSet presAssocID="{918238F3-3CE5-4EBE-8D0B-9CF0A53C3680}" presName="parTx" presStyleLbl="revTx" presStyleIdx="2" presStyleCnt="3">
        <dgm:presLayoutVars>
          <dgm:chMax val="0"/>
          <dgm:chPref val="0"/>
        </dgm:presLayoutVars>
      </dgm:prSet>
      <dgm:spPr/>
    </dgm:pt>
  </dgm:ptLst>
  <dgm:cxnLst>
    <dgm:cxn modelId="{58759934-217D-45DC-AFF2-378CFA5C2CC5}" srcId="{D038C8CA-D856-46B8-997C-2C66C1A1CE27}" destId="{918238F3-3CE5-4EBE-8D0B-9CF0A53C3680}" srcOrd="2" destOrd="0" parTransId="{6EDD3E95-E26C-4EE7-B806-BF56373FA7D0}" sibTransId="{F386F0C8-F102-46F5-8FCE-E6757CEDE011}"/>
    <dgm:cxn modelId="{EB7ABF36-2FA4-4A38-829F-2E9C9A4E51F3}" type="presOf" srcId="{162D6D62-AD80-4732-ADF7-FEE0DFE430F8}" destId="{181A0AE1-4221-47A5-A0D4-5FF1DD0C5271}" srcOrd="0" destOrd="0" presId="urn:microsoft.com/office/officeart/2018/2/layout/IconVerticalSolidList"/>
    <dgm:cxn modelId="{FE097647-D8E4-4B1A-BA33-559FDF19E8EF}" type="presOf" srcId="{D038C8CA-D856-46B8-997C-2C66C1A1CE27}" destId="{8FE39BED-B587-4593-A07A-62670CBBF3CE}" srcOrd="0" destOrd="0" presId="urn:microsoft.com/office/officeart/2018/2/layout/IconVerticalSolidList"/>
    <dgm:cxn modelId="{2F5910BE-975A-40B0-BEA2-F7B8DFB81565}" type="presOf" srcId="{14DE852D-6457-4300-AD01-7F7716314D67}" destId="{6084F720-69EA-48B9-A9B3-335C0BF6F9E3}" srcOrd="0" destOrd="0" presId="urn:microsoft.com/office/officeart/2018/2/layout/IconVerticalSolidList"/>
    <dgm:cxn modelId="{0CFC71CE-0AEF-4CDA-B1C2-3BF7FABCB63F}" srcId="{D038C8CA-D856-46B8-997C-2C66C1A1CE27}" destId="{14DE852D-6457-4300-AD01-7F7716314D67}" srcOrd="0" destOrd="0" parTransId="{60581E6E-8D8F-48A1-86FF-1BB4070BEB9C}" sibTransId="{085B45BE-1296-4A7B-9C4E-EA1A80F42E9A}"/>
    <dgm:cxn modelId="{A3FAFBE4-C7EB-468B-B1CC-168651774481}" srcId="{D038C8CA-D856-46B8-997C-2C66C1A1CE27}" destId="{162D6D62-AD80-4732-ADF7-FEE0DFE430F8}" srcOrd="1" destOrd="0" parTransId="{98A9A78B-7AD3-48F9-84DC-BFFBC8681902}" sibTransId="{DCA73DDC-5464-4152-961B-F2C9A88245E9}"/>
    <dgm:cxn modelId="{ADABB7FE-794D-418C-8B88-19C303B8BF83}" type="presOf" srcId="{918238F3-3CE5-4EBE-8D0B-9CF0A53C3680}" destId="{B71ED7AD-2EDF-4FFF-87E4-BB8BDF45B0C1}" srcOrd="0" destOrd="0" presId="urn:microsoft.com/office/officeart/2018/2/layout/IconVerticalSolidList"/>
    <dgm:cxn modelId="{8FA5D36B-08E3-4663-89BD-DD9221B0BDD6}" type="presParOf" srcId="{8FE39BED-B587-4593-A07A-62670CBBF3CE}" destId="{D4644948-A5A6-4435-BED9-BA8A595570A0}" srcOrd="0" destOrd="0" presId="urn:microsoft.com/office/officeart/2018/2/layout/IconVerticalSolidList"/>
    <dgm:cxn modelId="{D8CF1F29-4D64-45E9-8472-F2AEF198ECEC}" type="presParOf" srcId="{D4644948-A5A6-4435-BED9-BA8A595570A0}" destId="{8C315B07-D8D7-4116-96F3-E5CCEF7445CA}" srcOrd="0" destOrd="0" presId="urn:microsoft.com/office/officeart/2018/2/layout/IconVerticalSolidList"/>
    <dgm:cxn modelId="{CC200D1A-91C7-4F02-95A7-CF772F507C00}" type="presParOf" srcId="{D4644948-A5A6-4435-BED9-BA8A595570A0}" destId="{66170AA9-369F-4151-B60E-3A49A8B61B43}" srcOrd="1" destOrd="0" presId="urn:microsoft.com/office/officeart/2018/2/layout/IconVerticalSolidList"/>
    <dgm:cxn modelId="{3F6C887D-39A2-4C31-8A69-918219B1FA26}" type="presParOf" srcId="{D4644948-A5A6-4435-BED9-BA8A595570A0}" destId="{914103D2-74EE-44E3-BDBB-A0EBF8B2C4E9}" srcOrd="2" destOrd="0" presId="urn:microsoft.com/office/officeart/2018/2/layout/IconVerticalSolidList"/>
    <dgm:cxn modelId="{D3A9FB84-06BA-4F5B-8105-8B46723A5594}" type="presParOf" srcId="{D4644948-A5A6-4435-BED9-BA8A595570A0}" destId="{6084F720-69EA-48B9-A9B3-335C0BF6F9E3}" srcOrd="3" destOrd="0" presId="urn:microsoft.com/office/officeart/2018/2/layout/IconVerticalSolidList"/>
    <dgm:cxn modelId="{902B7C00-91E2-4DF4-BE21-F65E63F55E71}" type="presParOf" srcId="{8FE39BED-B587-4593-A07A-62670CBBF3CE}" destId="{D8E4B68F-73F9-445A-B9E2-176078FC9F37}" srcOrd="1" destOrd="0" presId="urn:microsoft.com/office/officeart/2018/2/layout/IconVerticalSolidList"/>
    <dgm:cxn modelId="{0445A872-6943-40F9-B581-FBDC915B7A04}" type="presParOf" srcId="{8FE39BED-B587-4593-A07A-62670CBBF3CE}" destId="{8709E16F-53E3-4818-8BEB-70E095B044FF}" srcOrd="2" destOrd="0" presId="urn:microsoft.com/office/officeart/2018/2/layout/IconVerticalSolidList"/>
    <dgm:cxn modelId="{B2485CB0-AA46-4DDC-8083-56CAA49AA234}" type="presParOf" srcId="{8709E16F-53E3-4818-8BEB-70E095B044FF}" destId="{7D486A0F-BC4E-422F-8B21-2B46AB7261EE}" srcOrd="0" destOrd="0" presId="urn:microsoft.com/office/officeart/2018/2/layout/IconVerticalSolidList"/>
    <dgm:cxn modelId="{9269A6EF-A5C5-480D-AA28-FA9FAD8EA8DD}" type="presParOf" srcId="{8709E16F-53E3-4818-8BEB-70E095B044FF}" destId="{56CE7E67-C71C-4630-97B2-881FAC954F77}" srcOrd="1" destOrd="0" presId="urn:microsoft.com/office/officeart/2018/2/layout/IconVerticalSolidList"/>
    <dgm:cxn modelId="{EBE73E37-E256-4D0D-AE54-0747035D3B69}" type="presParOf" srcId="{8709E16F-53E3-4818-8BEB-70E095B044FF}" destId="{DCE23695-92E6-486D-8D02-F1993DE6DEC0}" srcOrd="2" destOrd="0" presId="urn:microsoft.com/office/officeart/2018/2/layout/IconVerticalSolidList"/>
    <dgm:cxn modelId="{6E108372-7849-4813-9205-7507B62DE6BB}" type="presParOf" srcId="{8709E16F-53E3-4818-8BEB-70E095B044FF}" destId="{181A0AE1-4221-47A5-A0D4-5FF1DD0C5271}" srcOrd="3" destOrd="0" presId="urn:microsoft.com/office/officeart/2018/2/layout/IconVerticalSolidList"/>
    <dgm:cxn modelId="{E2338570-0AA7-4AAD-8257-57D4548AAD65}" type="presParOf" srcId="{8FE39BED-B587-4593-A07A-62670CBBF3CE}" destId="{AC3422CD-2110-480E-8F84-DEAFCFCC7769}" srcOrd="3" destOrd="0" presId="urn:microsoft.com/office/officeart/2018/2/layout/IconVerticalSolidList"/>
    <dgm:cxn modelId="{5205D49E-6BC0-4CB5-9BC4-1431B407BEEE}" type="presParOf" srcId="{8FE39BED-B587-4593-A07A-62670CBBF3CE}" destId="{8534A186-9653-4873-AF19-F71DC1A6BC21}" srcOrd="4" destOrd="0" presId="urn:microsoft.com/office/officeart/2018/2/layout/IconVerticalSolidList"/>
    <dgm:cxn modelId="{EFD2CBC9-5467-4EC7-9767-5AADB1819D5C}" type="presParOf" srcId="{8534A186-9653-4873-AF19-F71DC1A6BC21}" destId="{A98AE1DB-9018-4990-8849-72D1EA24C9F5}" srcOrd="0" destOrd="0" presId="urn:microsoft.com/office/officeart/2018/2/layout/IconVerticalSolidList"/>
    <dgm:cxn modelId="{21DF5900-B3C7-4E02-9611-FA9BC9E6E12A}" type="presParOf" srcId="{8534A186-9653-4873-AF19-F71DC1A6BC21}" destId="{78C33D9B-988C-49D6-AAD3-2922703D2500}" srcOrd="1" destOrd="0" presId="urn:microsoft.com/office/officeart/2018/2/layout/IconVerticalSolidList"/>
    <dgm:cxn modelId="{346952FE-F61A-4661-9D76-42CEE6C7D743}" type="presParOf" srcId="{8534A186-9653-4873-AF19-F71DC1A6BC21}" destId="{8EE00942-BA3E-4B47-81B9-CCF3E90F04A3}" srcOrd="2" destOrd="0" presId="urn:microsoft.com/office/officeart/2018/2/layout/IconVerticalSolidList"/>
    <dgm:cxn modelId="{1994E5F9-C528-42FF-93C6-5891895A0F34}" type="presParOf" srcId="{8534A186-9653-4873-AF19-F71DC1A6BC21}" destId="{B71ED7AD-2EDF-4FFF-87E4-BB8BDF45B0C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3C5E156-E5B7-48E6-91FC-5BDA734E668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CB7D10A7-E43A-4CED-B251-F39E3E5309FE}">
      <dgm:prSet phldrT="[Text]"/>
      <dgm:spPr>
        <a:solidFill>
          <a:srgbClr val="697688"/>
        </a:solidFill>
        <a:ln w="38100">
          <a:solidFill>
            <a:schemeClr val="tx1"/>
          </a:solidFill>
        </a:ln>
      </dgm:spPr>
      <dgm:t>
        <a:bodyPr/>
        <a:lstStyle/>
        <a:p>
          <a:r>
            <a:rPr lang="en-US">
              <a:solidFill>
                <a:schemeClr val="tx1"/>
              </a:solidFill>
            </a:rPr>
            <a:t>F1TENTH Chassis</a:t>
          </a:r>
        </a:p>
      </dgm:t>
    </dgm:pt>
    <dgm:pt modelId="{3C91B126-9916-49AC-AA12-B62749D56774}" type="parTrans" cxnId="{C295075C-A165-4063-BE2E-849E1944CB26}">
      <dgm:prSet/>
      <dgm:spPr/>
      <dgm:t>
        <a:bodyPr/>
        <a:lstStyle/>
        <a:p>
          <a:endParaRPr lang="en-US"/>
        </a:p>
      </dgm:t>
    </dgm:pt>
    <dgm:pt modelId="{88AFE221-6F93-4F03-B0C0-3346599EE25A}" type="sibTrans" cxnId="{C295075C-A165-4063-BE2E-849E1944CB26}">
      <dgm:prSet/>
      <dgm:spPr/>
      <dgm:t>
        <a:bodyPr/>
        <a:lstStyle/>
        <a:p>
          <a:endParaRPr lang="en-US"/>
        </a:p>
      </dgm:t>
    </dgm:pt>
    <dgm:pt modelId="{FF93EAA2-09D6-4BB7-83CB-89C46915F14D}">
      <dgm:prSet phldrT="[Text]"/>
      <dgm:spPr>
        <a:solidFill>
          <a:srgbClr val="F5B98F"/>
        </a:solidFill>
        <a:ln w="38100">
          <a:solidFill>
            <a:schemeClr val="tx1"/>
          </a:solidFill>
        </a:ln>
      </dgm:spPr>
      <dgm:t>
        <a:bodyPr/>
        <a:lstStyle/>
        <a:p>
          <a:r>
            <a:rPr lang="en-US">
              <a:solidFill>
                <a:schemeClr val="tx1"/>
              </a:solidFill>
            </a:rPr>
            <a:t>Movement</a:t>
          </a:r>
        </a:p>
      </dgm:t>
    </dgm:pt>
    <dgm:pt modelId="{6633B369-E1E7-4EFD-B8F1-E80AC5A0B708}" type="parTrans" cxnId="{ECD9264F-99EE-43BA-86F1-B84BF8255FCE}">
      <dgm:prSet/>
      <dgm:spPr>
        <a:solidFill>
          <a:srgbClr val="F3AD8B"/>
        </a:solidFill>
        <a:ln w="19050">
          <a:solidFill>
            <a:srgbClr val="F3AD8B"/>
          </a:solidFill>
        </a:ln>
      </dgm:spPr>
      <dgm:t>
        <a:bodyPr/>
        <a:lstStyle/>
        <a:p>
          <a:endParaRPr lang="en-US"/>
        </a:p>
      </dgm:t>
    </dgm:pt>
    <dgm:pt modelId="{1D66ECC2-BD93-452A-A265-3C4CD80DC9FA}" type="sibTrans" cxnId="{ECD9264F-99EE-43BA-86F1-B84BF8255FCE}">
      <dgm:prSet/>
      <dgm:spPr/>
      <dgm:t>
        <a:bodyPr/>
        <a:lstStyle/>
        <a:p>
          <a:endParaRPr lang="en-US"/>
        </a:p>
      </dgm:t>
    </dgm:pt>
    <dgm:pt modelId="{25580CAE-2853-4703-B2BE-942BCE87C810}">
      <dgm:prSet phldrT="[Text]"/>
      <dgm:spPr>
        <a:solidFill>
          <a:schemeClr val="bg1">
            <a:lumMod val="75000"/>
          </a:schemeClr>
        </a:solidFill>
        <a:ln w="38100">
          <a:solidFill>
            <a:schemeClr val="tx1"/>
          </a:solidFill>
        </a:ln>
      </dgm:spPr>
      <dgm:t>
        <a:bodyPr/>
        <a:lstStyle/>
        <a:p>
          <a:r>
            <a:rPr lang="en-US">
              <a:solidFill>
                <a:schemeClr val="tx1"/>
              </a:solidFill>
            </a:rPr>
            <a:t>Structure</a:t>
          </a:r>
        </a:p>
      </dgm:t>
    </dgm:pt>
    <dgm:pt modelId="{6746C133-13DB-4CD5-B772-A858B280D70E}" type="parTrans" cxnId="{80541E98-055F-435F-9177-C4CABC15491F}">
      <dgm:prSet/>
      <dgm:spPr>
        <a:ln w="19050">
          <a:solidFill>
            <a:srgbClr val="F3AD8B"/>
          </a:solidFill>
        </a:ln>
      </dgm:spPr>
      <dgm:t>
        <a:bodyPr/>
        <a:lstStyle/>
        <a:p>
          <a:endParaRPr lang="en-US"/>
        </a:p>
      </dgm:t>
    </dgm:pt>
    <dgm:pt modelId="{F2BA37B4-7A04-49F7-B42C-7793AF06E12A}" type="sibTrans" cxnId="{80541E98-055F-435F-9177-C4CABC15491F}">
      <dgm:prSet/>
      <dgm:spPr/>
      <dgm:t>
        <a:bodyPr/>
        <a:lstStyle/>
        <a:p>
          <a:endParaRPr lang="en-US"/>
        </a:p>
      </dgm:t>
    </dgm:pt>
    <dgm:pt modelId="{378B2EA3-13AC-42EA-A008-0DD26C4B10C5}">
      <dgm:prSet phldrT="[Text]"/>
      <dgm:spPr>
        <a:solidFill>
          <a:srgbClr val="658E49"/>
        </a:solidFill>
        <a:ln w="38100">
          <a:solidFill>
            <a:schemeClr val="tx1"/>
          </a:solidFill>
        </a:ln>
      </dgm:spPr>
      <dgm:t>
        <a:bodyPr/>
        <a:lstStyle/>
        <a:p>
          <a:r>
            <a:rPr lang="en-US">
              <a:solidFill>
                <a:schemeClr val="tx1"/>
              </a:solidFill>
            </a:rPr>
            <a:t>Utilization</a:t>
          </a:r>
        </a:p>
      </dgm:t>
    </dgm:pt>
    <dgm:pt modelId="{DEB02BC5-79C8-4049-8A80-055DDB0E1B60}" type="parTrans" cxnId="{C4C6AC5E-F394-43F6-897F-03AE24FACE27}">
      <dgm:prSet/>
      <dgm:spPr>
        <a:solidFill>
          <a:srgbClr val="F2A682"/>
        </a:solidFill>
        <a:ln w="19050">
          <a:solidFill>
            <a:srgbClr val="F3AD8B"/>
          </a:solidFill>
        </a:ln>
      </dgm:spPr>
      <dgm:t>
        <a:bodyPr/>
        <a:lstStyle/>
        <a:p>
          <a:endParaRPr lang="en-US"/>
        </a:p>
      </dgm:t>
    </dgm:pt>
    <dgm:pt modelId="{9F28801E-292C-4E55-8DB2-9CC470C5BA1C}" type="sibTrans" cxnId="{C4C6AC5E-F394-43F6-897F-03AE24FACE27}">
      <dgm:prSet/>
      <dgm:spPr/>
      <dgm:t>
        <a:bodyPr/>
        <a:lstStyle/>
        <a:p>
          <a:endParaRPr lang="en-US"/>
        </a:p>
      </dgm:t>
    </dgm:pt>
    <dgm:pt modelId="{254952CE-2C5D-4DAA-8B51-54351C542FF3}">
      <dgm:prSet phldrT="[Text]"/>
      <dgm:spPr>
        <a:solidFill>
          <a:srgbClr val="FFC619"/>
        </a:solidFill>
        <a:ln w="38100">
          <a:solidFill>
            <a:schemeClr val="tx1"/>
          </a:solidFill>
        </a:ln>
      </dgm:spPr>
      <dgm:t>
        <a:bodyPr/>
        <a:lstStyle/>
        <a:p>
          <a:r>
            <a:rPr lang="en-US">
              <a:solidFill>
                <a:schemeClr val="tx1"/>
              </a:solidFill>
            </a:rPr>
            <a:t>Protection</a:t>
          </a:r>
        </a:p>
      </dgm:t>
    </dgm:pt>
    <dgm:pt modelId="{1041F2CD-4433-4938-BC3B-043721B7AE10}" type="parTrans" cxnId="{2B168674-CD55-4000-8601-B03E63C0A92E}">
      <dgm:prSet/>
      <dgm:spPr>
        <a:solidFill>
          <a:srgbClr val="F2A682"/>
        </a:solidFill>
        <a:ln w="19050">
          <a:solidFill>
            <a:srgbClr val="F3AD8B"/>
          </a:solidFill>
        </a:ln>
      </dgm:spPr>
      <dgm:t>
        <a:bodyPr/>
        <a:lstStyle/>
        <a:p>
          <a:endParaRPr lang="en-US"/>
        </a:p>
      </dgm:t>
    </dgm:pt>
    <dgm:pt modelId="{06C7A5C9-F964-4EF1-8CB9-41F98F5CD971}" type="sibTrans" cxnId="{2B168674-CD55-4000-8601-B03E63C0A92E}">
      <dgm:prSet/>
      <dgm:spPr/>
      <dgm:t>
        <a:bodyPr/>
        <a:lstStyle/>
        <a:p>
          <a:endParaRPr lang="en-US"/>
        </a:p>
      </dgm:t>
    </dgm:pt>
    <dgm:pt modelId="{C8F0F374-DB37-4DA0-B889-8C18AA491E13}" type="pres">
      <dgm:prSet presAssocID="{73C5E156-E5B7-48E6-91FC-5BDA734E6680}" presName="mainComposite" presStyleCnt="0">
        <dgm:presLayoutVars>
          <dgm:chPref val="1"/>
          <dgm:dir/>
          <dgm:animOne val="branch"/>
          <dgm:animLvl val="lvl"/>
          <dgm:resizeHandles val="exact"/>
        </dgm:presLayoutVars>
      </dgm:prSet>
      <dgm:spPr/>
    </dgm:pt>
    <dgm:pt modelId="{66160F73-5921-45F2-966C-76DEB670B3E7}" type="pres">
      <dgm:prSet presAssocID="{73C5E156-E5B7-48E6-91FC-5BDA734E6680}" presName="hierFlow" presStyleCnt="0"/>
      <dgm:spPr/>
    </dgm:pt>
    <dgm:pt modelId="{65069A24-0E9D-4060-A726-54C7617F0E35}" type="pres">
      <dgm:prSet presAssocID="{73C5E156-E5B7-48E6-91FC-5BDA734E6680}" presName="hierChild1" presStyleCnt="0">
        <dgm:presLayoutVars>
          <dgm:chPref val="1"/>
          <dgm:animOne val="branch"/>
          <dgm:animLvl val="lvl"/>
        </dgm:presLayoutVars>
      </dgm:prSet>
      <dgm:spPr/>
    </dgm:pt>
    <dgm:pt modelId="{049CF908-9007-4AF0-977B-E9F7D7827AE6}" type="pres">
      <dgm:prSet presAssocID="{CB7D10A7-E43A-4CED-B251-F39E3E5309FE}" presName="Name14" presStyleCnt="0"/>
      <dgm:spPr/>
    </dgm:pt>
    <dgm:pt modelId="{938A5FF2-7A0A-4D78-9405-DAD102422EAB}" type="pres">
      <dgm:prSet presAssocID="{CB7D10A7-E43A-4CED-B251-F39E3E5309FE}" presName="level1Shape" presStyleLbl="node0" presStyleIdx="0" presStyleCnt="1">
        <dgm:presLayoutVars>
          <dgm:chPref val="3"/>
        </dgm:presLayoutVars>
      </dgm:prSet>
      <dgm:spPr/>
    </dgm:pt>
    <dgm:pt modelId="{3505B151-483C-48D5-BF85-9624F5CEB4C0}" type="pres">
      <dgm:prSet presAssocID="{CB7D10A7-E43A-4CED-B251-F39E3E5309FE}" presName="hierChild2" presStyleCnt="0"/>
      <dgm:spPr/>
    </dgm:pt>
    <dgm:pt modelId="{6101E455-6051-4E2C-B68B-1030DC914FC6}" type="pres">
      <dgm:prSet presAssocID="{6633B369-E1E7-4EFD-B8F1-E80AC5A0B708}" presName="Name19" presStyleLbl="parChTrans1D2" presStyleIdx="0" presStyleCnt="4"/>
      <dgm:spPr/>
    </dgm:pt>
    <dgm:pt modelId="{5EA798FE-0E30-49E2-BDBA-50106C0B5C8B}" type="pres">
      <dgm:prSet presAssocID="{FF93EAA2-09D6-4BB7-83CB-89C46915F14D}" presName="Name21" presStyleCnt="0"/>
      <dgm:spPr/>
    </dgm:pt>
    <dgm:pt modelId="{C376DE22-8BB2-4F5E-9883-0B6FF621B426}" type="pres">
      <dgm:prSet presAssocID="{FF93EAA2-09D6-4BB7-83CB-89C46915F14D}" presName="level2Shape" presStyleLbl="node2" presStyleIdx="0" presStyleCnt="4"/>
      <dgm:spPr/>
    </dgm:pt>
    <dgm:pt modelId="{212D9C1B-1824-465E-AA12-017FF9176697}" type="pres">
      <dgm:prSet presAssocID="{FF93EAA2-09D6-4BB7-83CB-89C46915F14D}" presName="hierChild3" presStyleCnt="0"/>
      <dgm:spPr/>
    </dgm:pt>
    <dgm:pt modelId="{C6FD94CF-FC46-43DB-ABCA-28DA4A10B857}" type="pres">
      <dgm:prSet presAssocID="{6746C133-13DB-4CD5-B772-A858B280D70E}" presName="Name19" presStyleLbl="parChTrans1D2" presStyleIdx="1" presStyleCnt="4"/>
      <dgm:spPr/>
    </dgm:pt>
    <dgm:pt modelId="{9478F887-CC18-459B-9A1C-755F8EFB7133}" type="pres">
      <dgm:prSet presAssocID="{25580CAE-2853-4703-B2BE-942BCE87C810}" presName="Name21" presStyleCnt="0"/>
      <dgm:spPr/>
    </dgm:pt>
    <dgm:pt modelId="{F8FE7332-5C6F-4369-BDCE-388308A2851C}" type="pres">
      <dgm:prSet presAssocID="{25580CAE-2853-4703-B2BE-942BCE87C810}" presName="level2Shape" presStyleLbl="node2" presStyleIdx="1" presStyleCnt="4"/>
      <dgm:spPr/>
    </dgm:pt>
    <dgm:pt modelId="{480B0D87-7D9E-473C-AD8D-C92E0A12E06D}" type="pres">
      <dgm:prSet presAssocID="{25580CAE-2853-4703-B2BE-942BCE87C810}" presName="hierChild3" presStyleCnt="0"/>
      <dgm:spPr/>
    </dgm:pt>
    <dgm:pt modelId="{6D0C5842-3366-4041-AEDF-CE10564B700D}" type="pres">
      <dgm:prSet presAssocID="{DEB02BC5-79C8-4049-8A80-055DDB0E1B60}" presName="Name19" presStyleLbl="parChTrans1D2" presStyleIdx="2" presStyleCnt="4"/>
      <dgm:spPr/>
    </dgm:pt>
    <dgm:pt modelId="{F04D844A-BA10-4B07-B6C6-FA33D4D4DB65}" type="pres">
      <dgm:prSet presAssocID="{378B2EA3-13AC-42EA-A008-0DD26C4B10C5}" presName="Name21" presStyleCnt="0"/>
      <dgm:spPr/>
    </dgm:pt>
    <dgm:pt modelId="{3DD3EFB8-578A-43BE-BA01-21B0131DBF1D}" type="pres">
      <dgm:prSet presAssocID="{378B2EA3-13AC-42EA-A008-0DD26C4B10C5}" presName="level2Shape" presStyleLbl="node2" presStyleIdx="2" presStyleCnt="4"/>
      <dgm:spPr/>
    </dgm:pt>
    <dgm:pt modelId="{A9D0A57B-867B-467B-952E-7632168DA5C5}" type="pres">
      <dgm:prSet presAssocID="{378B2EA3-13AC-42EA-A008-0DD26C4B10C5}" presName="hierChild3" presStyleCnt="0"/>
      <dgm:spPr/>
    </dgm:pt>
    <dgm:pt modelId="{15049D89-EBBA-4DC3-9959-AAA28DB4188F}" type="pres">
      <dgm:prSet presAssocID="{1041F2CD-4433-4938-BC3B-043721B7AE10}" presName="Name19" presStyleLbl="parChTrans1D2" presStyleIdx="3" presStyleCnt="4"/>
      <dgm:spPr/>
    </dgm:pt>
    <dgm:pt modelId="{9D5DC934-BAE5-41DD-BA36-7AD1C03D42E3}" type="pres">
      <dgm:prSet presAssocID="{254952CE-2C5D-4DAA-8B51-54351C542FF3}" presName="Name21" presStyleCnt="0"/>
      <dgm:spPr/>
    </dgm:pt>
    <dgm:pt modelId="{7551FB54-BEAB-4ABE-8BD0-198EEB8B76B4}" type="pres">
      <dgm:prSet presAssocID="{254952CE-2C5D-4DAA-8B51-54351C542FF3}" presName="level2Shape" presStyleLbl="node2" presStyleIdx="3" presStyleCnt="4"/>
      <dgm:spPr/>
    </dgm:pt>
    <dgm:pt modelId="{684D7926-55AD-4995-AE9E-D2314BE16033}" type="pres">
      <dgm:prSet presAssocID="{254952CE-2C5D-4DAA-8B51-54351C542FF3}" presName="hierChild3" presStyleCnt="0"/>
      <dgm:spPr/>
    </dgm:pt>
    <dgm:pt modelId="{07EFE3E1-08AD-408B-852A-E0281D31A918}" type="pres">
      <dgm:prSet presAssocID="{73C5E156-E5B7-48E6-91FC-5BDA734E6680}" presName="bgShapesFlow" presStyleCnt="0"/>
      <dgm:spPr/>
    </dgm:pt>
  </dgm:ptLst>
  <dgm:cxnLst>
    <dgm:cxn modelId="{2EDB3802-98CD-48A5-8871-625833A5711E}" type="presOf" srcId="{6746C133-13DB-4CD5-B772-A858B280D70E}" destId="{C6FD94CF-FC46-43DB-ABCA-28DA4A10B857}" srcOrd="0" destOrd="0" presId="urn:microsoft.com/office/officeart/2005/8/layout/hierarchy6"/>
    <dgm:cxn modelId="{5CE1551A-4B45-4ED2-9ED8-0AF1A2C0ABA9}" type="presOf" srcId="{25580CAE-2853-4703-B2BE-942BCE87C810}" destId="{F8FE7332-5C6F-4369-BDCE-388308A2851C}" srcOrd="0" destOrd="0" presId="urn:microsoft.com/office/officeart/2005/8/layout/hierarchy6"/>
    <dgm:cxn modelId="{C295075C-A165-4063-BE2E-849E1944CB26}" srcId="{73C5E156-E5B7-48E6-91FC-5BDA734E6680}" destId="{CB7D10A7-E43A-4CED-B251-F39E3E5309FE}" srcOrd="0" destOrd="0" parTransId="{3C91B126-9916-49AC-AA12-B62749D56774}" sibTransId="{88AFE221-6F93-4F03-B0C0-3346599EE25A}"/>
    <dgm:cxn modelId="{C4C6AC5E-F394-43F6-897F-03AE24FACE27}" srcId="{CB7D10A7-E43A-4CED-B251-F39E3E5309FE}" destId="{378B2EA3-13AC-42EA-A008-0DD26C4B10C5}" srcOrd="2" destOrd="0" parTransId="{DEB02BC5-79C8-4049-8A80-055DDB0E1B60}" sibTransId="{9F28801E-292C-4E55-8DB2-9CC470C5BA1C}"/>
    <dgm:cxn modelId="{CE25CE61-C5D8-4743-A685-439A7E1CAF61}" type="presOf" srcId="{1041F2CD-4433-4938-BC3B-043721B7AE10}" destId="{15049D89-EBBA-4DC3-9959-AAA28DB4188F}" srcOrd="0" destOrd="0" presId="urn:microsoft.com/office/officeart/2005/8/layout/hierarchy6"/>
    <dgm:cxn modelId="{ECD9264F-99EE-43BA-86F1-B84BF8255FCE}" srcId="{CB7D10A7-E43A-4CED-B251-F39E3E5309FE}" destId="{FF93EAA2-09D6-4BB7-83CB-89C46915F14D}" srcOrd="0" destOrd="0" parTransId="{6633B369-E1E7-4EFD-B8F1-E80AC5A0B708}" sibTransId="{1D66ECC2-BD93-452A-A265-3C4CD80DC9FA}"/>
    <dgm:cxn modelId="{2B168674-CD55-4000-8601-B03E63C0A92E}" srcId="{CB7D10A7-E43A-4CED-B251-F39E3E5309FE}" destId="{254952CE-2C5D-4DAA-8B51-54351C542FF3}" srcOrd="3" destOrd="0" parTransId="{1041F2CD-4433-4938-BC3B-043721B7AE10}" sibTransId="{06C7A5C9-F964-4EF1-8CB9-41F98F5CD971}"/>
    <dgm:cxn modelId="{AFC8A377-8B4C-4365-BA73-30B35C3A3AF6}" type="presOf" srcId="{FF93EAA2-09D6-4BB7-83CB-89C46915F14D}" destId="{C376DE22-8BB2-4F5E-9883-0B6FF621B426}" srcOrd="0" destOrd="0" presId="urn:microsoft.com/office/officeart/2005/8/layout/hierarchy6"/>
    <dgm:cxn modelId="{80541E98-055F-435F-9177-C4CABC15491F}" srcId="{CB7D10A7-E43A-4CED-B251-F39E3E5309FE}" destId="{25580CAE-2853-4703-B2BE-942BCE87C810}" srcOrd="1" destOrd="0" parTransId="{6746C133-13DB-4CD5-B772-A858B280D70E}" sibTransId="{F2BA37B4-7A04-49F7-B42C-7793AF06E12A}"/>
    <dgm:cxn modelId="{7C22E1A2-31F6-4071-8FB8-9D193851D1D4}" type="presOf" srcId="{73C5E156-E5B7-48E6-91FC-5BDA734E6680}" destId="{C8F0F374-DB37-4DA0-B889-8C18AA491E13}" srcOrd="0" destOrd="0" presId="urn:microsoft.com/office/officeart/2005/8/layout/hierarchy6"/>
    <dgm:cxn modelId="{B8FAEFB1-7701-48CE-A88B-5905244CB727}" type="presOf" srcId="{6633B369-E1E7-4EFD-B8F1-E80AC5A0B708}" destId="{6101E455-6051-4E2C-B68B-1030DC914FC6}" srcOrd="0" destOrd="0" presId="urn:microsoft.com/office/officeart/2005/8/layout/hierarchy6"/>
    <dgm:cxn modelId="{264DB7D1-94F9-4168-8F8B-BF53AD224CCB}" type="presOf" srcId="{CB7D10A7-E43A-4CED-B251-F39E3E5309FE}" destId="{938A5FF2-7A0A-4D78-9405-DAD102422EAB}" srcOrd="0" destOrd="0" presId="urn:microsoft.com/office/officeart/2005/8/layout/hierarchy6"/>
    <dgm:cxn modelId="{A4D044EC-0C30-401A-A72B-95EF0D837109}" type="presOf" srcId="{254952CE-2C5D-4DAA-8B51-54351C542FF3}" destId="{7551FB54-BEAB-4ABE-8BD0-198EEB8B76B4}" srcOrd="0" destOrd="0" presId="urn:microsoft.com/office/officeart/2005/8/layout/hierarchy6"/>
    <dgm:cxn modelId="{247385F7-2FFC-4678-B7AA-5353D1702C5A}" type="presOf" srcId="{378B2EA3-13AC-42EA-A008-0DD26C4B10C5}" destId="{3DD3EFB8-578A-43BE-BA01-21B0131DBF1D}" srcOrd="0" destOrd="0" presId="urn:microsoft.com/office/officeart/2005/8/layout/hierarchy6"/>
    <dgm:cxn modelId="{622605FA-F218-470E-A560-A213929A060A}" type="presOf" srcId="{DEB02BC5-79C8-4049-8A80-055DDB0E1B60}" destId="{6D0C5842-3366-4041-AEDF-CE10564B700D}" srcOrd="0" destOrd="0" presId="urn:microsoft.com/office/officeart/2005/8/layout/hierarchy6"/>
    <dgm:cxn modelId="{93FC6764-43B7-463B-ADEF-EAC0C4D5DEA8}" type="presParOf" srcId="{C8F0F374-DB37-4DA0-B889-8C18AA491E13}" destId="{66160F73-5921-45F2-966C-76DEB670B3E7}" srcOrd="0" destOrd="0" presId="urn:microsoft.com/office/officeart/2005/8/layout/hierarchy6"/>
    <dgm:cxn modelId="{86B54D87-CBC8-417D-AB10-DE181B3BDBBB}" type="presParOf" srcId="{66160F73-5921-45F2-966C-76DEB670B3E7}" destId="{65069A24-0E9D-4060-A726-54C7617F0E35}" srcOrd="0" destOrd="0" presId="urn:microsoft.com/office/officeart/2005/8/layout/hierarchy6"/>
    <dgm:cxn modelId="{424C216B-0D18-467C-9D28-A14AE6E71747}" type="presParOf" srcId="{65069A24-0E9D-4060-A726-54C7617F0E35}" destId="{049CF908-9007-4AF0-977B-E9F7D7827AE6}" srcOrd="0" destOrd="0" presId="urn:microsoft.com/office/officeart/2005/8/layout/hierarchy6"/>
    <dgm:cxn modelId="{7B63BFC2-5F10-4D79-94CE-7B9A25F07EAA}" type="presParOf" srcId="{049CF908-9007-4AF0-977B-E9F7D7827AE6}" destId="{938A5FF2-7A0A-4D78-9405-DAD102422EAB}" srcOrd="0" destOrd="0" presId="urn:microsoft.com/office/officeart/2005/8/layout/hierarchy6"/>
    <dgm:cxn modelId="{FC4C40F3-FEFA-4862-A5D4-8C6BF273DDDC}" type="presParOf" srcId="{049CF908-9007-4AF0-977B-E9F7D7827AE6}" destId="{3505B151-483C-48D5-BF85-9624F5CEB4C0}" srcOrd="1" destOrd="0" presId="urn:microsoft.com/office/officeart/2005/8/layout/hierarchy6"/>
    <dgm:cxn modelId="{19DAD76F-7920-454D-8C1F-09365AED8000}" type="presParOf" srcId="{3505B151-483C-48D5-BF85-9624F5CEB4C0}" destId="{6101E455-6051-4E2C-B68B-1030DC914FC6}" srcOrd="0" destOrd="0" presId="urn:microsoft.com/office/officeart/2005/8/layout/hierarchy6"/>
    <dgm:cxn modelId="{4F6E0D7A-A105-4A10-9D73-A47BC17046D9}" type="presParOf" srcId="{3505B151-483C-48D5-BF85-9624F5CEB4C0}" destId="{5EA798FE-0E30-49E2-BDBA-50106C0B5C8B}" srcOrd="1" destOrd="0" presId="urn:microsoft.com/office/officeart/2005/8/layout/hierarchy6"/>
    <dgm:cxn modelId="{2879BE16-DDA0-4FC9-9505-13BF8C99BA8D}" type="presParOf" srcId="{5EA798FE-0E30-49E2-BDBA-50106C0B5C8B}" destId="{C376DE22-8BB2-4F5E-9883-0B6FF621B426}" srcOrd="0" destOrd="0" presId="urn:microsoft.com/office/officeart/2005/8/layout/hierarchy6"/>
    <dgm:cxn modelId="{EA810A53-6DFE-411E-A5C5-F9809DA5D9F9}" type="presParOf" srcId="{5EA798FE-0E30-49E2-BDBA-50106C0B5C8B}" destId="{212D9C1B-1824-465E-AA12-017FF9176697}" srcOrd="1" destOrd="0" presId="urn:microsoft.com/office/officeart/2005/8/layout/hierarchy6"/>
    <dgm:cxn modelId="{B95EFE27-093C-44FC-8EE4-E90377CAA00E}" type="presParOf" srcId="{3505B151-483C-48D5-BF85-9624F5CEB4C0}" destId="{C6FD94CF-FC46-43DB-ABCA-28DA4A10B857}" srcOrd="2" destOrd="0" presId="urn:microsoft.com/office/officeart/2005/8/layout/hierarchy6"/>
    <dgm:cxn modelId="{09EBC609-065B-4E7F-A7A5-5E60757376EA}" type="presParOf" srcId="{3505B151-483C-48D5-BF85-9624F5CEB4C0}" destId="{9478F887-CC18-459B-9A1C-755F8EFB7133}" srcOrd="3" destOrd="0" presId="urn:microsoft.com/office/officeart/2005/8/layout/hierarchy6"/>
    <dgm:cxn modelId="{F2594162-6232-4B7D-86D7-AB3F2ACB3639}" type="presParOf" srcId="{9478F887-CC18-459B-9A1C-755F8EFB7133}" destId="{F8FE7332-5C6F-4369-BDCE-388308A2851C}" srcOrd="0" destOrd="0" presId="urn:microsoft.com/office/officeart/2005/8/layout/hierarchy6"/>
    <dgm:cxn modelId="{6EEB20B5-CCA6-4EF8-8C83-77242B9BAF32}" type="presParOf" srcId="{9478F887-CC18-459B-9A1C-755F8EFB7133}" destId="{480B0D87-7D9E-473C-AD8D-C92E0A12E06D}" srcOrd="1" destOrd="0" presId="urn:microsoft.com/office/officeart/2005/8/layout/hierarchy6"/>
    <dgm:cxn modelId="{B2294EB9-21E6-4F5B-9481-48ED020387A9}" type="presParOf" srcId="{3505B151-483C-48D5-BF85-9624F5CEB4C0}" destId="{6D0C5842-3366-4041-AEDF-CE10564B700D}" srcOrd="4" destOrd="0" presId="urn:microsoft.com/office/officeart/2005/8/layout/hierarchy6"/>
    <dgm:cxn modelId="{D56EE5C4-8527-4916-A803-D4F173C29870}" type="presParOf" srcId="{3505B151-483C-48D5-BF85-9624F5CEB4C0}" destId="{F04D844A-BA10-4B07-B6C6-FA33D4D4DB65}" srcOrd="5" destOrd="0" presId="urn:microsoft.com/office/officeart/2005/8/layout/hierarchy6"/>
    <dgm:cxn modelId="{BB9FBE39-617B-4F8B-8DC5-8C24250C07A0}" type="presParOf" srcId="{F04D844A-BA10-4B07-B6C6-FA33D4D4DB65}" destId="{3DD3EFB8-578A-43BE-BA01-21B0131DBF1D}" srcOrd="0" destOrd="0" presId="urn:microsoft.com/office/officeart/2005/8/layout/hierarchy6"/>
    <dgm:cxn modelId="{7A962F29-7546-446A-889E-4151E7A8185C}" type="presParOf" srcId="{F04D844A-BA10-4B07-B6C6-FA33D4D4DB65}" destId="{A9D0A57B-867B-467B-952E-7632168DA5C5}" srcOrd="1" destOrd="0" presId="urn:microsoft.com/office/officeart/2005/8/layout/hierarchy6"/>
    <dgm:cxn modelId="{0D43C81B-9EE4-44B1-BEB1-0F3111F17FDE}" type="presParOf" srcId="{3505B151-483C-48D5-BF85-9624F5CEB4C0}" destId="{15049D89-EBBA-4DC3-9959-AAA28DB4188F}" srcOrd="6" destOrd="0" presId="urn:microsoft.com/office/officeart/2005/8/layout/hierarchy6"/>
    <dgm:cxn modelId="{AB602192-EC58-4FAE-995C-9AEB8E5CD922}" type="presParOf" srcId="{3505B151-483C-48D5-BF85-9624F5CEB4C0}" destId="{9D5DC934-BAE5-41DD-BA36-7AD1C03D42E3}" srcOrd="7" destOrd="0" presId="urn:microsoft.com/office/officeart/2005/8/layout/hierarchy6"/>
    <dgm:cxn modelId="{67B56D63-3809-4F0D-BB73-C95DCC6FD8CA}" type="presParOf" srcId="{9D5DC934-BAE5-41DD-BA36-7AD1C03D42E3}" destId="{7551FB54-BEAB-4ABE-8BD0-198EEB8B76B4}" srcOrd="0" destOrd="0" presId="urn:microsoft.com/office/officeart/2005/8/layout/hierarchy6"/>
    <dgm:cxn modelId="{84C34E3A-3CE4-4237-B722-4B0373148F95}" type="presParOf" srcId="{9D5DC934-BAE5-41DD-BA36-7AD1C03D42E3}" destId="{684D7926-55AD-4995-AE9E-D2314BE16033}" srcOrd="1" destOrd="0" presId="urn:microsoft.com/office/officeart/2005/8/layout/hierarchy6"/>
    <dgm:cxn modelId="{49608E15-CF5E-4624-A8D1-685F0B6B717E}" type="presParOf" srcId="{C8F0F374-DB37-4DA0-B889-8C18AA491E13}" destId="{07EFE3E1-08AD-408B-852A-E0281D31A918}"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3C5E156-E5B7-48E6-91FC-5BDA734E668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CB7D10A7-E43A-4CED-B251-F39E3E5309FE}">
      <dgm:prSet phldrT="[Text]"/>
      <dgm:spPr>
        <a:solidFill>
          <a:srgbClr val="697688"/>
        </a:solidFill>
      </dgm:spPr>
      <dgm:t>
        <a:bodyPr/>
        <a:lstStyle/>
        <a:p>
          <a:r>
            <a:rPr lang="en-US"/>
            <a:t>F1TENTH Chassis</a:t>
          </a:r>
        </a:p>
      </dgm:t>
    </dgm:pt>
    <dgm:pt modelId="{3C91B126-9916-49AC-AA12-B62749D56774}" type="parTrans" cxnId="{C295075C-A165-4063-BE2E-849E1944CB26}">
      <dgm:prSet/>
      <dgm:spPr/>
      <dgm:t>
        <a:bodyPr/>
        <a:lstStyle/>
        <a:p>
          <a:endParaRPr lang="en-US"/>
        </a:p>
      </dgm:t>
    </dgm:pt>
    <dgm:pt modelId="{88AFE221-6F93-4F03-B0C0-3346599EE25A}" type="sibTrans" cxnId="{C295075C-A165-4063-BE2E-849E1944CB26}">
      <dgm:prSet/>
      <dgm:spPr/>
      <dgm:t>
        <a:bodyPr/>
        <a:lstStyle/>
        <a:p>
          <a:endParaRPr lang="en-US"/>
        </a:p>
      </dgm:t>
    </dgm:pt>
    <dgm:pt modelId="{FF93EAA2-09D6-4BB7-83CB-89C46915F14D}">
      <dgm:prSet phldrT="[Text]"/>
      <dgm:spPr>
        <a:solidFill>
          <a:srgbClr val="F5B98F"/>
        </a:solidFill>
        <a:ln w="28575">
          <a:solidFill>
            <a:schemeClr val="tx1"/>
          </a:solidFill>
        </a:ln>
      </dgm:spPr>
      <dgm:t>
        <a:bodyPr/>
        <a:lstStyle/>
        <a:p>
          <a:r>
            <a:rPr lang="en-US" b="1">
              <a:solidFill>
                <a:schemeClr val="tx1"/>
              </a:solidFill>
            </a:rPr>
            <a:t>Movement</a:t>
          </a:r>
        </a:p>
      </dgm:t>
    </dgm:pt>
    <dgm:pt modelId="{6633B369-E1E7-4EFD-B8F1-E80AC5A0B708}" type="parTrans" cxnId="{ECD9264F-99EE-43BA-86F1-B84BF8255FCE}">
      <dgm:prSet/>
      <dgm:spPr>
        <a:solidFill>
          <a:srgbClr val="F3AD8B"/>
        </a:solidFill>
        <a:ln w="19050">
          <a:solidFill>
            <a:srgbClr val="F3AD8B"/>
          </a:solidFill>
        </a:ln>
      </dgm:spPr>
      <dgm:t>
        <a:bodyPr/>
        <a:lstStyle/>
        <a:p>
          <a:endParaRPr lang="en-US"/>
        </a:p>
      </dgm:t>
    </dgm:pt>
    <dgm:pt modelId="{1D66ECC2-BD93-452A-A265-3C4CD80DC9FA}" type="sibTrans" cxnId="{ECD9264F-99EE-43BA-86F1-B84BF8255FCE}">
      <dgm:prSet/>
      <dgm:spPr/>
      <dgm:t>
        <a:bodyPr/>
        <a:lstStyle/>
        <a:p>
          <a:endParaRPr lang="en-US"/>
        </a:p>
      </dgm:t>
    </dgm:pt>
    <dgm:pt modelId="{25580CAE-2853-4703-B2BE-942BCE87C810}">
      <dgm:prSet phldrT="[Text]"/>
      <dgm:spPr>
        <a:solidFill>
          <a:schemeClr val="bg1">
            <a:lumMod val="75000"/>
          </a:schemeClr>
        </a:solidFill>
      </dgm:spPr>
      <dgm:t>
        <a:bodyPr/>
        <a:lstStyle/>
        <a:p>
          <a:r>
            <a:rPr lang="en-US"/>
            <a:t>Structure</a:t>
          </a:r>
        </a:p>
      </dgm:t>
    </dgm:pt>
    <dgm:pt modelId="{6746C133-13DB-4CD5-B772-A858B280D70E}" type="parTrans" cxnId="{80541E98-055F-435F-9177-C4CABC15491F}">
      <dgm:prSet/>
      <dgm:spPr>
        <a:ln w="19050">
          <a:solidFill>
            <a:srgbClr val="F3AD8B"/>
          </a:solidFill>
        </a:ln>
      </dgm:spPr>
      <dgm:t>
        <a:bodyPr/>
        <a:lstStyle/>
        <a:p>
          <a:endParaRPr lang="en-US"/>
        </a:p>
      </dgm:t>
    </dgm:pt>
    <dgm:pt modelId="{F2BA37B4-7A04-49F7-B42C-7793AF06E12A}" type="sibTrans" cxnId="{80541E98-055F-435F-9177-C4CABC15491F}">
      <dgm:prSet/>
      <dgm:spPr/>
      <dgm:t>
        <a:bodyPr/>
        <a:lstStyle/>
        <a:p>
          <a:endParaRPr lang="en-US"/>
        </a:p>
      </dgm:t>
    </dgm:pt>
    <dgm:pt modelId="{378B2EA3-13AC-42EA-A008-0DD26C4B10C5}">
      <dgm:prSet phldrT="[Text]"/>
      <dgm:spPr>
        <a:solidFill>
          <a:srgbClr val="658E49"/>
        </a:solidFill>
      </dgm:spPr>
      <dgm:t>
        <a:bodyPr/>
        <a:lstStyle/>
        <a:p>
          <a:r>
            <a:rPr lang="en-US"/>
            <a:t>Utilization</a:t>
          </a:r>
        </a:p>
      </dgm:t>
    </dgm:pt>
    <dgm:pt modelId="{DEB02BC5-79C8-4049-8A80-055DDB0E1B60}" type="parTrans" cxnId="{C4C6AC5E-F394-43F6-897F-03AE24FACE27}">
      <dgm:prSet/>
      <dgm:spPr>
        <a:solidFill>
          <a:srgbClr val="F2A682"/>
        </a:solidFill>
        <a:ln w="19050">
          <a:solidFill>
            <a:srgbClr val="F3AD8B"/>
          </a:solidFill>
        </a:ln>
      </dgm:spPr>
      <dgm:t>
        <a:bodyPr/>
        <a:lstStyle/>
        <a:p>
          <a:endParaRPr lang="en-US"/>
        </a:p>
      </dgm:t>
    </dgm:pt>
    <dgm:pt modelId="{9F28801E-292C-4E55-8DB2-9CC470C5BA1C}" type="sibTrans" cxnId="{C4C6AC5E-F394-43F6-897F-03AE24FACE27}">
      <dgm:prSet/>
      <dgm:spPr/>
      <dgm:t>
        <a:bodyPr/>
        <a:lstStyle/>
        <a:p>
          <a:endParaRPr lang="en-US"/>
        </a:p>
      </dgm:t>
    </dgm:pt>
    <dgm:pt modelId="{254952CE-2C5D-4DAA-8B51-54351C542FF3}">
      <dgm:prSet phldrT="[Text]"/>
      <dgm:spPr>
        <a:solidFill>
          <a:srgbClr val="FFC619"/>
        </a:solidFill>
      </dgm:spPr>
      <dgm:t>
        <a:bodyPr/>
        <a:lstStyle/>
        <a:p>
          <a:r>
            <a:rPr lang="en-US"/>
            <a:t>Protection</a:t>
          </a:r>
        </a:p>
      </dgm:t>
    </dgm:pt>
    <dgm:pt modelId="{1041F2CD-4433-4938-BC3B-043721B7AE10}" type="parTrans" cxnId="{2B168674-CD55-4000-8601-B03E63C0A92E}">
      <dgm:prSet/>
      <dgm:spPr>
        <a:solidFill>
          <a:srgbClr val="F2A682"/>
        </a:solidFill>
        <a:ln w="19050">
          <a:solidFill>
            <a:srgbClr val="F3AD8B"/>
          </a:solidFill>
        </a:ln>
      </dgm:spPr>
      <dgm:t>
        <a:bodyPr/>
        <a:lstStyle/>
        <a:p>
          <a:endParaRPr lang="en-US"/>
        </a:p>
      </dgm:t>
    </dgm:pt>
    <dgm:pt modelId="{06C7A5C9-F964-4EF1-8CB9-41F98F5CD971}" type="sibTrans" cxnId="{2B168674-CD55-4000-8601-B03E63C0A92E}">
      <dgm:prSet/>
      <dgm:spPr/>
      <dgm:t>
        <a:bodyPr/>
        <a:lstStyle/>
        <a:p>
          <a:endParaRPr lang="en-US"/>
        </a:p>
      </dgm:t>
    </dgm:pt>
    <dgm:pt modelId="{F03DE2EB-26C4-4D78-8FC8-09C9805B8463}">
      <dgm:prSet phldrT="[Text]"/>
      <dgm:spPr>
        <a:solidFill>
          <a:srgbClr val="F5B98F"/>
        </a:solidFill>
        <a:ln w="28575">
          <a:solidFill>
            <a:schemeClr val="tx1"/>
          </a:solidFill>
        </a:ln>
      </dgm:spPr>
      <dgm:t>
        <a:bodyPr/>
        <a:lstStyle/>
        <a:p>
          <a:r>
            <a:rPr lang="en-US" b="1">
              <a:solidFill>
                <a:schemeClr val="tx1"/>
              </a:solidFill>
            </a:rPr>
            <a:t>Suspension</a:t>
          </a:r>
        </a:p>
      </dgm:t>
    </dgm:pt>
    <dgm:pt modelId="{5D193D86-FE78-44DC-BD22-222D3E76891F}" type="parTrans" cxnId="{95408595-47B1-4F7B-B5D6-5EC8B510D6CF}">
      <dgm:prSet/>
      <dgm:spPr>
        <a:ln>
          <a:solidFill>
            <a:srgbClr val="F3AD8B"/>
          </a:solidFill>
        </a:ln>
      </dgm:spPr>
      <dgm:t>
        <a:bodyPr/>
        <a:lstStyle/>
        <a:p>
          <a:endParaRPr lang="en-US"/>
        </a:p>
      </dgm:t>
    </dgm:pt>
    <dgm:pt modelId="{0697D90B-BC6D-4B8C-8FD8-71E72C9BFCDB}" type="sibTrans" cxnId="{95408595-47B1-4F7B-B5D6-5EC8B510D6CF}">
      <dgm:prSet/>
      <dgm:spPr/>
      <dgm:t>
        <a:bodyPr/>
        <a:lstStyle/>
        <a:p>
          <a:endParaRPr lang="en-US"/>
        </a:p>
      </dgm:t>
    </dgm:pt>
    <dgm:pt modelId="{1ED0C44F-A2E1-4D49-8FE8-7AE9B7FD99DD}">
      <dgm:prSet phldrT="[Text]"/>
      <dgm:spPr>
        <a:solidFill>
          <a:srgbClr val="F5B98F"/>
        </a:solidFill>
        <a:ln w="28575">
          <a:solidFill>
            <a:schemeClr val="tx1"/>
          </a:solidFill>
        </a:ln>
      </dgm:spPr>
      <dgm:t>
        <a:bodyPr/>
        <a:lstStyle/>
        <a:p>
          <a:r>
            <a:rPr lang="en-US" b="1">
              <a:solidFill>
                <a:schemeClr val="tx1"/>
              </a:solidFill>
            </a:rPr>
            <a:t>Steering</a:t>
          </a:r>
        </a:p>
      </dgm:t>
    </dgm:pt>
    <dgm:pt modelId="{193320F0-1D38-4C1C-B55B-F55EBEAFC4FF}" type="parTrans" cxnId="{B786CB4C-B06F-47E5-B85F-E502FB04CCAA}">
      <dgm:prSet/>
      <dgm:spPr>
        <a:ln>
          <a:solidFill>
            <a:srgbClr val="F3AD8B"/>
          </a:solidFill>
        </a:ln>
      </dgm:spPr>
      <dgm:t>
        <a:bodyPr/>
        <a:lstStyle/>
        <a:p>
          <a:endParaRPr lang="en-US"/>
        </a:p>
      </dgm:t>
    </dgm:pt>
    <dgm:pt modelId="{4F35F7C5-EA47-4B33-BC91-25AAA7542AE4}" type="sibTrans" cxnId="{B786CB4C-B06F-47E5-B85F-E502FB04CCAA}">
      <dgm:prSet/>
      <dgm:spPr/>
      <dgm:t>
        <a:bodyPr/>
        <a:lstStyle/>
        <a:p>
          <a:endParaRPr lang="en-US"/>
        </a:p>
      </dgm:t>
    </dgm:pt>
    <dgm:pt modelId="{C5BAF88A-3CF1-4AE7-B2AD-75DEB6C6940E}">
      <dgm:prSet phldrT="[Text]"/>
      <dgm:spPr>
        <a:solidFill>
          <a:srgbClr val="F5B98F"/>
        </a:solidFill>
        <a:ln w="28575">
          <a:solidFill>
            <a:schemeClr val="tx1"/>
          </a:solidFill>
        </a:ln>
      </dgm:spPr>
      <dgm:t>
        <a:bodyPr/>
        <a:lstStyle/>
        <a:p>
          <a:r>
            <a:rPr lang="en-US" b="1">
              <a:solidFill>
                <a:schemeClr val="tx1"/>
              </a:solidFill>
            </a:rPr>
            <a:t>Dampens Vibrations</a:t>
          </a:r>
        </a:p>
      </dgm:t>
    </dgm:pt>
    <dgm:pt modelId="{BC9872CC-E485-4185-A893-D1B4FA74397B}" type="parTrans" cxnId="{F68DDAA0-AC15-4D66-BD88-39A051B0E9A6}">
      <dgm:prSet/>
      <dgm:spPr>
        <a:ln>
          <a:solidFill>
            <a:srgbClr val="F3AD8B"/>
          </a:solidFill>
        </a:ln>
      </dgm:spPr>
      <dgm:t>
        <a:bodyPr/>
        <a:lstStyle/>
        <a:p>
          <a:endParaRPr lang="en-US"/>
        </a:p>
      </dgm:t>
    </dgm:pt>
    <dgm:pt modelId="{BB60A5F7-F071-4E60-93C3-0FE6DA0399ED}" type="sibTrans" cxnId="{F68DDAA0-AC15-4D66-BD88-39A051B0E9A6}">
      <dgm:prSet/>
      <dgm:spPr/>
      <dgm:t>
        <a:bodyPr/>
        <a:lstStyle/>
        <a:p>
          <a:endParaRPr lang="en-US"/>
        </a:p>
      </dgm:t>
    </dgm:pt>
    <dgm:pt modelId="{A794AABA-8F62-42DF-BE0F-A345DCDC031F}">
      <dgm:prSet phldrT="[Text]"/>
      <dgm:spPr>
        <a:solidFill>
          <a:srgbClr val="F5B98F"/>
        </a:solidFill>
        <a:ln w="28575">
          <a:solidFill>
            <a:schemeClr val="tx1"/>
          </a:solidFill>
        </a:ln>
      </dgm:spPr>
      <dgm:t>
        <a:bodyPr/>
        <a:lstStyle/>
        <a:p>
          <a:r>
            <a:rPr lang="en-US" b="1">
              <a:solidFill>
                <a:schemeClr val="tx1"/>
              </a:solidFill>
            </a:rPr>
            <a:t>Clears Ground</a:t>
          </a:r>
        </a:p>
      </dgm:t>
    </dgm:pt>
    <dgm:pt modelId="{47BC4CC5-FC99-4220-8F20-3EE9C446B720}" type="parTrans" cxnId="{6B47D942-3E7F-485F-AE4B-6CB34D54C71D}">
      <dgm:prSet/>
      <dgm:spPr>
        <a:ln>
          <a:solidFill>
            <a:srgbClr val="F3AD8B"/>
          </a:solidFill>
        </a:ln>
      </dgm:spPr>
      <dgm:t>
        <a:bodyPr/>
        <a:lstStyle/>
        <a:p>
          <a:endParaRPr lang="en-US"/>
        </a:p>
      </dgm:t>
    </dgm:pt>
    <dgm:pt modelId="{FB45A5D9-E87C-498E-9762-723AF30120C0}" type="sibTrans" cxnId="{6B47D942-3E7F-485F-AE4B-6CB34D54C71D}">
      <dgm:prSet/>
      <dgm:spPr/>
      <dgm:t>
        <a:bodyPr/>
        <a:lstStyle/>
        <a:p>
          <a:endParaRPr lang="en-US"/>
        </a:p>
      </dgm:t>
    </dgm:pt>
    <dgm:pt modelId="{FA0F36CE-8AE4-45B9-8830-E971DF0DE3FD}">
      <dgm:prSet phldrT="[Text]"/>
      <dgm:spPr>
        <a:solidFill>
          <a:srgbClr val="F5B98F"/>
        </a:solidFill>
        <a:ln w="28575">
          <a:solidFill>
            <a:schemeClr val="tx1"/>
          </a:solidFill>
        </a:ln>
      </dgm:spPr>
      <dgm:t>
        <a:bodyPr/>
        <a:lstStyle/>
        <a:p>
          <a:r>
            <a:rPr lang="en-US" b="1">
              <a:solidFill>
                <a:schemeClr val="tx1"/>
              </a:solidFill>
            </a:rPr>
            <a:t>Clears Maximum Turn Radius</a:t>
          </a:r>
        </a:p>
      </dgm:t>
    </dgm:pt>
    <dgm:pt modelId="{890CA17A-EA75-4FAB-8AC0-8C0033CA294D}" type="parTrans" cxnId="{C58165BF-E924-4BD2-B294-EC803A838089}">
      <dgm:prSet/>
      <dgm:spPr>
        <a:ln>
          <a:solidFill>
            <a:srgbClr val="F3AD8B"/>
          </a:solidFill>
        </a:ln>
      </dgm:spPr>
      <dgm:t>
        <a:bodyPr/>
        <a:lstStyle/>
        <a:p>
          <a:endParaRPr lang="en-US"/>
        </a:p>
      </dgm:t>
    </dgm:pt>
    <dgm:pt modelId="{A021946B-6E22-46F0-AB2C-C0B4AE8E4A65}" type="sibTrans" cxnId="{C58165BF-E924-4BD2-B294-EC803A838089}">
      <dgm:prSet/>
      <dgm:spPr/>
      <dgm:t>
        <a:bodyPr/>
        <a:lstStyle/>
        <a:p>
          <a:endParaRPr lang="en-US"/>
        </a:p>
      </dgm:t>
    </dgm:pt>
    <dgm:pt modelId="{8A62652F-A0B0-48A1-AB6E-15499B51E6FF}">
      <dgm:prSet phldrT="[Text]"/>
      <dgm:spPr>
        <a:solidFill>
          <a:srgbClr val="F5B98F"/>
        </a:solidFill>
        <a:ln w="28575">
          <a:solidFill>
            <a:schemeClr val="tx1"/>
          </a:solidFill>
        </a:ln>
      </dgm:spPr>
      <dgm:t>
        <a:bodyPr/>
        <a:lstStyle/>
        <a:p>
          <a:r>
            <a:rPr lang="en-US" b="1">
              <a:solidFill>
                <a:schemeClr val="tx1"/>
              </a:solidFill>
            </a:rPr>
            <a:t>Limits Body Roll</a:t>
          </a:r>
        </a:p>
      </dgm:t>
    </dgm:pt>
    <dgm:pt modelId="{00F56CF1-9815-47AE-B152-18E6E7E57556}" type="sibTrans" cxnId="{C3540BEB-D8C8-4320-8CB0-98E7D556A05B}">
      <dgm:prSet/>
      <dgm:spPr/>
      <dgm:t>
        <a:bodyPr/>
        <a:lstStyle/>
        <a:p>
          <a:endParaRPr lang="en-US"/>
        </a:p>
      </dgm:t>
    </dgm:pt>
    <dgm:pt modelId="{DB4DBF97-E135-4DE3-9177-575B888EC657}" type="parTrans" cxnId="{C3540BEB-D8C8-4320-8CB0-98E7D556A05B}">
      <dgm:prSet/>
      <dgm:spPr>
        <a:ln>
          <a:solidFill>
            <a:srgbClr val="F3AD8B"/>
          </a:solidFill>
        </a:ln>
      </dgm:spPr>
      <dgm:t>
        <a:bodyPr/>
        <a:lstStyle/>
        <a:p>
          <a:endParaRPr lang="en-US"/>
        </a:p>
      </dgm:t>
    </dgm:pt>
    <dgm:pt modelId="{C8F0F374-DB37-4DA0-B889-8C18AA491E13}" type="pres">
      <dgm:prSet presAssocID="{73C5E156-E5B7-48E6-91FC-5BDA734E6680}" presName="mainComposite" presStyleCnt="0">
        <dgm:presLayoutVars>
          <dgm:chPref val="1"/>
          <dgm:dir/>
          <dgm:animOne val="branch"/>
          <dgm:animLvl val="lvl"/>
          <dgm:resizeHandles val="exact"/>
        </dgm:presLayoutVars>
      </dgm:prSet>
      <dgm:spPr/>
    </dgm:pt>
    <dgm:pt modelId="{66160F73-5921-45F2-966C-76DEB670B3E7}" type="pres">
      <dgm:prSet presAssocID="{73C5E156-E5B7-48E6-91FC-5BDA734E6680}" presName="hierFlow" presStyleCnt="0"/>
      <dgm:spPr/>
    </dgm:pt>
    <dgm:pt modelId="{65069A24-0E9D-4060-A726-54C7617F0E35}" type="pres">
      <dgm:prSet presAssocID="{73C5E156-E5B7-48E6-91FC-5BDA734E6680}" presName="hierChild1" presStyleCnt="0">
        <dgm:presLayoutVars>
          <dgm:chPref val="1"/>
          <dgm:animOne val="branch"/>
          <dgm:animLvl val="lvl"/>
        </dgm:presLayoutVars>
      </dgm:prSet>
      <dgm:spPr/>
    </dgm:pt>
    <dgm:pt modelId="{049CF908-9007-4AF0-977B-E9F7D7827AE6}" type="pres">
      <dgm:prSet presAssocID="{CB7D10A7-E43A-4CED-B251-F39E3E5309FE}" presName="Name14" presStyleCnt="0"/>
      <dgm:spPr/>
    </dgm:pt>
    <dgm:pt modelId="{938A5FF2-7A0A-4D78-9405-DAD102422EAB}" type="pres">
      <dgm:prSet presAssocID="{CB7D10A7-E43A-4CED-B251-F39E3E5309FE}" presName="level1Shape" presStyleLbl="node0" presStyleIdx="0" presStyleCnt="1">
        <dgm:presLayoutVars>
          <dgm:chPref val="3"/>
        </dgm:presLayoutVars>
      </dgm:prSet>
      <dgm:spPr/>
    </dgm:pt>
    <dgm:pt modelId="{3505B151-483C-48D5-BF85-9624F5CEB4C0}" type="pres">
      <dgm:prSet presAssocID="{CB7D10A7-E43A-4CED-B251-F39E3E5309FE}" presName="hierChild2" presStyleCnt="0"/>
      <dgm:spPr/>
    </dgm:pt>
    <dgm:pt modelId="{6101E455-6051-4E2C-B68B-1030DC914FC6}" type="pres">
      <dgm:prSet presAssocID="{6633B369-E1E7-4EFD-B8F1-E80AC5A0B708}" presName="Name19" presStyleLbl="parChTrans1D2" presStyleIdx="0" presStyleCnt="4"/>
      <dgm:spPr/>
    </dgm:pt>
    <dgm:pt modelId="{5EA798FE-0E30-49E2-BDBA-50106C0B5C8B}" type="pres">
      <dgm:prSet presAssocID="{FF93EAA2-09D6-4BB7-83CB-89C46915F14D}" presName="Name21" presStyleCnt="0"/>
      <dgm:spPr/>
    </dgm:pt>
    <dgm:pt modelId="{C376DE22-8BB2-4F5E-9883-0B6FF621B426}" type="pres">
      <dgm:prSet presAssocID="{FF93EAA2-09D6-4BB7-83CB-89C46915F14D}" presName="level2Shape" presStyleLbl="node2" presStyleIdx="0" presStyleCnt="4"/>
      <dgm:spPr/>
    </dgm:pt>
    <dgm:pt modelId="{212D9C1B-1824-465E-AA12-017FF9176697}" type="pres">
      <dgm:prSet presAssocID="{FF93EAA2-09D6-4BB7-83CB-89C46915F14D}" presName="hierChild3" presStyleCnt="0"/>
      <dgm:spPr/>
    </dgm:pt>
    <dgm:pt modelId="{2B52289E-91C3-4F44-929F-26DD387D1514}" type="pres">
      <dgm:prSet presAssocID="{5D193D86-FE78-44DC-BD22-222D3E76891F}" presName="Name19" presStyleLbl="parChTrans1D3" presStyleIdx="0" presStyleCnt="2"/>
      <dgm:spPr/>
    </dgm:pt>
    <dgm:pt modelId="{0E62C306-0EC1-41C0-8605-3CCE991E9E2E}" type="pres">
      <dgm:prSet presAssocID="{F03DE2EB-26C4-4D78-8FC8-09C9805B8463}" presName="Name21" presStyleCnt="0"/>
      <dgm:spPr/>
    </dgm:pt>
    <dgm:pt modelId="{59F2A1EA-EDBB-4D37-B5D6-1CE9804B1B6A}" type="pres">
      <dgm:prSet presAssocID="{F03DE2EB-26C4-4D78-8FC8-09C9805B8463}" presName="level2Shape" presStyleLbl="node3" presStyleIdx="0" presStyleCnt="2"/>
      <dgm:spPr/>
    </dgm:pt>
    <dgm:pt modelId="{1D2E4FAD-7151-40D3-A772-3A3BBB78841F}" type="pres">
      <dgm:prSet presAssocID="{F03DE2EB-26C4-4D78-8FC8-09C9805B8463}" presName="hierChild3" presStyleCnt="0"/>
      <dgm:spPr/>
    </dgm:pt>
    <dgm:pt modelId="{B7B3B88E-C0BC-4AB2-8921-CD7758DC1227}" type="pres">
      <dgm:prSet presAssocID="{DB4DBF97-E135-4DE3-9177-575B888EC657}" presName="Name19" presStyleLbl="parChTrans1D4" presStyleIdx="0" presStyleCnt="4"/>
      <dgm:spPr/>
    </dgm:pt>
    <dgm:pt modelId="{4723FEBF-8B4F-48E7-9BC8-B60B2BF23189}" type="pres">
      <dgm:prSet presAssocID="{8A62652F-A0B0-48A1-AB6E-15499B51E6FF}" presName="Name21" presStyleCnt="0"/>
      <dgm:spPr/>
    </dgm:pt>
    <dgm:pt modelId="{55196955-5ABC-4E6A-8792-278A6586076C}" type="pres">
      <dgm:prSet presAssocID="{8A62652F-A0B0-48A1-AB6E-15499B51E6FF}" presName="level2Shape" presStyleLbl="node4" presStyleIdx="0" presStyleCnt="4" custLinFactNeighborX="-92" custLinFactNeighborY="1490"/>
      <dgm:spPr/>
    </dgm:pt>
    <dgm:pt modelId="{E72CCDE6-4945-4AE4-A5D1-C2FD2A29F2B9}" type="pres">
      <dgm:prSet presAssocID="{8A62652F-A0B0-48A1-AB6E-15499B51E6FF}" presName="hierChild3" presStyleCnt="0"/>
      <dgm:spPr/>
    </dgm:pt>
    <dgm:pt modelId="{BDCDACC8-194E-4400-8598-4115F001FBAE}" type="pres">
      <dgm:prSet presAssocID="{BC9872CC-E485-4185-A893-D1B4FA74397B}" presName="Name19" presStyleLbl="parChTrans1D4" presStyleIdx="1" presStyleCnt="4"/>
      <dgm:spPr/>
    </dgm:pt>
    <dgm:pt modelId="{649129C2-468A-41F0-AAE3-22BF0E16A974}" type="pres">
      <dgm:prSet presAssocID="{C5BAF88A-3CF1-4AE7-B2AD-75DEB6C6940E}" presName="Name21" presStyleCnt="0"/>
      <dgm:spPr/>
    </dgm:pt>
    <dgm:pt modelId="{FB550B1E-D4F8-45D9-AEA6-F44C49438500}" type="pres">
      <dgm:prSet presAssocID="{C5BAF88A-3CF1-4AE7-B2AD-75DEB6C6940E}" presName="level2Shape" presStyleLbl="node4" presStyleIdx="1" presStyleCnt="4"/>
      <dgm:spPr/>
    </dgm:pt>
    <dgm:pt modelId="{AEACA0E8-ABB4-433E-81DF-FE68AAE2C68A}" type="pres">
      <dgm:prSet presAssocID="{C5BAF88A-3CF1-4AE7-B2AD-75DEB6C6940E}" presName="hierChild3" presStyleCnt="0"/>
      <dgm:spPr/>
    </dgm:pt>
    <dgm:pt modelId="{BCE6A996-6B9F-40D5-99D2-0E841C65B385}" type="pres">
      <dgm:prSet presAssocID="{47BC4CC5-FC99-4220-8F20-3EE9C446B720}" presName="Name19" presStyleLbl="parChTrans1D4" presStyleIdx="2" presStyleCnt="4"/>
      <dgm:spPr/>
    </dgm:pt>
    <dgm:pt modelId="{529C2AF0-9EDF-4FA9-B48E-B8801CEFD1C2}" type="pres">
      <dgm:prSet presAssocID="{A794AABA-8F62-42DF-BE0F-A345DCDC031F}" presName="Name21" presStyleCnt="0"/>
      <dgm:spPr/>
    </dgm:pt>
    <dgm:pt modelId="{450B9D5D-B427-4CC7-A2AE-76A016577E17}" type="pres">
      <dgm:prSet presAssocID="{A794AABA-8F62-42DF-BE0F-A345DCDC031F}" presName="level2Shape" presStyleLbl="node4" presStyleIdx="2" presStyleCnt="4"/>
      <dgm:spPr/>
    </dgm:pt>
    <dgm:pt modelId="{79EB8E66-B971-4239-B44F-E13AF5C2219B}" type="pres">
      <dgm:prSet presAssocID="{A794AABA-8F62-42DF-BE0F-A345DCDC031F}" presName="hierChild3" presStyleCnt="0"/>
      <dgm:spPr/>
    </dgm:pt>
    <dgm:pt modelId="{9433CDCA-39EF-4ADA-87C4-ADEA95722932}" type="pres">
      <dgm:prSet presAssocID="{193320F0-1D38-4C1C-B55B-F55EBEAFC4FF}" presName="Name19" presStyleLbl="parChTrans1D3" presStyleIdx="1" presStyleCnt="2"/>
      <dgm:spPr/>
    </dgm:pt>
    <dgm:pt modelId="{CCEC9E9A-B0E6-4AA1-A221-53A3683CF68A}" type="pres">
      <dgm:prSet presAssocID="{1ED0C44F-A2E1-4D49-8FE8-7AE9B7FD99DD}" presName="Name21" presStyleCnt="0"/>
      <dgm:spPr/>
    </dgm:pt>
    <dgm:pt modelId="{207ACDC7-8C6E-468E-BD09-9D011236B422}" type="pres">
      <dgm:prSet presAssocID="{1ED0C44F-A2E1-4D49-8FE8-7AE9B7FD99DD}" presName="level2Shape" presStyleLbl="node3" presStyleIdx="1" presStyleCnt="2"/>
      <dgm:spPr/>
    </dgm:pt>
    <dgm:pt modelId="{CCA28B31-6BF1-426A-BD03-16A158FA2436}" type="pres">
      <dgm:prSet presAssocID="{1ED0C44F-A2E1-4D49-8FE8-7AE9B7FD99DD}" presName="hierChild3" presStyleCnt="0"/>
      <dgm:spPr/>
    </dgm:pt>
    <dgm:pt modelId="{70CFDBCA-0E86-4B14-8BD6-EA5567FE1293}" type="pres">
      <dgm:prSet presAssocID="{890CA17A-EA75-4FAB-8AC0-8C0033CA294D}" presName="Name19" presStyleLbl="parChTrans1D4" presStyleIdx="3" presStyleCnt="4"/>
      <dgm:spPr/>
    </dgm:pt>
    <dgm:pt modelId="{DA056126-A47B-4C71-BB21-029BF0A1D899}" type="pres">
      <dgm:prSet presAssocID="{FA0F36CE-8AE4-45B9-8830-E971DF0DE3FD}" presName="Name21" presStyleCnt="0"/>
      <dgm:spPr/>
    </dgm:pt>
    <dgm:pt modelId="{0611DAC9-4D4B-435D-870E-D014E6DD2038}" type="pres">
      <dgm:prSet presAssocID="{FA0F36CE-8AE4-45B9-8830-E971DF0DE3FD}" presName="level2Shape" presStyleLbl="node4" presStyleIdx="3" presStyleCnt="4"/>
      <dgm:spPr/>
    </dgm:pt>
    <dgm:pt modelId="{C30B4AD3-827C-49A5-BB8B-7B0BF89B5038}" type="pres">
      <dgm:prSet presAssocID="{FA0F36CE-8AE4-45B9-8830-E971DF0DE3FD}" presName="hierChild3" presStyleCnt="0"/>
      <dgm:spPr/>
    </dgm:pt>
    <dgm:pt modelId="{4AB8BF22-6F84-4E18-98A3-53E7DCEE7236}" type="pres">
      <dgm:prSet presAssocID="{6746C133-13DB-4CD5-B772-A858B280D70E}" presName="Name19" presStyleLbl="parChTrans1D2" presStyleIdx="1" presStyleCnt="4"/>
      <dgm:spPr/>
    </dgm:pt>
    <dgm:pt modelId="{EE3E8551-137D-4055-9C19-A628DC1A1E4E}" type="pres">
      <dgm:prSet presAssocID="{25580CAE-2853-4703-B2BE-942BCE87C810}" presName="Name21" presStyleCnt="0"/>
      <dgm:spPr/>
    </dgm:pt>
    <dgm:pt modelId="{D3442736-FD17-4E2A-932F-3C73B0B1D26D}" type="pres">
      <dgm:prSet presAssocID="{25580CAE-2853-4703-B2BE-942BCE87C810}" presName="level2Shape" presStyleLbl="node2" presStyleIdx="1" presStyleCnt="4"/>
      <dgm:spPr/>
    </dgm:pt>
    <dgm:pt modelId="{29059222-CD1D-4EEE-9C86-CEBAE291C834}" type="pres">
      <dgm:prSet presAssocID="{25580CAE-2853-4703-B2BE-942BCE87C810}" presName="hierChild3" presStyleCnt="0"/>
      <dgm:spPr/>
    </dgm:pt>
    <dgm:pt modelId="{70270CA9-42B0-494B-9595-1D96998997DA}" type="pres">
      <dgm:prSet presAssocID="{DEB02BC5-79C8-4049-8A80-055DDB0E1B60}" presName="Name19" presStyleLbl="parChTrans1D2" presStyleIdx="2" presStyleCnt="4"/>
      <dgm:spPr/>
    </dgm:pt>
    <dgm:pt modelId="{257511FC-E9A2-4581-A42D-92B3A195253C}" type="pres">
      <dgm:prSet presAssocID="{378B2EA3-13AC-42EA-A008-0DD26C4B10C5}" presName="Name21" presStyleCnt="0"/>
      <dgm:spPr/>
    </dgm:pt>
    <dgm:pt modelId="{0EF0A23C-2E02-4603-8D02-9A8EAC62F168}" type="pres">
      <dgm:prSet presAssocID="{378B2EA3-13AC-42EA-A008-0DD26C4B10C5}" presName="level2Shape" presStyleLbl="node2" presStyleIdx="2" presStyleCnt="4"/>
      <dgm:spPr/>
    </dgm:pt>
    <dgm:pt modelId="{859E91E5-8BA8-46F6-AFEE-61223F76CDAC}" type="pres">
      <dgm:prSet presAssocID="{378B2EA3-13AC-42EA-A008-0DD26C4B10C5}" presName="hierChild3" presStyleCnt="0"/>
      <dgm:spPr/>
    </dgm:pt>
    <dgm:pt modelId="{F15F3483-D04F-4758-984A-5A4BE6B10BC0}" type="pres">
      <dgm:prSet presAssocID="{1041F2CD-4433-4938-BC3B-043721B7AE10}" presName="Name19" presStyleLbl="parChTrans1D2" presStyleIdx="3" presStyleCnt="4"/>
      <dgm:spPr/>
    </dgm:pt>
    <dgm:pt modelId="{899AB5CC-5DEA-4E80-A54D-12E081626278}" type="pres">
      <dgm:prSet presAssocID="{254952CE-2C5D-4DAA-8B51-54351C542FF3}" presName="Name21" presStyleCnt="0"/>
      <dgm:spPr/>
    </dgm:pt>
    <dgm:pt modelId="{85FC4036-22AD-4DEE-83F6-DCE9CBABB06A}" type="pres">
      <dgm:prSet presAssocID="{254952CE-2C5D-4DAA-8B51-54351C542FF3}" presName="level2Shape" presStyleLbl="node2" presStyleIdx="3" presStyleCnt="4"/>
      <dgm:spPr/>
    </dgm:pt>
    <dgm:pt modelId="{8C53DB11-171D-4F58-B8E6-DEA333680C33}" type="pres">
      <dgm:prSet presAssocID="{254952CE-2C5D-4DAA-8B51-54351C542FF3}" presName="hierChild3" presStyleCnt="0"/>
      <dgm:spPr/>
    </dgm:pt>
    <dgm:pt modelId="{07EFE3E1-08AD-408B-852A-E0281D31A918}" type="pres">
      <dgm:prSet presAssocID="{73C5E156-E5B7-48E6-91FC-5BDA734E6680}" presName="bgShapesFlow" presStyleCnt="0"/>
      <dgm:spPr/>
    </dgm:pt>
  </dgm:ptLst>
  <dgm:cxnLst>
    <dgm:cxn modelId="{73F46904-A517-4D5C-8E5C-C0466C86B209}" type="presOf" srcId="{378B2EA3-13AC-42EA-A008-0DD26C4B10C5}" destId="{0EF0A23C-2E02-4603-8D02-9A8EAC62F168}" srcOrd="0" destOrd="0" presId="urn:microsoft.com/office/officeart/2005/8/layout/hierarchy6"/>
    <dgm:cxn modelId="{47F7FA23-2903-4E63-A2DA-5E14DFB956C6}" type="presOf" srcId="{DEB02BC5-79C8-4049-8A80-055DDB0E1B60}" destId="{70270CA9-42B0-494B-9595-1D96998997DA}" srcOrd="0" destOrd="0" presId="urn:microsoft.com/office/officeart/2005/8/layout/hierarchy6"/>
    <dgm:cxn modelId="{7891FD37-E435-47C8-832E-162ABFA48947}" type="presOf" srcId="{254952CE-2C5D-4DAA-8B51-54351C542FF3}" destId="{85FC4036-22AD-4DEE-83F6-DCE9CBABB06A}" srcOrd="0" destOrd="0" presId="urn:microsoft.com/office/officeart/2005/8/layout/hierarchy6"/>
    <dgm:cxn modelId="{C295075C-A165-4063-BE2E-849E1944CB26}" srcId="{73C5E156-E5B7-48E6-91FC-5BDA734E6680}" destId="{CB7D10A7-E43A-4CED-B251-F39E3E5309FE}" srcOrd="0" destOrd="0" parTransId="{3C91B126-9916-49AC-AA12-B62749D56774}" sibTransId="{88AFE221-6F93-4F03-B0C0-3346599EE25A}"/>
    <dgm:cxn modelId="{C4C6AC5E-F394-43F6-897F-03AE24FACE27}" srcId="{CB7D10A7-E43A-4CED-B251-F39E3E5309FE}" destId="{378B2EA3-13AC-42EA-A008-0DD26C4B10C5}" srcOrd="2" destOrd="0" parTransId="{DEB02BC5-79C8-4049-8A80-055DDB0E1B60}" sibTransId="{9F28801E-292C-4E55-8DB2-9CC470C5BA1C}"/>
    <dgm:cxn modelId="{06B0E560-9B31-4CBE-B15F-C85C2CF511B0}" type="presOf" srcId="{8A62652F-A0B0-48A1-AB6E-15499B51E6FF}" destId="{55196955-5ABC-4E6A-8792-278A6586076C}" srcOrd="0" destOrd="0" presId="urn:microsoft.com/office/officeart/2005/8/layout/hierarchy6"/>
    <dgm:cxn modelId="{0F976461-5D06-41C5-90BA-18EDFA5431E8}" type="presOf" srcId="{C5BAF88A-3CF1-4AE7-B2AD-75DEB6C6940E}" destId="{FB550B1E-D4F8-45D9-AEA6-F44C49438500}" srcOrd="0" destOrd="0" presId="urn:microsoft.com/office/officeart/2005/8/layout/hierarchy6"/>
    <dgm:cxn modelId="{6B47D942-3E7F-485F-AE4B-6CB34D54C71D}" srcId="{F03DE2EB-26C4-4D78-8FC8-09C9805B8463}" destId="{A794AABA-8F62-42DF-BE0F-A345DCDC031F}" srcOrd="2" destOrd="0" parTransId="{47BC4CC5-FC99-4220-8F20-3EE9C446B720}" sibTransId="{FB45A5D9-E87C-498E-9762-723AF30120C0}"/>
    <dgm:cxn modelId="{ED817249-530E-435A-9500-10C2A9D46C71}" type="presOf" srcId="{FA0F36CE-8AE4-45B9-8830-E971DF0DE3FD}" destId="{0611DAC9-4D4B-435D-870E-D014E6DD2038}" srcOrd="0" destOrd="0" presId="urn:microsoft.com/office/officeart/2005/8/layout/hierarchy6"/>
    <dgm:cxn modelId="{E0E0A04B-A424-420C-A728-D926A1929AAD}" type="presOf" srcId="{193320F0-1D38-4C1C-B55B-F55EBEAFC4FF}" destId="{9433CDCA-39EF-4ADA-87C4-ADEA95722932}" srcOrd="0" destOrd="0" presId="urn:microsoft.com/office/officeart/2005/8/layout/hierarchy6"/>
    <dgm:cxn modelId="{B786CB4C-B06F-47E5-B85F-E502FB04CCAA}" srcId="{FF93EAA2-09D6-4BB7-83CB-89C46915F14D}" destId="{1ED0C44F-A2E1-4D49-8FE8-7AE9B7FD99DD}" srcOrd="1" destOrd="0" parTransId="{193320F0-1D38-4C1C-B55B-F55EBEAFC4FF}" sibTransId="{4F35F7C5-EA47-4B33-BC91-25AAA7542AE4}"/>
    <dgm:cxn modelId="{ECD9264F-99EE-43BA-86F1-B84BF8255FCE}" srcId="{CB7D10A7-E43A-4CED-B251-F39E3E5309FE}" destId="{FF93EAA2-09D6-4BB7-83CB-89C46915F14D}" srcOrd="0" destOrd="0" parTransId="{6633B369-E1E7-4EFD-B8F1-E80AC5A0B708}" sibTransId="{1D66ECC2-BD93-452A-A265-3C4CD80DC9FA}"/>
    <dgm:cxn modelId="{2B168674-CD55-4000-8601-B03E63C0A92E}" srcId="{CB7D10A7-E43A-4CED-B251-F39E3E5309FE}" destId="{254952CE-2C5D-4DAA-8B51-54351C542FF3}" srcOrd="3" destOrd="0" parTransId="{1041F2CD-4433-4938-BC3B-043721B7AE10}" sibTransId="{06C7A5C9-F964-4EF1-8CB9-41F98F5CD971}"/>
    <dgm:cxn modelId="{1F2C8A57-AF73-4077-B37F-F353B6EAA2FD}" type="presOf" srcId="{1ED0C44F-A2E1-4D49-8FE8-7AE9B7FD99DD}" destId="{207ACDC7-8C6E-468E-BD09-9D011236B422}" srcOrd="0" destOrd="0" presId="urn:microsoft.com/office/officeart/2005/8/layout/hierarchy6"/>
    <dgm:cxn modelId="{AFC8A377-8B4C-4365-BA73-30B35C3A3AF6}" type="presOf" srcId="{FF93EAA2-09D6-4BB7-83CB-89C46915F14D}" destId="{C376DE22-8BB2-4F5E-9883-0B6FF621B426}" srcOrd="0" destOrd="0" presId="urn:microsoft.com/office/officeart/2005/8/layout/hierarchy6"/>
    <dgm:cxn modelId="{AC7C0081-AF41-42E4-9586-BAC0ABAD43D0}" type="presOf" srcId="{F03DE2EB-26C4-4D78-8FC8-09C9805B8463}" destId="{59F2A1EA-EDBB-4D37-B5D6-1CE9804B1B6A}" srcOrd="0" destOrd="0" presId="urn:microsoft.com/office/officeart/2005/8/layout/hierarchy6"/>
    <dgm:cxn modelId="{3DF71981-88DD-4581-85CB-AD4A6D3BC2A5}" type="presOf" srcId="{47BC4CC5-FC99-4220-8F20-3EE9C446B720}" destId="{BCE6A996-6B9F-40D5-99D2-0E841C65B385}" srcOrd="0" destOrd="0" presId="urn:microsoft.com/office/officeart/2005/8/layout/hierarchy6"/>
    <dgm:cxn modelId="{EFC59D8D-1995-490F-B9C9-118B56945C1E}" type="presOf" srcId="{DB4DBF97-E135-4DE3-9177-575B888EC657}" destId="{B7B3B88E-C0BC-4AB2-8921-CD7758DC1227}" srcOrd="0" destOrd="0" presId="urn:microsoft.com/office/officeart/2005/8/layout/hierarchy6"/>
    <dgm:cxn modelId="{95408595-47B1-4F7B-B5D6-5EC8B510D6CF}" srcId="{FF93EAA2-09D6-4BB7-83CB-89C46915F14D}" destId="{F03DE2EB-26C4-4D78-8FC8-09C9805B8463}" srcOrd="0" destOrd="0" parTransId="{5D193D86-FE78-44DC-BD22-222D3E76891F}" sibTransId="{0697D90B-BC6D-4B8C-8FD8-71E72C9BFCDB}"/>
    <dgm:cxn modelId="{3E20E897-370D-4948-9B02-CA2DCA2AE1A2}" type="presOf" srcId="{5D193D86-FE78-44DC-BD22-222D3E76891F}" destId="{2B52289E-91C3-4F44-929F-26DD387D1514}" srcOrd="0" destOrd="0" presId="urn:microsoft.com/office/officeart/2005/8/layout/hierarchy6"/>
    <dgm:cxn modelId="{80541E98-055F-435F-9177-C4CABC15491F}" srcId="{CB7D10A7-E43A-4CED-B251-F39E3E5309FE}" destId="{25580CAE-2853-4703-B2BE-942BCE87C810}" srcOrd="1" destOrd="0" parTransId="{6746C133-13DB-4CD5-B772-A858B280D70E}" sibTransId="{F2BA37B4-7A04-49F7-B42C-7793AF06E12A}"/>
    <dgm:cxn modelId="{F68DDAA0-AC15-4D66-BD88-39A051B0E9A6}" srcId="{F03DE2EB-26C4-4D78-8FC8-09C9805B8463}" destId="{C5BAF88A-3CF1-4AE7-B2AD-75DEB6C6940E}" srcOrd="1" destOrd="0" parTransId="{BC9872CC-E485-4185-A893-D1B4FA74397B}" sibTransId="{BB60A5F7-F071-4E60-93C3-0FE6DA0399ED}"/>
    <dgm:cxn modelId="{7C22E1A2-31F6-4071-8FB8-9D193851D1D4}" type="presOf" srcId="{73C5E156-E5B7-48E6-91FC-5BDA734E6680}" destId="{C8F0F374-DB37-4DA0-B889-8C18AA491E13}" srcOrd="0" destOrd="0" presId="urn:microsoft.com/office/officeart/2005/8/layout/hierarchy6"/>
    <dgm:cxn modelId="{7A3C7AAB-2185-43CA-93D4-A2BFFB4E6F02}" type="presOf" srcId="{BC9872CC-E485-4185-A893-D1B4FA74397B}" destId="{BDCDACC8-194E-4400-8598-4115F001FBAE}" srcOrd="0" destOrd="0" presId="urn:microsoft.com/office/officeart/2005/8/layout/hierarchy6"/>
    <dgm:cxn modelId="{B8FAEFB1-7701-48CE-A88B-5905244CB727}" type="presOf" srcId="{6633B369-E1E7-4EFD-B8F1-E80AC5A0B708}" destId="{6101E455-6051-4E2C-B68B-1030DC914FC6}" srcOrd="0" destOrd="0" presId="urn:microsoft.com/office/officeart/2005/8/layout/hierarchy6"/>
    <dgm:cxn modelId="{CE1755B6-1FB6-4603-B575-859E424EC821}" type="presOf" srcId="{A794AABA-8F62-42DF-BE0F-A345DCDC031F}" destId="{450B9D5D-B427-4CC7-A2AE-76A016577E17}" srcOrd="0" destOrd="0" presId="urn:microsoft.com/office/officeart/2005/8/layout/hierarchy6"/>
    <dgm:cxn modelId="{E382B9BE-21DD-4D41-9186-FECFA01D1DAB}" type="presOf" srcId="{25580CAE-2853-4703-B2BE-942BCE87C810}" destId="{D3442736-FD17-4E2A-932F-3C73B0B1D26D}" srcOrd="0" destOrd="0" presId="urn:microsoft.com/office/officeart/2005/8/layout/hierarchy6"/>
    <dgm:cxn modelId="{C58165BF-E924-4BD2-B294-EC803A838089}" srcId="{1ED0C44F-A2E1-4D49-8FE8-7AE9B7FD99DD}" destId="{FA0F36CE-8AE4-45B9-8830-E971DF0DE3FD}" srcOrd="0" destOrd="0" parTransId="{890CA17A-EA75-4FAB-8AC0-8C0033CA294D}" sibTransId="{A021946B-6E22-46F0-AB2C-C0B4AE8E4A65}"/>
    <dgm:cxn modelId="{49BD94C0-EE32-497B-A187-3212641116CE}" type="presOf" srcId="{6746C133-13DB-4CD5-B772-A858B280D70E}" destId="{4AB8BF22-6F84-4E18-98A3-53E7DCEE7236}" srcOrd="0" destOrd="0" presId="urn:microsoft.com/office/officeart/2005/8/layout/hierarchy6"/>
    <dgm:cxn modelId="{264DB7D1-94F9-4168-8F8B-BF53AD224CCB}" type="presOf" srcId="{CB7D10A7-E43A-4CED-B251-F39E3E5309FE}" destId="{938A5FF2-7A0A-4D78-9405-DAD102422EAB}" srcOrd="0" destOrd="0" presId="urn:microsoft.com/office/officeart/2005/8/layout/hierarchy6"/>
    <dgm:cxn modelId="{1E9E8AD5-0103-4F2F-BF79-F97D6AB78463}" type="presOf" srcId="{890CA17A-EA75-4FAB-8AC0-8C0033CA294D}" destId="{70CFDBCA-0E86-4B14-8BD6-EA5567FE1293}" srcOrd="0" destOrd="0" presId="urn:microsoft.com/office/officeart/2005/8/layout/hierarchy6"/>
    <dgm:cxn modelId="{B66DA5DF-A556-403D-9B1D-57FE46905B82}" type="presOf" srcId="{1041F2CD-4433-4938-BC3B-043721B7AE10}" destId="{F15F3483-D04F-4758-984A-5A4BE6B10BC0}" srcOrd="0" destOrd="0" presId="urn:microsoft.com/office/officeart/2005/8/layout/hierarchy6"/>
    <dgm:cxn modelId="{C3540BEB-D8C8-4320-8CB0-98E7D556A05B}" srcId="{F03DE2EB-26C4-4D78-8FC8-09C9805B8463}" destId="{8A62652F-A0B0-48A1-AB6E-15499B51E6FF}" srcOrd="0" destOrd="0" parTransId="{DB4DBF97-E135-4DE3-9177-575B888EC657}" sibTransId="{00F56CF1-9815-47AE-B152-18E6E7E57556}"/>
    <dgm:cxn modelId="{93FC6764-43B7-463B-ADEF-EAC0C4D5DEA8}" type="presParOf" srcId="{C8F0F374-DB37-4DA0-B889-8C18AA491E13}" destId="{66160F73-5921-45F2-966C-76DEB670B3E7}" srcOrd="0" destOrd="0" presId="urn:microsoft.com/office/officeart/2005/8/layout/hierarchy6"/>
    <dgm:cxn modelId="{86B54D87-CBC8-417D-AB10-DE181B3BDBBB}" type="presParOf" srcId="{66160F73-5921-45F2-966C-76DEB670B3E7}" destId="{65069A24-0E9D-4060-A726-54C7617F0E35}" srcOrd="0" destOrd="0" presId="urn:microsoft.com/office/officeart/2005/8/layout/hierarchy6"/>
    <dgm:cxn modelId="{424C216B-0D18-467C-9D28-A14AE6E71747}" type="presParOf" srcId="{65069A24-0E9D-4060-A726-54C7617F0E35}" destId="{049CF908-9007-4AF0-977B-E9F7D7827AE6}" srcOrd="0" destOrd="0" presId="urn:microsoft.com/office/officeart/2005/8/layout/hierarchy6"/>
    <dgm:cxn modelId="{7B63BFC2-5F10-4D79-94CE-7B9A25F07EAA}" type="presParOf" srcId="{049CF908-9007-4AF0-977B-E9F7D7827AE6}" destId="{938A5FF2-7A0A-4D78-9405-DAD102422EAB}" srcOrd="0" destOrd="0" presId="urn:microsoft.com/office/officeart/2005/8/layout/hierarchy6"/>
    <dgm:cxn modelId="{FC4C40F3-FEFA-4862-A5D4-8C6BF273DDDC}" type="presParOf" srcId="{049CF908-9007-4AF0-977B-E9F7D7827AE6}" destId="{3505B151-483C-48D5-BF85-9624F5CEB4C0}" srcOrd="1" destOrd="0" presId="urn:microsoft.com/office/officeart/2005/8/layout/hierarchy6"/>
    <dgm:cxn modelId="{19DAD76F-7920-454D-8C1F-09365AED8000}" type="presParOf" srcId="{3505B151-483C-48D5-BF85-9624F5CEB4C0}" destId="{6101E455-6051-4E2C-B68B-1030DC914FC6}" srcOrd="0" destOrd="0" presId="urn:microsoft.com/office/officeart/2005/8/layout/hierarchy6"/>
    <dgm:cxn modelId="{4F6E0D7A-A105-4A10-9D73-A47BC17046D9}" type="presParOf" srcId="{3505B151-483C-48D5-BF85-9624F5CEB4C0}" destId="{5EA798FE-0E30-49E2-BDBA-50106C0B5C8B}" srcOrd="1" destOrd="0" presId="urn:microsoft.com/office/officeart/2005/8/layout/hierarchy6"/>
    <dgm:cxn modelId="{2879BE16-DDA0-4FC9-9505-13BF8C99BA8D}" type="presParOf" srcId="{5EA798FE-0E30-49E2-BDBA-50106C0B5C8B}" destId="{C376DE22-8BB2-4F5E-9883-0B6FF621B426}" srcOrd="0" destOrd="0" presId="urn:microsoft.com/office/officeart/2005/8/layout/hierarchy6"/>
    <dgm:cxn modelId="{EA810A53-6DFE-411E-A5C5-F9809DA5D9F9}" type="presParOf" srcId="{5EA798FE-0E30-49E2-BDBA-50106C0B5C8B}" destId="{212D9C1B-1824-465E-AA12-017FF9176697}" srcOrd="1" destOrd="0" presId="urn:microsoft.com/office/officeart/2005/8/layout/hierarchy6"/>
    <dgm:cxn modelId="{5F647F18-D455-417E-AA4C-0A60F43EA80A}" type="presParOf" srcId="{212D9C1B-1824-465E-AA12-017FF9176697}" destId="{2B52289E-91C3-4F44-929F-26DD387D1514}" srcOrd="0" destOrd="0" presId="urn:microsoft.com/office/officeart/2005/8/layout/hierarchy6"/>
    <dgm:cxn modelId="{B18DA622-FFED-4CB5-820D-BADBC4CA0581}" type="presParOf" srcId="{212D9C1B-1824-465E-AA12-017FF9176697}" destId="{0E62C306-0EC1-41C0-8605-3CCE991E9E2E}" srcOrd="1" destOrd="0" presId="urn:microsoft.com/office/officeart/2005/8/layout/hierarchy6"/>
    <dgm:cxn modelId="{4312620A-BB2B-45F9-AA20-701780D1E4EF}" type="presParOf" srcId="{0E62C306-0EC1-41C0-8605-3CCE991E9E2E}" destId="{59F2A1EA-EDBB-4D37-B5D6-1CE9804B1B6A}" srcOrd="0" destOrd="0" presId="urn:microsoft.com/office/officeart/2005/8/layout/hierarchy6"/>
    <dgm:cxn modelId="{B320DBBB-5261-43B5-ADD7-9E468DEB06DA}" type="presParOf" srcId="{0E62C306-0EC1-41C0-8605-3CCE991E9E2E}" destId="{1D2E4FAD-7151-40D3-A772-3A3BBB78841F}" srcOrd="1" destOrd="0" presId="urn:microsoft.com/office/officeart/2005/8/layout/hierarchy6"/>
    <dgm:cxn modelId="{86E9B72B-E656-4BA4-9EF7-1505F93FF29E}" type="presParOf" srcId="{1D2E4FAD-7151-40D3-A772-3A3BBB78841F}" destId="{B7B3B88E-C0BC-4AB2-8921-CD7758DC1227}" srcOrd="0" destOrd="0" presId="urn:microsoft.com/office/officeart/2005/8/layout/hierarchy6"/>
    <dgm:cxn modelId="{E78F6515-EAA4-4CA3-A5B4-B7EB5B7D62F7}" type="presParOf" srcId="{1D2E4FAD-7151-40D3-A772-3A3BBB78841F}" destId="{4723FEBF-8B4F-48E7-9BC8-B60B2BF23189}" srcOrd="1" destOrd="0" presId="urn:microsoft.com/office/officeart/2005/8/layout/hierarchy6"/>
    <dgm:cxn modelId="{97C25860-A6C5-445A-A7ED-4DA565C086DF}" type="presParOf" srcId="{4723FEBF-8B4F-48E7-9BC8-B60B2BF23189}" destId="{55196955-5ABC-4E6A-8792-278A6586076C}" srcOrd="0" destOrd="0" presId="urn:microsoft.com/office/officeart/2005/8/layout/hierarchy6"/>
    <dgm:cxn modelId="{FB92C16E-985A-4D41-B05C-6E89E5472509}" type="presParOf" srcId="{4723FEBF-8B4F-48E7-9BC8-B60B2BF23189}" destId="{E72CCDE6-4945-4AE4-A5D1-C2FD2A29F2B9}" srcOrd="1" destOrd="0" presId="urn:microsoft.com/office/officeart/2005/8/layout/hierarchy6"/>
    <dgm:cxn modelId="{90F25FF0-8E37-46B8-A77C-C97B7AC69A69}" type="presParOf" srcId="{1D2E4FAD-7151-40D3-A772-3A3BBB78841F}" destId="{BDCDACC8-194E-4400-8598-4115F001FBAE}" srcOrd="2" destOrd="0" presId="urn:microsoft.com/office/officeart/2005/8/layout/hierarchy6"/>
    <dgm:cxn modelId="{D17ACF09-828D-4B2D-9748-16B6E8D84CAB}" type="presParOf" srcId="{1D2E4FAD-7151-40D3-A772-3A3BBB78841F}" destId="{649129C2-468A-41F0-AAE3-22BF0E16A974}" srcOrd="3" destOrd="0" presId="urn:microsoft.com/office/officeart/2005/8/layout/hierarchy6"/>
    <dgm:cxn modelId="{5FCA83BF-4899-4ADD-9330-BC657D3C8D63}" type="presParOf" srcId="{649129C2-468A-41F0-AAE3-22BF0E16A974}" destId="{FB550B1E-D4F8-45D9-AEA6-F44C49438500}" srcOrd="0" destOrd="0" presId="urn:microsoft.com/office/officeart/2005/8/layout/hierarchy6"/>
    <dgm:cxn modelId="{6281D943-017E-4586-BCD8-F719D44873B1}" type="presParOf" srcId="{649129C2-468A-41F0-AAE3-22BF0E16A974}" destId="{AEACA0E8-ABB4-433E-81DF-FE68AAE2C68A}" srcOrd="1" destOrd="0" presId="urn:microsoft.com/office/officeart/2005/8/layout/hierarchy6"/>
    <dgm:cxn modelId="{6F4199D3-31FA-4DE3-A62D-274F6F8A38C8}" type="presParOf" srcId="{1D2E4FAD-7151-40D3-A772-3A3BBB78841F}" destId="{BCE6A996-6B9F-40D5-99D2-0E841C65B385}" srcOrd="4" destOrd="0" presId="urn:microsoft.com/office/officeart/2005/8/layout/hierarchy6"/>
    <dgm:cxn modelId="{F9574ECB-37EC-42C6-981C-5E0BA9F4AD0A}" type="presParOf" srcId="{1D2E4FAD-7151-40D3-A772-3A3BBB78841F}" destId="{529C2AF0-9EDF-4FA9-B48E-B8801CEFD1C2}" srcOrd="5" destOrd="0" presId="urn:microsoft.com/office/officeart/2005/8/layout/hierarchy6"/>
    <dgm:cxn modelId="{D2D42B98-0E92-4D38-A69C-DF77DDAFE639}" type="presParOf" srcId="{529C2AF0-9EDF-4FA9-B48E-B8801CEFD1C2}" destId="{450B9D5D-B427-4CC7-A2AE-76A016577E17}" srcOrd="0" destOrd="0" presId="urn:microsoft.com/office/officeart/2005/8/layout/hierarchy6"/>
    <dgm:cxn modelId="{0AA6FF6B-F1E5-4A99-9099-09A343A59A82}" type="presParOf" srcId="{529C2AF0-9EDF-4FA9-B48E-B8801CEFD1C2}" destId="{79EB8E66-B971-4239-B44F-E13AF5C2219B}" srcOrd="1" destOrd="0" presId="urn:microsoft.com/office/officeart/2005/8/layout/hierarchy6"/>
    <dgm:cxn modelId="{EE9C63A5-36CB-4148-995E-7F2301207FF3}" type="presParOf" srcId="{212D9C1B-1824-465E-AA12-017FF9176697}" destId="{9433CDCA-39EF-4ADA-87C4-ADEA95722932}" srcOrd="2" destOrd="0" presId="urn:microsoft.com/office/officeart/2005/8/layout/hierarchy6"/>
    <dgm:cxn modelId="{54EC2AC0-93E9-4396-93BD-B19DA656248B}" type="presParOf" srcId="{212D9C1B-1824-465E-AA12-017FF9176697}" destId="{CCEC9E9A-B0E6-4AA1-A221-53A3683CF68A}" srcOrd="3" destOrd="0" presId="urn:microsoft.com/office/officeart/2005/8/layout/hierarchy6"/>
    <dgm:cxn modelId="{BEE17C64-8DBE-4469-A7C7-D58096B19AD1}" type="presParOf" srcId="{CCEC9E9A-B0E6-4AA1-A221-53A3683CF68A}" destId="{207ACDC7-8C6E-468E-BD09-9D011236B422}" srcOrd="0" destOrd="0" presId="urn:microsoft.com/office/officeart/2005/8/layout/hierarchy6"/>
    <dgm:cxn modelId="{838644C4-0734-42D1-9133-78A214038544}" type="presParOf" srcId="{CCEC9E9A-B0E6-4AA1-A221-53A3683CF68A}" destId="{CCA28B31-6BF1-426A-BD03-16A158FA2436}" srcOrd="1" destOrd="0" presId="urn:microsoft.com/office/officeart/2005/8/layout/hierarchy6"/>
    <dgm:cxn modelId="{563F597F-E82F-4D84-885F-1946D68A8539}" type="presParOf" srcId="{CCA28B31-6BF1-426A-BD03-16A158FA2436}" destId="{70CFDBCA-0E86-4B14-8BD6-EA5567FE1293}" srcOrd="0" destOrd="0" presId="urn:microsoft.com/office/officeart/2005/8/layout/hierarchy6"/>
    <dgm:cxn modelId="{BCA5A3C8-54AB-4B71-B7AD-CB22EE7BDC20}" type="presParOf" srcId="{CCA28B31-6BF1-426A-BD03-16A158FA2436}" destId="{DA056126-A47B-4C71-BB21-029BF0A1D899}" srcOrd="1" destOrd="0" presId="urn:microsoft.com/office/officeart/2005/8/layout/hierarchy6"/>
    <dgm:cxn modelId="{CEBEDA47-A882-4788-BACE-C827B52916E9}" type="presParOf" srcId="{DA056126-A47B-4C71-BB21-029BF0A1D899}" destId="{0611DAC9-4D4B-435D-870E-D014E6DD2038}" srcOrd="0" destOrd="0" presId="urn:microsoft.com/office/officeart/2005/8/layout/hierarchy6"/>
    <dgm:cxn modelId="{6A057107-ADB5-47C1-B552-9EEFA45D9427}" type="presParOf" srcId="{DA056126-A47B-4C71-BB21-029BF0A1D899}" destId="{C30B4AD3-827C-49A5-BB8B-7B0BF89B5038}" srcOrd="1" destOrd="0" presId="urn:microsoft.com/office/officeart/2005/8/layout/hierarchy6"/>
    <dgm:cxn modelId="{BBD7A04D-365C-4CE8-9AA6-9789201724C3}" type="presParOf" srcId="{3505B151-483C-48D5-BF85-9624F5CEB4C0}" destId="{4AB8BF22-6F84-4E18-98A3-53E7DCEE7236}" srcOrd="2" destOrd="0" presId="urn:microsoft.com/office/officeart/2005/8/layout/hierarchy6"/>
    <dgm:cxn modelId="{A18D2D9D-534F-4666-8976-C24BEE782B61}" type="presParOf" srcId="{3505B151-483C-48D5-BF85-9624F5CEB4C0}" destId="{EE3E8551-137D-4055-9C19-A628DC1A1E4E}" srcOrd="3" destOrd="0" presId="urn:microsoft.com/office/officeart/2005/8/layout/hierarchy6"/>
    <dgm:cxn modelId="{D80AB0BB-934D-4CA2-85A6-AF0E9EE6CCAF}" type="presParOf" srcId="{EE3E8551-137D-4055-9C19-A628DC1A1E4E}" destId="{D3442736-FD17-4E2A-932F-3C73B0B1D26D}" srcOrd="0" destOrd="0" presId="urn:microsoft.com/office/officeart/2005/8/layout/hierarchy6"/>
    <dgm:cxn modelId="{9B090538-8A3C-4C46-A5B0-3E572B03500D}" type="presParOf" srcId="{EE3E8551-137D-4055-9C19-A628DC1A1E4E}" destId="{29059222-CD1D-4EEE-9C86-CEBAE291C834}" srcOrd="1" destOrd="0" presId="urn:microsoft.com/office/officeart/2005/8/layout/hierarchy6"/>
    <dgm:cxn modelId="{6D96E376-6DC2-4EE1-858F-64C55896D323}" type="presParOf" srcId="{3505B151-483C-48D5-BF85-9624F5CEB4C0}" destId="{70270CA9-42B0-494B-9595-1D96998997DA}" srcOrd="4" destOrd="0" presId="urn:microsoft.com/office/officeart/2005/8/layout/hierarchy6"/>
    <dgm:cxn modelId="{3D3799DB-9033-44C4-B8E1-BBE69E680A36}" type="presParOf" srcId="{3505B151-483C-48D5-BF85-9624F5CEB4C0}" destId="{257511FC-E9A2-4581-A42D-92B3A195253C}" srcOrd="5" destOrd="0" presId="urn:microsoft.com/office/officeart/2005/8/layout/hierarchy6"/>
    <dgm:cxn modelId="{06029B8A-B6BD-4B09-A9FA-64C8BE58D801}" type="presParOf" srcId="{257511FC-E9A2-4581-A42D-92B3A195253C}" destId="{0EF0A23C-2E02-4603-8D02-9A8EAC62F168}" srcOrd="0" destOrd="0" presId="urn:microsoft.com/office/officeart/2005/8/layout/hierarchy6"/>
    <dgm:cxn modelId="{4A87BF16-0EAE-4881-B6B3-8A970C7A66A9}" type="presParOf" srcId="{257511FC-E9A2-4581-A42D-92B3A195253C}" destId="{859E91E5-8BA8-46F6-AFEE-61223F76CDAC}" srcOrd="1" destOrd="0" presId="urn:microsoft.com/office/officeart/2005/8/layout/hierarchy6"/>
    <dgm:cxn modelId="{2834BD8C-71C5-43B2-90D5-24E1020F518A}" type="presParOf" srcId="{3505B151-483C-48D5-BF85-9624F5CEB4C0}" destId="{F15F3483-D04F-4758-984A-5A4BE6B10BC0}" srcOrd="6" destOrd="0" presId="urn:microsoft.com/office/officeart/2005/8/layout/hierarchy6"/>
    <dgm:cxn modelId="{3249E5A7-807D-4471-BEF4-A4D4C5AB1C3F}" type="presParOf" srcId="{3505B151-483C-48D5-BF85-9624F5CEB4C0}" destId="{899AB5CC-5DEA-4E80-A54D-12E081626278}" srcOrd="7" destOrd="0" presId="urn:microsoft.com/office/officeart/2005/8/layout/hierarchy6"/>
    <dgm:cxn modelId="{54111204-B54E-4DED-BD0A-E85FBD6B79AC}" type="presParOf" srcId="{899AB5CC-5DEA-4E80-A54D-12E081626278}" destId="{85FC4036-22AD-4DEE-83F6-DCE9CBABB06A}" srcOrd="0" destOrd="0" presId="urn:microsoft.com/office/officeart/2005/8/layout/hierarchy6"/>
    <dgm:cxn modelId="{7CA1C624-5C85-4877-9216-A376F9E5E778}" type="presParOf" srcId="{899AB5CC-5DEA-4E80-A54D-12E081626278}" destId="{8C53DB11-171D-4F58-B8E6-DEA333680C33}" srcOrd="1" destOrd="0" presId="urn:microsoft.com/office/officeart/2005/8/layout/hierarchy6"/>
    <dgm:cxn modelId="{49608E15-CF5E-4624-A8D1-685F0B6B717E}" type="presParOf" srcId="{C8F0F374-DB37-4DA0-B889-8C18AA491E13}" destId="{07EFE3E1-08AD-408B-852A-E0281D31A918}"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3C5E156-E5B7-48E6-91FC-5BDA734E668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CB7D10A7-E43A-4CED-B251-F39E3E5309FE}">
      <dgm:prSet phldrT="[Text]"/>
      <dgm:spPr>
        <a:solidFill>
          <a:srgbClr val="697688"/>
        </a:solidFill>
        <a:ln w="28575">
          <a:noFill/>
        </a:ln>
      </dgm:spPr>
      <dgm:t>
        <a:bodyPr/>
        <a:lstStyle/>
        <a:p>
          <a:r>
            <a:rPr lang="en-US">
              <a:solidFill>
                <a:schemeClr val="bg1"/>
              </a:solidFill>
            </a:rPr>
            <a:t>F1TENTH Chassis</a:t>
          </a:r>
        </a:p>
      </dgm:t>
    </dgm:pt>
    <dgm:pt modelId="{3C91B126-9916-49AC-AA12-B62749D56774}" type="parTrans" cxnId="{C295075C-A165-4063-BE2E-849E1944CB26}">
      <dgm:prSet/>
      <dgm:spPr/>
      <dgm:t>
        <a:bodyPr/>
        <a:lstStyle/>
        <a:p>
          <a:endParaRPr lang="en-US"/>
        </a:p>
      </dgm:t>
    </dgm:pt>
    <dgm:pt modelId="{88AFE221-6F93-4F03-B0C0-3346599EE25A}" type="sibTrans" cxnId="{C295075C-A165-4063-BE2E-849E1944CB26}">
      <dgm:prSet/>
      <dgm:spPr/>
      <dgm:t>
        <a:bodyPr/>
        <a:lstStyle/>
        <a:p>
          <a:endParaRPr lang="en-US"/>
        </a:p>
      </dgm:t>
    </dgm:pt>
    <dgm:pt modelId="{FF93EAA2-09D6-4BB7-83CB-89C46915F14D}">
      <dgm:prSet phldrT="[Text]"/>
      <dgm:spPr>
        <a:solidFill>
          <a:srgbClr val="F5B98F"/>
        </a:solidFill>
        <a:ln w="28575">
          <a:noFill/>
        </a:ln>
      </dgm:spPr>
      <dgm:t>
        <a:bodyPr/>
        <a:lstStyle/>
        <a:p>
          <a:r>
            <a:rPr lang="en-US">
              <a:solidFill>
                <a:schemeClr val="bg1"/>
              </a:solidFill>
            </a:rPr>
            <a:t>Movement</a:t>
          </a:r>
        </a:p>
      </dgm:t>
    </dgm:pt>
    <dgm:pt modelId="{6633B369-E1E7-4EFD-B8F1-E80AC5A0B708}" type="parTrans" cxnId="{ECD9264F-99EE-43BA-86F1-B84BF8255FCE}">
      <dgm:prSet/>
      <dgm:spPr>
        <a:solidFill>
          <a:srgbClr val="F3AD8B"/>
        </a:solidFill>
        <a:ln w="19050">
          <a:solidFill>
            <a:srgbClr val="F3AD8B"/>
          </a:solidFill>
        </a:ln>
      </dgm:spPr>
      <dgm:t>
        <a:bodyPr/>
        <a:lstStyle/>
        <a:p>
          <a:endParaRPr lang="en-US"/>
        </a:p>
      </dgm:t>
    </dgm:pt>
    <dgm:pt modelId="{1D66ECC2-BD93-452A-A265-3C4CD80DC9FA}" type="sibTrans" cxnId="{ECD9264F-99EE-43BA-86F1-B84BF8255FCE}">
      <dgm:prSet/>
      <dgm:spPr/>
      <dgm:t>
        <a:bodyPr/>
        <a:lstStyle/>
        <a:p>
          <a:endParaRPr lang="en-US"/>
        </a:p>
      </dgm:t>
    </dgm:pt>
    <dgm:pt modelId="{25580CAE-2853-4703-B2BE-942BCE87C810}">
      <dgm:prSet phldrT="[Text]"/>
      <dgm:spPr>
        <a:solidFill>
          <a:schemeClr val="bg1">
            <a:lumMod val="75000"/>
          </a:schemeClr>
        </a:solidFill>
        <a:ln w="28575">
          <a:solidFill>
            <a:schemeClr val="tx1"/>
          </a:solidFill>
        </a:ln>
      </dgm:spPr>
      <dgm:t>
        <a:bodyPr/>
        <a:lstStyle/>
        <a:p>
          <a:r>
            <a:rPr lang="en-US" b="1">
              <a:solidFill>
                <a:schemeClr val="tx1"/>
              </a:solidFill>
            </a:rPr>
            <a:t>Structure</a:t>
          </a:r>
        </a:p>
      </dgm:t>
    </dgm:pt>
    <dgm:pt modelId="{6746C133-13DB-4CD5-B772-A858B280D70E}" type="parTrans" cxnId="{80541E98-055F-435F-9177-C4CABC15491F}">
      <dgm:prSet/>
      <dgm:spPr>
        <a:ln w="19050">
          <a:solidFill>
            <a:srgbClr val="F3AD8B"/>
          </a:solidFill>
        </a:ln>
      </dgm:spPr>
      <dgm:t>
        <a:bodyPr/>
        <a:lstStyle/>
        <a:p>
          <a:endParaRPr lang="en-US"/>
        </a:p>
      </dgm:t>
    </dgm:pt>
    <dgm:pt modelId="{F2BA37B4-7A04-49F7-B42C-7793AF06E12A}" type="sibTrans" cxnId="{80541E98-055F-435F-9177-C4CABC15491F}">
      <dgm:prSet/>
      <dgm:spPr/>
      <dgm:t>
        <a:bodyPr/>
        <a:lstStyle/>
        <a:p>
          <a:endParaRPr lang="en-US"/>
        </a:p>
      </dgm:t>
    </dgm:pt>
    <dgm:pt modelId="{378B2EA3-13AC-42EA-A008-0DD26C4B10C5}">
      <dgm:prSet phldrT="[Text]"/>
      <dgm:spPr>
        <a:solidFill>
          <a:srgbClr val="658E49"/>
        </a:solidFill>
        <a:ln w="28575">
          <a:noFill/>
        </a:ln>
      </dgm:spPr>
      <dgm:t>
        <a:bodyPr/>
        <a:lstStyle/>
        <a:p>
          <a:r>
            <a:rPr lang="en-US">
              <a:solidFill>
                <a:schemeClr val="bg1"/>
              </a:solidFill>
            </a:rPr>
            <a:t>Utilization</a:t>
          </a:r>
        </a:p>
      </dgm:t>
    </dgm:pt>
    <dgm:pt modelId="{DEB02BC5-79C8-4049-8A80-055DDB0E1B60}" type="parTrans" cxnId="{C4C6AC5E-F394-43F6-897F-03AE24FACE27}">
      <dgm:prSet/>
      <dgm:spPr>
        <a:solidFill>
          <a:srgbClr val="F2A682"/>
        </a:solidFill>
        <a:ln w="19050">
          <a:solidFill>
            <a:srgbClr val="F3AD8B"/>
          </a:solidFill>
        </a:ln>
      </dgm:spPr>
      <dgm:t>
        <a:bodyPr/>
        <a:lstStyle/>
        <a:p>
          <a:endParaRPr lang="en-US"/>
        </a:p>
      </dgm:t>
    </dgm:pt>
    <dgm:pt modelId="{9F28801E-292C-4E55-8DB2-9CC470C5BA1C}" type="sibTrans" cxnId="{C4C6AC5E-F394-43F6-897F-03AE24FACE27}">
      <dgm:prSet/>
      <dgm:spPr/>
      <dgm:t>
        <a:bodyPr/>
        <a:lstStyle/>
        <a:p>
          <a:endParaRPr lang="en-US"/>
        </a:p>
      </dgm:t>
    </dgm:pt>
    <dgm:pt modelId="{254952CE-2C5D-4DAA-8B51-54351C542FF3}">
      <dgm:prSet phldrT="[Text]"/>
      <dgm:spPr>
        <a:solidFill>
          <a:srgbClr val="FFC619"/>
        </a:solidFill>
        <a:ln w="28575">
          <a:noFill/>
        </a:ln>
      </dgm:spPr>
      <dgm:t>
        <a:bodyPr/>
        <a:lstStyle/>
        <a:p>
          <a:r>
            <a:rPr lang="en-US">
              <a:solidFill>
                <a:schemeClr val="bg1"/>
              </a:solidFill>
            </a:rPr>
            <a:t>Protection</a:t>
          </a:r>
        </a:p>
      </dgm:t>
    </dgm:pt>
    <dgm:pt modelId="{1041F2CD-4433-4938-BC3B-043721B7AE10}" type="parTrans" cxnId="{2B168674-CD55-4000-8601-B03E63C0A92E}">
      <dgm:prSet/>
      <dgm:spPr>
        <a:solidFill>
          <a:srgbClr val="F2A682"/>
        </a:solidFill>
        <a:ln w="19050">
          <a:solidFill>
            <a:srgbClr val="F3AD8B"/>
          </a:solidFill>
        </a:ln>
      </dgm:spPr>
      <dgm:t>
        <a:bodyPr/>
        <a:lstStyle/>
        <a:p>
          <a:endParaRPr lang="en-US"/>
        </a:p>
      </dgm:t>
    </dgm:pt>
    <dgm:pt modelId="{06C7A5C9-F964-4EF1-8CB9-41F98F5CD971}" type="sibTrans" cxnId="{2B168674-CD55-4000-8601-B03E63C0A92E}">
      <dgm:prSet/>
      <dgm:spPr/>
      <dgm:t>
        <a:bodyPr/>
        <a:lstStyle/>
        <a:p>
          <a:endParaRPr lang="en-US"/>
        </a:p>
      </dgm:t>
    </dgm:pt>
    <dgm:pt modelId="{22805CDA-D3EF-43C4-BA8E-500C7777FD32}">
      <dgm:prSet phldrT="[Text]"/>
      <dgm:spPr>
        <a:solidFill>
          <a:schemeClr val="bg1">
            <a:lumMod val="75000"/>
          </a:schemeClr>
        </a:solidFill>
        <a:ln w="28575">
          <a:solidFill>
            <a:schemeClr val="tx1"/>
          </a:solidFill>
        </a:ln>
      </dgm:spPr>
      <dgm:t>
        <a:bodyPr/>
        <a:lstStyle/>
        <a:p>
          <a:r>
            <a:rPr lang="en-US" b="1">
              <a:solidFill>
                <a:schemeClr val="tx1"/>
              </a:solidFill>
            </a:rPr>
            <a:t>Compact</a:t>
          </a:r>
        </a:p>
      </dgm:t>
    </dgm:pt>
    <dgm:pt modelId="{CEA4CDFD-5C7D-4EEE-80C9-7AE1280147C1}" type="parTrans" cxnId="{6A46D1E3-5258-4885-8FBA-B541A1244E26}">
      <dgm:prSet/>
      <dgm:spPr>
        <a:ln>
          <a:solidFill>
            <a:srgbClr val="F3AD8B"/>
          </a:solidFill>
        </a:ln>
      </dgm:spPr>
      <dgm:t>
        <a:bodyPr/>
        <a:lstStyle/>
        <a:p>
          <a:endParaRPr lang="en-US"/>
        </a:p>
      </dgm:t>
    </dgm:pt>
    <dgm:pt modelId="{34D896D8-FA7A-4378-B224-7B0F7B71CDD4}" type="sibTrans" cxnId="{6A46D1E3-5258-4885-8FBA-B541A1244E26}">
      <dgm:prSet/>
      <dgm:spPr/>
      <dgm:t>
        <a:bodyPr/>
        <a:lstStyle/>
        <a:p>
          <a:endParaRPr lang="en-US"/>
        </a:p>
      </dgm:t>
    </dgm:pt>
    <dgm:pt modelId="{161C95F2-F7AA-4C43-81D8-9AF4E5235F82}">
      <dgm:prSet phldrT="[Text]"/>
      <dgm:spPr>
        <a:solidFill>
          <a:schemeClr val="bg1">
            <a:lumMod val="75000"/>
          </a:schemeClr>
        </a:solidFill>
        <a:ln w="28575">
          <a:solidFill>
            <a:schemeClr val="tx1"/>
          </a:solidFill>
        </a:ln>
      </dgm:spPr>
      <dgm:t>
        <a:bodyPr/>
        <a:lstStyle/>
        <a:p>
          <a:r>
            <a:rPr lang="en-US" b="1">
              <a:solidFill>
                <a:schemeClr val="tx1"/>
              </a:solidFill>
            </a:rPr>
            <a:t>Aerodynamic</a:t>
          </a:r>
        </a:p>
      </dgm:t>
    </dgm:pt>
    <dgm:pt modelId="{607715B9-0687-452D-AD1F-B478AAD7AB4A}" type="parTrans" cxnId="{43F5C734-DC32-4252-A467-BC9057117FB5}">
      <dgm:prSet/>
      <dgm:spPr>
        <a:ln>
          <a:solidFill>
            <a:srgbClr val="F3AD8B"/>
          </a:solidFill>
        </a:ln>
      </dgm:spPr>
      <dgm:t>
        <a:bodyPr/>
        <a:lstStyle/>
        <a:p>
          <a:endParaRPr lang="en-US"/>
        </a:p>
      </dgm:t>
    </dgm:pt>
    <dgm:pt modelId="{420C92D2-1755-4C32-A85A-477AF48E1114}" type="sibTrans" cxnId="{43F5C734-DC32-4252-A467-BC9057117FB5}">
      <dgm:prSet/>
      <dgm:spPr/>
      <dgm:t>
        <a:bodyPr/>
        <a:lstStyle/>
        <a:p>
          <a:endParaRPr lang="en-US"/>
        </a:p>
      </dgm:t>
    </dgm:pt>
    <dgm:pt modelId="{F64F5F73-9D4A-4DCB-B6C5-CE73F6B205FC}">
      <dgm:prSet phldrT="[Text]"/>
      <dgm:spPr>
        <a:solidFill>
          <a:schemeClr val="bg1">
            <a:lumMod val="75000"/>
          </a:schemeClr>
        </a:solidFill>
        <a:ln w="28575">
          <a:solidFill>
            <a:schemeClr val="tx1"/>
          </a:solidFill>
        </a:ln>
      </dgm:spPr>
      <dgm:t>
        <a:bodyPr/>
        <a:lstStyle/>
        <a:p>
          <a:r>
            <a:rPr lang="en-US" b="1">
              <a:solidFill>
                <a:schemeClr val="tx1"/>
              </a:solidFill>
            </a:rPr>
            <a:t>Material</a:t>
          </a:r>
        </a:p>
      </dgm:t>
    </dgm:pt>
    <dgm:pt modelId="{F147ED44-823F-4AB0-BCBB-AADAA105F6AC}" type="parTrans" cxnId="{F8B262CF-B94D-4E98-BF3D-700434C33D5E}">
      <dgm:prSet/>
      <dgm:spPr>
        <a:ln>
          <a:solidFill>
            <a:srgbClr val="F3AD8B"/>
          </a:solidFill>
        </a:ln>
      </dgm:spPr>
      <dgm:t>
        <a:bodyPr/>
        <a:lstStyle/>
        <a:p>
          <a:endParaRPr lang="en-US"/>
        </a:p>
      </dgm:t>
    </dgm:pt>
    <dgm:pt modelId="{239917D9-D332-46A0-A4BA-FEC40AE425ED}" type="sibTrans" cxnId="{F8B262CF-B94D-4E98-BF3D-700434C33D5E}">
      <dgm:prSet/>
      <dgm:spPr/>
      <dgm:t>
        <a:bodyPr/>
        <a:lstStyle/>
        <a:p>
          <a:endParaRPr lang="en-US"/>
        </a:p>
      </dgm:t>
    </dgm:pt>
    <dgm:pt modelId="{7DECE51B-AAC8-43C2-803F-354CC1428D34}">
      <dgm:prSet phldrT="[Text]"/>
      <dgm:spPr>
        <a:solidFill>
          <a:schemeClr val="bg1">
            <a:lumMod val="75000"/>
          </a:schemeClr>
        </a:solidFill>
        <a:ln w="28575">
          <a:solidFill>
            <a:schemeClr val="tx1"/>
          </a:solidFill>
        </a:ln>
      </dgm:spPr>
      <dgm:t>
        <a:bodyPr/>
        <a:lstStyle/>
        <a:p>
          <a:r>
            <a:rPr lang="en-US" b="1">
              <a:solidFill>
                <a:schemeClr val="tx1"/>
              </a:solidFill>
            </a:rPr>
            <a:t>Vibration</a:t>
          </a:r>
        </a:p>
      </dgm:t>
    </dgm:pt>
    <dgm:pt modelId="{E940ED02-9B7A-48D5-A461-607650B76D0D}" type="parTrans" cxnId="{384CE917-3B65-40D3-8CE2-5B61C9FB269C}">
      <dgm:prSet/>
      <dgm:spPr>
        <a:ln>
          <a:solidFill>
            <a:srgbClr val="F3AD8B"/>
          </a:solidFill>
        </a:ln>
      </dgm:spPr>
      <dgm:t>
        <a:bodyPr/>
        <a:lstStyle/>
        <a:p>
          <a:endParaRPr lang="en-US"/>
        </a:p>
      </dgm:t>
    </dgm:pt>
    <dgm:pt modelId="{5A240520-C18B-41A1-BCD2-B76E91F444BC}" type="sibTrans" cxnId="{384CE917-3B65-40D3-8CE2-5B61C9FB269C}">
      <dgm:prSet/>
      <dgm:spPr/>
      <dgm:t>
        <a:bodyPr/>
        <a:lstStyle/>
        <a:p>
          <a:endParaRPr lang="en-US"/>
        </a:p>
      </dgm:t>
    </dgm:pt>
    <dgm:pt modelId="{FEBA1149-6EFC-416C-A446-DDCB895EA74C}">
      <dgm:prSet phldrT="[Text]"/>
      <dgm:spPr>
        <a:solidFill>
          <a:schemeClr val="bg1">
            <a:lumMod val="75000"/>
          </a:schemeClr>
        </a:solidFill>
        <a:ln w="28575">
          <a:solidFill>
            <a:schemeClr val="tx1"/>
          </a:solidFill>
        </a:ln>
      </dgm:spPr>
      <dgm:t>
        <a:bodyPr/>
        <a:lstStyle/>
        <a:p>
          <a:r>
            <a:rPr lang="en-US" b="1">
              <a:solidFill>
                <a:schemeClr val="tx1"/>
              </a:solidFill>
            </a:rPr>
            <a:t>Fixed</a:t>
          </a:r>
        </a:p>
      </dgm:t>
    </dgm:pt>
    <dgm:pt modelId="{5DE70CA3-E241-4D4E-8918-2166795D73E6}" type="parTrans" cxnId="{80C46C12-B7CE-4D22-AC3A-456C6B658436}">
      <dgm:prSet/>
      <dgm:spPr>
        <a:ln>
          <a:solidFill>
            <a:srgbClr val="F3AD8B"/>
          </a:solidFill>
        </a:ln>
      </dgm:spPr>
      <dgm:t>
        <a:bodyPr/>
        <a:lstStyle/>
        <a:p>
          <a:endParaRPr lang="en-US"/>
        </a:p>
      </dgm:t>
    </dgm:pt>
    <dgm:pt modelId="{0C182277-738E-49AD-9B75-1F4A26D2D7A3}" type="sibTrans" cxnId="{80C46C12-B7CE-4D22-AC3A-456C6B658436}">
      <dgm:prSet/>
      <dgm:spPr/>
      <dgm:t>
        <a:bodyPr/>
        <a:lstStyle/>
        <a:p>
          <a:endParaRPr lang="en-US"/>
        </a:p>
      </dgm:t>
    </dgm:pt>
    <dgm:pt modelId="{34DBF6B9-550C-418D-8B70-822CA30F13D0}">
      <dgm:prSet phldrT="[Text]"/>
      <dgm:spPr>
        <a:solidFill>
          <a:schemeClr val="bg1">
            <a:lumMod val="75000"/>
          </a:schemeClr>
        </a:solidFill>
        <a:ln w="28575">
          <a:solidFill>
            <a:schemeClr val="tx1"/>
          </a:solidFill>
        </a:ln>
      </dgm:spPr>
      <dgm:t>
        <a:bodyPr/>
        <a:lstStyle/>
        <a:p>
          <a:r>
            <a:rPr lang="en-US" b="1" i="0">
              <a:solidFill>
                <a:schemeClr val="tx1"/>
              </a:solidFill>
            </a:rPr>
            <a:t>Conceals Secondary Components</a:t>
          </a:r>
        </a:p>
      </dgm:t>
    </dgm:pt>
    <dgm:pt modelId="{A3902CA1-DE85-485D-B8D2-A47089F8767B}" type="parTrans" cxnId="{ABD2907E-5E75-44FC-9D0A-7DEE70E8B69F}">
      <dgm:prSet/>
      <dgm:spPr>
        <a:ln>
          <a:solidFill>
            <a:srgbClr val="F3AD8B"/>
          </a:solidFill>
        </a:ln>
      </dgm:spPr>
      <dgm:t>
        <a:bodyPr/>
        <a:lstStyle/>
        <a:p>
          <a:endParaRPr lang="en-US"/>
        </a:p>
      </dgm:t>
    </dgm:pt>
    <dgm:pt modelId="{B57A4ACC-F837-45D9-AF69-CDE4DEA027C1}" type="sibTrans" cxnId="{ABD2907E-5E75-44FC-9D0A-7DEE70E8B69F}">
      <dgm:prSet/>
      <dgm:spPr/>
      <dgm:t>
        <a:bodyPr/>
        <a:lstStyle/>
        <a:p>
          <a:endParaRPr lang="en-US"/>
        </a:p>
      </dgm:t>
    </dgm:pt>
    <dgm:pt modelId="{DF4B9BAE-C723-4D7B-B40D-231DB92550A8}">
      <dgm:prSet phldrT="[Text]"/>
      <dgm:spPr>
        <a:solidFill>
          <a:schemeClr val="bg1">
            <a:lumMod val="75000"/>
          </a:schemeClr>
        </a:solidFill>
        <a:ln w="28575">
          <a:solidFill>
            <a:schemeClr val="tx1"/>
          </a:solidFill>
        </a:ln>
      </dgm:spPr>
      <dgm:t>
        <a:bodyPr/>
        <a:lstStyle/>
        <a:p>
          <a:r>
            <a:rPr lang="en-US" b="1" i="0">
              <a:solidFill>
                <a:schemeClr val="tx1"/>
              </a:solidFill>
            </a:rPr>
            <a:t>Contains Cables</a:t>
          </a:r>
        </a:p>
      </dgm:t>
    </dgm:pt>
    <dgm:pt modelId="{BEB8D1C9-6616-4D83-B2B3-6C5E5D46A672}" type="parTrans" cxnId="{E2AA6AAF-73EB-4E68-AC03-ADA34E47F233}">
      <dgm:prSet/>
      <dgm:spPr>
        <a:ln>
          <a:solidFill>
            <a:srgbClr val="F3AD8B"/>
          </a:solidFill>
        </a:ln>
      </dgm:spPr>
      <dgm:t>
        <a:bodyPr/>
        <a:lstStyle/>
        <a:p>
          <a:endParaRPr lang="en-US"/>
        </a:p>
      </dgm:t>
    </dgm:pt>
    <dgm:pt modelId="{1D999788-B993-457F-B12C-76BDD03E2A44}" type="sibTrans" cxnId="{E2AA6AAF-73EB-4E68-AC03-ADA34E47F233}">
      <dgm:prSet/>
      <dgm:spPr/>
      <dgm:t>
        <a:bodyPr/>
        <a:lstStyle/>
        <a:p>
          <a:endParaRPr lang="en-US"/>
        </a:p>
      </dgm:t>
    </dgm:pt>
    <dgm:pt modelId="{4BD36AB9-CF8A-41FA-9BDA-21EFE605078B}">
      <dgm:prSet phldrT="[Text]"/>
      <dgm:spPr>
        <a:solidFill>
          <a:schemeClr val="bg1">
            <a:lumMod val="75000"/>
          </a:schemeClr>
        </a:solidFill>
        <a:ln w="28575">
          <a:solidFill>
            <a:schemeClr val="tx1"/>
          </a:solidFill>
        </a:ln>
      </dgm:spPr>
      <dgm:t>
        <a:bodyPr/>
        <a:lstStyle/>
        <a:p>
          <a:r>
            <a:rPr lang="en-US" b="1">
              <a:solidFill>
                <a:schemeClr val="tx1"/>
              </a:solidFill>
            </a:rPr>
            <a:t>Influences Fluid about Body</a:t>
          </a:r>
        </a:p>
      </dgm:t>
    </dgm:pt>
    <dgm:pt modelId="{4B648BE5-D0F9-41E7-B216-7CF917702E2F}" type="parTrans" cxnId="{3A859B31-57CC-492B-AD7F-20FE77966161}">
      <dgm:prSet/>
      <dgm:spPr>
        <a:ln>
          <a:solidFill>
            <a:srgbClr val="F3AD8B"/>
          </a:solidFill>
        </a:ln>
      </dgm:spPr>
      <dgm:t>
        <a:bodyPr/>
        <a:lstStyle/>
        <a:p>
          <a:endParaRPr lang="en-US"/>
        </a:p>
      </dgm:t>
    </dgm:pt>
    <dgm:pt modelId="{81A725F8-8CF9-4FCE-B970-7E6B082B0338}" type="sibTrans" cxnId="{3A859B31-57CC-492B-AD7F-20FE77966161}">
      <dgm:prSet/>
      <dgm:spPr/>
      <dgm:t>
        <a:bodyPr/>
        <a:lstStyle/>
        <a:p>
          <a:endParaRPr lang="en-US"/>
        </a:p>
      </dgm:t>
    </dgm:pt>
    <dgm:pt modelId="{45002438-4BEE-4D4F-B2B8-C72BB96760A7}">
      <dgm:prSet phldrT="[Text]"/>
      <dgm:spPr>
        <a:solidFill>
          <a:schemeClr val="bg1">
            <a:lumMod val="75000"/>
          </a:schemeClr>
        </a:solidFill>
        <a:ln w="28575">
          <a:solidFill>
            <a:schemeClr val="tx1"/>
          </a:solidFill>
        </a:ln>
      </dgm:spPr>
      <dgm:t>
        <a:bodyPr/>
        <a:lstStyle/>
        <a:p>
          <a:r>
            <a:rPr lang="en-US" b="1">
              <a:solidFill>
                <a:schemeClr val="tx1"/>
              </a:solidFill>
            </a:rPr>
            <a:t>Utilizes Free Space</a:t>
          </a:r>
        </a:p>
      </dgm:t>
    </dgm:pt>
    <dgm:pt modelId="{C19F9EAB-2311-4C42-B779-237649DF7A05}" type="parTrans" cxnId="{1326FB06-0655-4840-BFD0-EAC89FE36D30}">
      <dgm:prSet/>
      <dgm:spPr>
        <a:ln>
          <a:solidFill>
            <a:srgbClr val="F3AD8B"/>
          </a:solidFill>
        </a:ln>
      </dgm:spPr>
      <dgm:t>
        <a:bodyPr/>
        <a:lstStyle/>
        <a:p>
          <a:endParaRPr lang="en-US"/>
        </a:p>
      </dgm:t>
    </dgm:pt>
    <dgm:pt modelId="{A17157A7-825D-471F-9B07-345832053B98}" type="sibTrans" cxnId="{1326FB06-0655-4840-BFD0-EAC89FE36D30}">
      <dgm:prSet/>
      <dgm:spPr/>
      <dgm:t>
        <a:bodyPr/>
        <a:lstStyle/>
        <a:p>
          <a:endParaRPr lang="en-US"/>
        </a:p>
      </dgm:t>
    </dgm:pt>
    <dgm:pt modelId="{193535B7-5E9E-4DE4-9B7C-B37859949804}">
      <dgm:prSet phldrT="[Text]"/>
      <dgm:spPr>
        <a:solidFill>
          <a:schemeClr val="bg1">
            <a:lumMod val="75000"/>
          </a:schemeClr>
        </a:solidFill>
        <a:ln w="28575">
          <a:solidFill>
            <a:schemeClr val="tx1"/>
          </a:solidFill>
        </a:ln>
      </dgm:spPr>
      <dgm:t>
        <a:bodyPr/>
        <a:lstStyle/>
        <a:p>
          <a:r>
            <a:rPr lang="en-US" b="1">
              <a:solidFill>
                <a:schemeClr val="tx1"/>
              </a:solidFill>
            </a:rPr>
            <a:t>Limits Length, Width, and Height</a:t>
          </a:r>
        </a:p>
      </dgm:t>
    </dgm:pt>
    <dgm:pt modelId="{B94DBD8C-03E1-43BC-A181-913E2F0C390E}" type="parTrans" cxnId="{657E8B68-3F9D-4220-8987-39B27684EC51}">
      <dgm:prSet/>
      <dgm:spPr>
        <a:ln>
          <a:solidFill>
            <a:srgbClr val="F3AD8B"/>
          </a:solidFill>
        </a:ln>
      </dgm:spPr>
      <dgm:t>
        <a:bodyPr/>
        <a:lstStyle/>
        <a:p>
          <a:endParaRPr lang="en-US"/>
        </a:p>
      </dgm:t>
    </dgm:pt>
    <dgm:pt modelId="{F3851B7D-640E-43D6-AC15-EE30BD6F673E}" type="sibTrans" cxnId="{657E8B68-3F9D-4220-8987-39B27684EC51}">
      <dgm:prSet/>
      <dgm:spPr/>
      <dgm:t>
        <a:bodyPr/>
        <a:lstStyle/>
        <a:p>
          <a:endParaRPr lang="en-US"/>
        </a:p>
      </dgm:t>
    </dgm:pt>
    <dgm:pt modelId="{67735D9F-15ED-4F83-8E6F-C17CAC0FD388}">
      <dgm:prSet phldrT="[Text]"/>
      <dgm:spPr>
        <a:solidFill>
          <a:schemeClr val="bg1">
            <a:lumMod val="75000"/>
          </a:schemeClr>
        </a:solidFill>
        <a:ln w="28575">
          <a:solidFill>
            <a:schemeClr val="tx1"/>
          </a:solidFill>
        </a:ln>
      </dgm:spPr>
      <dgm:t>
        <a:bodyPr/>
        <a:lstStyle/>
        <a:p>
          <a:r>
            <a:rPr lang="en-US" b="1">
              <a:solidFill>
                <a:schemeClr val="tx1"/>
              </a:solidFill>
            </a:rPr>
            <a:t>Generates Downforce</a:t>
          </a:r>
        </a:p>
      </dgm:t>
    </dgm:pt>
    <dgm:pt modelId="{0AB3CE6E-C796-4D09-80F9-415508CF5D11}" type="parTrans" cxnId="{0C56BF05-BD6C-42D7-81F3-7932289A9D11}">
      <dgm:prSet/>
      <dgm:spPr>
        <a:ln>
          <a:solidFill>
            <a:srgbClr val="F3AD8B"/>
          </a:solidFill>
        </a:ln>
      </dgm:spPr>
      <dgm:t>
        <a:bodyPr/>
        <a:lstStyle/>
        <a:p>
          <a:endParaRPr lang="en-US"/>
        </a:p>
      </dgm:t>
    </dgm:pt>
    <dgm:pt modelId="{7E159E14-1B8A-48AA-83DA-653262C25C6D}" type="sibTrans" cxnId="{0C56BF05-BD6C-42D7-81F3-7932289A9D11}">
      <dgm:prSet/>
      <dgm:spPr/>
      <dgm:t>
        <a:bodyPr/>
        <a:lstStyle/>
        <a:p>
          <a:endParaRPr lang="en-US"/>
        </a:p>
      </dgm:t>
    </dgm:pt>
    <dgm:pt modelId="{C9484686-62DA-49B5-ADBD-40A00BD072E2}">
      <dgm:prSet phldrT="[Text]"/>
      <dgm:spPr>
        <a:solidFill>
          <a:schemeClr val="bg1">
            <a:lumMod val="75000"/>
          </a:schemeClr>
        </a:solidFill>
        <a:ln w="28575">
          <a:solidFill>
            <a:schemeClr val="tx1"/>
          </a:solidFill>
        </a:ln>
      </dgm:spPr>
      <dgm:t>
        <a:bodyPr/>
        <a:lstStyle/>
        <a:p>
          <a:r>
            <a:rPr lang="en-US" b="1">
              <a:solidFill>
                <a:schemeClr val="tx1"/>
              </a:solidFill>
            </a:rPr>
            <a:t>Supports Weight of Components</a:t>
          </a:r>
        </a:p>
      </dgm:t>
    </dgm:pt>
    <dgm:pt modelId="{747E1F3D-D461-4F1B-936F-D22FF5E3C814}" type="parTrans" cxnId="{3D8B84E6-745D-40B1-84B8-FAAA6407C04D}">
      <dgm:prSet/>
      <dgm:spPr>
        <a:ln>
          <a:solidFill>
            <a:srgbClr val="F3AD8B"/>
          </a:solidFill>
        </a:ln>
      </dgm:spPr>
      <dgm:t>
        <a:bodyPr/>
        <a:lstStyle/>
        <a:p>
          <a:endParaRPr lang="en-US"/>
        </a:p>
      </dgm:t>
    </dgm:pt>
    <dgm:pt modelId="{96ECD8E8-74AF-4586-BB1D-987FBE3EE5D6}" type="sibTrans" cxnId="{3D8B84E6-745D-40B1-84B8-FAAA6407C04D}">
      <dgm:prSet/>
      <dgm:spPr/>
      <dgm:t>
        <a:bodyPr/>
        <a:lstStyle/>
        <a:p>
          <a:endParaRPr lang="en-US"/>
        </a:p>
      </dgm:t>
    </dgm:pt>
    <dgm:pt modelId="{9923B89A-0A93-4C5C-95AD-35AD9EA85736}">
      <dgm:prSet phldrT="[Text]"/>
      <dgm:spPr>
        <a:solidFill>
          <a:schemeClr val="bg1">
            <a:lumMod val="75000"/>
          </a:schemeClr>
        </a:solidFill>
        <a:ln w="28575">
          <a:solidFill>
            <a:schemeClr val="tx1"/>
          </a:solidFill>
        </a:ln>
      </dgm:spPr>
      <dgm:t>
        <a:bodyPr/>
        <a:lstStyle/>
        <a:p>
          <a:r>
            <a:rPr lang="en-US" b="1">
              <a:solidFill>
                <a:schemeClr val="tx1"/>
              </a:solidFill>
            </a:rPr>
            <a:t>Withstands Forces form Crashes</a:t>
          </a:r>
        </a:p>
      </dgm:t>
    </dgm:pt>
    <dgm:pt modelId="{B8109E64-194F-495C-A350-694422183A9A}" type="parTrans" cxnId="{8C71B272-8FC2-4BB7-9C5E-A53CAC391592}">
      <dgm:prSet/>
      <dgm:spPr>
        <a:ln>
          <a:solidFill>
            <a:srgbClr val="F3AD8B"/>
          </a:solidFill>
        </a:ln>
      </dgm:spPr>
      <dgm:t>
        <a:bodyPr/>
        <a:lstStyle/>
        <a:p>
          <a:endParaRPr lang="en-US"/>
        </a:p>
      </dgm:t>
    </dgm:pt>
    <dgm:pt modelId="{90C7C8D7-CB0D-4CBB-A139-CD85CE281B71}" type="sibTrans" cxnId="{8C71B272-8FC2-4BB7-9C5E-A53CAC391592}">
      <dgm:prSet/>
      <dgm:spPr/>
      <dgm:t>
        <a:bodyPr/>
        <a:lstStyle/>
        <a:p>
          <a:endParaRPr lang="en-US"/>
        </a:p>
      </dgm:t>
    </dgm:pt>
    <dgm:pt modelId="{5F8819FE-2C29-4B07-9C61-A052662319DE}">
      <dgm:prSet phldrT="[Text]"/>
      <dgm:spPr>
        <a:solidFill>
          <a:schemeClr val="bg1">
            <a:lumMod val="75000"/>
          </a:schemeClr>
        </a:solidFill>
        <a:ln w="28575">
          <a:solidFill>
            <a:schemeClr val="tx1"/>
          </a:solidFill>
        </a:ln>
      </dgm:spPr>
      <dgm:t>
        <a:bodyPr/>
        <a:lstStyle/>
        <a:p>
          <a:r>
            <a:rPr lang="en-US" b="1">
              <a:solidFill>
                <a:schemeClr val="tx1"/>
              </a:solidFill>
            </a:rPr>
            <a:t>Dampens Component Vibrations</a:t>
          </a:r>
        </a:p>
      </dgm:t>
    </dgm:pt>
    <dgm:pt modelId="{5E760327-6C3E-4253-BFCA-C081E662C2F2}" type="parTrans" cxnId="{3C3187A7-C3BB-481E-B66D-03D454F5D48A}">
      <dgm:prSet/>
      <dgm:spPr>
        <a:ln>
          <a:solidFill>
            <a:srgbClr val="F3AD8B"/>
          </a:solidFill>
        </a:ln>
      </dgm:spPr>
      <dgm:t>
        <a:bodyPr/>
        <a:lstStyle/>
        <a:p>
          <a:endParaRPr lang="en-US"/>
        </a:p>
      </dgm:t>
    </dgm:pt>
    <dgm:pt modelId="{FD7F3316-2E01-48B7-8D52-1B4908AA94C7}" type="sibTrans" cxnId="{3C3187A7-C3BB-481E-B66D-03D454F5D48A}">
      <dgm:prSet/>
      <dgm:spPr/>
      <dgm:t>
        <a:bodyPr/>
        <a:lstStyle/>
        <a:p>
          <a:endParaRPr lang="en-US"/>
        </a:p>
      </dgm:t>
    </dgm:pt>
    <dgm:pt modelId="{67F3DE64-ECCE-42D3-88C9-C5E4F72CEAF1}">
      <dgm:prSet phldrT="[Text]"/>
      <dgm:spPr>
        <a:solidFill>
          <a:schemeClr val="bg1">
            <a:lumMod val="75000"/>
          </a:schemeClr>
        </a:solidFill>
        <a:ln w="28575">
          <a:solidFill>
            <a:schemeClr val="tx1"/>
          </a:solidFill>
        </a:ln>
      </dgm:spPr>
      <dgm:t>
        <a:bodyPr/>
        <a:lstStyle/>
        <a:p>
          <a:r>
            <a:rPr lang="en-US" b="1">
              <a:solidFill>
                <a:schemeClr val="tx1"/>
              </a:solidFill>
            </a:rPr>
            <a:t>Fixes Components to Chassis</a:t>
          </a:r>
        </a:p>
      </dgm:t>
    </dgm:pt>
    <dgm:pt modelId="{4B0E3C3A-C996-4C23-A9FB-2D442A2099C1}" type="parTrans" cxnId="{24FCDAB7-DF76-4486-98BB-1FABE9A64544}">
      <dgm:prSet/>
      <dgm:spPr>
        <a:ln>
          <a:solidFill>
            <a:srgbClr val="F3AD8B"/>
          </a:solidFill>
        </a:ln>
      </dgm:spPr>
      <dgm:t>
        <a:bodyPr/>
        <a:lstStyle/>
        <a:p>
          <a:endParaRPr lang="en-US"/>
        </a:p>
      </dgm:t>
    </dgm:pt>
    <dgm:pt modelId="{C3575CDF-DC7D-4D2C-B4EC-734BA4A290F9}" type="sibTrans" cxnId="{24FCDAB7-DF76-4486-98BB-1FABE9A64544}">
      <dgm:prSet/>
      <dgm:spPr/>
      <dgm:t>
        <a:bodyPr/>
        <a:lstStyle/>
        <a:p>
          <a:endParaRPr lang="en-US"/>
        </a:p>
      </dgm:t>
    </dgm:pt>
    <dgm:pt modelId="{84BEC7BC-62E8-4F17-810A-72ACDCB60598}">
      <dgm:prSet phldrT="[Text]"/>
      <dgm:spPr>
        <a:solidFill>
          <a:schemeClr val="bg1">
            <a:lumMod val="75000"/>
          </a:schemeClr>
        </a:solidFill>
        <a:ln w="28575">
          <a:solidFill>
            <a:schemeClr val="tx1"/>
          </a:solidFill>
        </a:ln>
      </dgm:spPr>
      <dgm:t>
        <a:bodyPr/>
        <a:lstStyle/>
        <a:p>
          <a:r>
            <a:rPr lang="en-US" b="1">
              <a:solidFill>
                <a:schemeClr val="tx1"/>
              </a:solidFill>
            </a:rPr>
            <a:t>Allows for Rotation about All Axes</a:t>
          </a:r>
        </a:p>
      </dgm:t>
    </dgm:pt>
    <dgm:pt modelId="{E2701129-30CB-45D3-9F04-E343A3B79A00}" type="parTrans" cxnId="{EA274483-01CD-4CB9-94DC-B557A323A5E0}">
      <dgm:prSet/>
      <dgm:spPr>
        <a:ln>
          <a:solidFill>
            <a:srgbClr val="F3AD8B"/>
          </a:solidFill>
        </a:ln>
      </dgm:spPr>
      <dgm:t>
        <a:bodyPr/>
        <a:lstStyle/>
        <a:p>
          <a:endParaRPr lang="en-US"/>
        </a:p>
      </dgm:t>
    </dgm:pt>
    <dgm:pt modelId="{B372CBBB-958D-44C7-96D3-B9B933A0921E}" type="sibTrans" cxnId="{EA274483-01CD-4CB9-94DC-B557A323A5E0}">
      <dgm:prSet/>
      <dgm:spPr/>
      <dgm:t>
        <a:bodyPr/>
        <a:lstStyle/>
        <a:p>
          <a:endParaRPr lang="en-US"/>
        </a:p>
      </dgm:t>
    </dgm:pt>
    <dgm:pt modelId="{C8F0F374-DB37-4DA0-B889-8C18AA491E13}" type="pres">
      <dgm:prSet presAssocID="{73C5E156-E5B7-48E6-91FC-5BDA734E6680}" presName="mainComposite" presStyleCnt="0">
        <dgm:presLayoutVars>
          <dgm:chPref val="1"/>
          <dgm:dir/>
          <dgm:animOne val="branch"/>
          <dgm:animLvl val="lvl"/>
          <dgm:resizeHandles val="exact"/>
        </dgm:presLayoutVars>
      </dgm:prSet>
      <dgm:spPr/>
    </dgm:pt>
    <dgm:pt modelId="{66160F73-5921-45F2-966C-76DEB670B3E7}" type="pres">
      <dgm:prSet presAssocID="{73C5E156-E5B7-48E6-91FC-5BDA734E6680}" presName="hierFlow" presStyleCnt="0"/>
      <dgm:spPr/>
    </dgm:pt>
    <dgm:pt modelId="{65069A24-0E9D-4060-A726-54C7617F0E35}" type="pres">
      <dgm:prSet presAssocID="{73C5E156-E5B7-48E6-91FC-5BDA734E6680}" presName="hierChild1" presStyleCnt="0">
        <dgm:presLayoutVars>
          <dgm:chPref val="1"/>
          <dgm:animOne val="branch"/>
          <dgm:animLvl val="lvl"/>
        </dgm:presLayoutVars>
      </dgm:prSet>
      <dgm:spPr/>
    </dgm:pt>
    <dgm:pt modelId="{049CF908-9007-4AF0-977B-E9F7D7827AE6}" type="pres">
      <dgm:prSet presAssocID="{CB7D10A7-E43A-4CED-B251-F39E3E5309FE}" presName="Name14" presStyleCnt="0"/>
      <dgm:spPr/>
    </dgm:pt>
    <dgm:pt modelId="{938A5FF2-7A0A-4D78-9405-DAD102422EAB}" type="pres">
      <dgm:prSet presAssocID="{CB7D10A7-E43A-4CED-B251-F39E3E5309FE}" presName="level1Shape" presStyleLbl="node0" presStyleIdx="0" presStyleCnt="1">
        <dgm:presLayoutVars>
          <dgm:chPref val="3"/>
        </dgm:presLayoutVars>
      </dgm:prSet>
      <dgm:spPr/>
    </dgm:pt>
    <dgm:pt modelId="{3505B151-483C-48D5-BF85-9624F5CEB4C0}" type="pres">
      <dgm:prSet presAssocID="{CB7D10A7-E43A-4CED-B251-F39E3E5309FE}" presName="hierChild2" presStyleCnt="0"/>
      <dgm:spPr/>
    </dgm:pt>
    <dgm:pt modelId="{6101E455-6051-4E2C-B68B-1030DC914FC6}" type="pres">
      <dgm:prSet presAssocID="{6633B369-E1E7-4EFD-B8F1-E80AC5A0B708}" presName="Name19" presStyleLbl="parChTrans1D2" presStyleIdx="0" presStyleCnt="4"/>
      <dgm:spPr/>
    </dgm:pt>
    <dgm:pt modelId="{5EA798FE-0E30-49E2-BDBA-50106C0B5C8B}" type="pres">
      <dgm:prSet presAssocID="{FF93EAA2-09D6-4BB7-83CB-89C46915F14D}" presName="Name21" presStyleCnt="0"/>
      <dgm:spPr/>
    </dgm:pt>
    <dgm:pt modelId="{C376DE22-8BB2-4F5E-9883-0B6FF621B426}" type="pres">
      <dgm:prSet presAssocID="{FF93EAA2-09D6-4BB7-83CB-89C46915F14D}" presName="level2Shape" presStyleLbl="node2" presStyleIdx="0" presStyleCnt="4"/>
      <dgm:spPr/>
    </dgm:pt>
    <dgm:pt modelId="{212D9C1B-1824-465E-AA12-017FF9176697}" type="pres">
      <dgm:prSet presAssocID="{FF93EAA2-09D6-4BB7-83CB-89C46915F14D}" presName="hierChild3" presStyleCnt="0"/>
      <dgm:spPr/>
    </dgm:pt>
    <dgm:pt modelId="{4AB8BF22-6F84-4E18-98A3-53E7DCEE7236}" type="pres">
      <dgm:prSet presAssocID="{6746C133-13DB-4CD5-B772-A858B280D70E}" presName="Name19" presStyleLbl="parChTrans1D2" presStyleIdx="1" presStyleCnt="4"/>
      <dgm:spPr/>
    </dgm:pt>
    <dgm:pt modelId="{EE3E8551-137D-4055-9C19-A628DC1A1E4E}" type="pres">
      <dgm:prSet presAssocID="{25580CAE-2853-4703-B2BE-942BCE87C810}" presName="Name21" presStyleCnt="0"/>
      <dgm:spPr/>
    </dgm:pt>
    <dgm:pt modelId="{D3442736-FD17-4E2A-932F-3C73B0B1D26D}" type="pres">
      <dgm:prSet presAssocID="{25580CAE-2853-4703-B2BE-942BCE87C810}" presName="level2Shape" presStyleLbl="node2" presStyleIdx="1" presStyleCnt="4"/>
      <dgm:spPr/>
    </dgm:pt>
    <dgm:pt modelId="{29059222-CD1D-4EEE-9C86-CEBAE291C834}" type="pres">
      <dgm:prSet presAssocID="{25580CAE-2853-4703-B2BE-942BCE87C810}" presName="hierChild3" presStyleCnt="0"/>
      <dgm:spPr/>
    </dgm:pt>
    <dgm:pt modelId="{AFA2FDAC-B829-489D-A8B2-AD98AE7179DD}" type="pres">
      <dgm:prSet presAssocID="{CEA4CDFD-5C7D-4EEE-80C9-7AE1280147C1}" presName="Name19" presStyleLbl="parChTrans1D3" presStyleIdx="0" presStyleCnt="5"/>
      <dgm:spPr/>
    </dgm:pt>
    <dgm:pt modelId="{0794DFC0-2DC3-4D9F-9C4C-BF46C7CC49CF}" type="pres">
      <dgm:prSet presAssocID="{22805CDA-D3EF-43C4-BA8E-500C7777FD32}" presName="Name21" presStyleCnt="0"/>
      <dgm:spPr/>
    </dgm:pt>
    <dgm:pt modelId="{EE194001-EDA3-4678-9FF7-C7E4DBD698EA}" type="pres">
      <dgm:prSet presAssocID="{22805CDA-D3EF-43C4-BA8E-500C7777FD32}" presName="level2Shape" presStyleLbl="node3" presStyleIdx="0" presStyleCnt="5"/>
      <dgm:spPr/>
    </dgm:pt>
    <dgm:pt modelId="{AD783808-520E-4833-B104-69358468E9D2}" type="pres">
      <dgm:prSet presAssocID="{22805CDA-D3EF-43C4-BA8E-500C7777FD32}" presName="hierChild3" presStyleCnt="0"/>
      <dgm:spPr/>
    </dgm:pt>
    <dgm:pt modelId="{2E17712E-8064-4B18-9F4B-BC0CC977BEB7}" type="pres">
      <dgm:prSet presAssocID="{A3902CA1-DE85-485D-B8D2-A47089F8767B}" presName="Name19" presStyleLbl="parChTrans1D4" presStyleIdx="0" presStyleCnt="11"/>
      <dgm:spPr/>
    </dgm:pt>
    <dgm:pt modelId="{A9BB52C0-F771-48FF-8D74-23AE803744C7}" type="pres">
      <dgm:prSet presAssocID="{34DBF6B9-550C-418D-8B70-822CA30F13D0}" presName="Name21" presStyleCnt="0"/>
      <dgm:spPr/>
    </dgm:pt>
    <dgm:pt modelId="{6C0A893F-B24A-4C4C-87FD-92FFD66AE14C}" type="pres">
      <dgm:prSet presAssocID="{34DBF6B9-550C-418D-8B70-822CA30F13D0}" presName="level2Shape" presStyleLbl="node4" presStyleIdx="0" presStyleCnt="11"/>
      <dgm:spPr/>
    </dgm:pt>
    <dgm:pt modelId="{8EA79771-9586-4CE3-8D07-80A98AA4B977}" type="pres">
      <dgm:prSet presAssocID="{34DBF6B9-550C-418D-8B70-822CA30F13D0}" presName="hierChild3" presStyleCnt="0"/>
      <dgm:spPr/>
    </dgm:pt>
    <dgm:pt modelId="{97A30795-B365-4B84-A61B-0E2D12B31B6D}" type="pres">
      <dgm:prSet presAssocID="{BEB8D1C9-6616-4D83-B2B3-6C5E5D46A672}" presName="Name19" presStyleLbl="parChTrans1D4" presStyleIdx="1" presStyleCnt="11"/>
      <dgm:spPr/>
    </dgm:pt>
    <dgm:pt modelId="{0C8EDF1B-F6C9-4AB5-BAF2-9D2F5BBBF235}" type="pres">
      <dgm:prSet presAssocID="{DF4B9BAE-C723-4D7B-B40D-231DB92550A8}" presName="Name21" presStyleCnt="0"/>
      <dgm:spPr/>
    </dgm:pt>
    <dgm:pt modelId="{8682FF96-827C-44A4-84EC-5E3039644C3D}" type="pres">
      <dgm:prSet presAssocID="{DF4B9BAE-C723-4D7B-B40D-231DB92550A8}" presName="level2Shape" presStyleLbl="node4" presStyleIdx="1" presStyleCnt="11"/>
      <dgm:spPr/>
    </dgm:pt>
    <dgm:pt modelId="{E77D5733-0A57-4C76-A293-2AFB0B9D09F1}" type="pres">
      <dgm:prSet presAssocID="{DF4B9BAE-C723-4D7B-B40D-231DB92550A8}" presName="hierChild3" presStyleCnt="0"/>
      <dgm:spPr/>
    </dgm:pt>
    <dgm:pt modelId="{D7B5D8FD-0402-41BD-AA6A-66127C474071}" type="pres">
      <dgm:prSet presAssocID="{C19F9EAB-2311-4C42-B779-237649DF7A05}" presName="Name19" presStyleLbl="parChTrans1D4" presStyleIdx="2" presStyleCnt="11"/>
      <dgm:spPr/>
    </dgm:pt>
    <dgm:pt modelId="{F92EF567-C1D4-4132-AFBE-A53358FE13C5}" type="pres">
      <dgm:prSet presAssocID="{45002438-4BEE-4D4F-B2B8-C72BB96760A7}" presName="Name21" presStyleCnt="0"/>
      <dgm:spPr/>
    </dgm:pt>
    <dgm:pt modelId="{5C5F0969-ECEE-485B-A806-6C96C0F75AD4}" type="pres">
      <dgm:prSet presAssocID="{45002438-4BEE-4D4F-B2B8-C72BB96760A7}" presName="level2Shape" presStyleLbl="node4" presStyleIdx="2" presStyleCnt="11"/>
      <dgm:spPr/>
    </dgm:pt>
    <dgm:pt modelId="{08894C7E-037E-44EB-9FD2-D410171C2C4F}" type="pres">
      <dgm:prSet presAssocID="{45002438-4BEE-4D4F-B2B8-C72BB96760A7}" presName="hierChild3" presStyleCnt="0"/>
      <dgm:spPr/>
    </dgm:pt>
    <dgm:pt modelId="{0295A283-3449-4362-A1F7-2D61D6ACE0D2}" type="pres">
      <dgm:prSet presAssocID="{B94DBD8C-03E1-43BC-A181-913E2F0C390E}" presName="Name19" presStyleLbl="parChTrans1D4" presStyleIdx="3" presStyleCnt="11"/>
      <dgm:spPr/>
    </dgm:pt>
    <dgm:pt modelId="{A6D5A710-40C8-4EAD-BA4A-3FF3F4DF5139}" type="pres">
      <dgm:prSet presAssocID="{193535B7-5E9E-4DE4-9B7C-B37859949804}" presName="Name21" presStyleCnt="0"/>
      <dgm:spPr/>
    </dgm:pt>
    <dgm:pt modelId="{6420E68A-E49E-4EC9-9CA6-EF3006E4B970}" type="pres">
      <dgm:prSet presAssocID="{193535B7-5E9E-4DE4-9B7C-B37859949804}" presName="level2Shape" presStyleLbl="node4" presStyleIdx="3" presStyleCnt="11"/>
      <dgm:spPr/>
    </dgm:pt>
    <dgm:pt modelId="{8598F178-BB69-4DA8-B928-7F6EAE4AE940}" type="pres">
      <dgm:prSet presAssocID="{193535B7-5E9E-4DE4-9B7C-B37859949804}" presName="hierChild3" presStyleCnt="0"/>
      <dgm:spPr/>
    </dgm:pt>
    <dgm:pt modelId="{965DF014-5C03-4DDD-BC15-D084EAB6AF7D}" type="pres">
      <dgm:prSet presAssocID="{607715B9-0687-452D-AD1F-B478AAD7AB4A}" presName="Name19" presStyleLbl="parChTrans1D3" presStyleIdx="1" presStyleCnt="5"/>
      <dgm:spPr/>
    </dgm:pt>
    <dgm:pt modelId="{AA8B766E-385B-48EA-A58A-89A5434BE4D6}" type="pres">
      <dgm:prSet presAssocID="{161C95F2-F7AA-4C43-81D8-9AF4E5235F82}" presName="Name21" presStyleCnt="0"/>
      <dgm:spPr/>
    </dgm:pt>
    <dgm:pt modelId="{8CC81F3F-0824-4130-941F-158D4C8109D9}" type="pres">
      <dgm:prSet presAssocID="{161C95F2-F7AA-4C43-81D8-9AF4E5235F82}" presName="level2Shape" presStyleLbl="node3" presStyleIdx="1" presStyleCnt="5"/>
      <dgm:spPr/>
    </dgm:pt>
    <dgm:pt modelId="{3B8C6D90-FED7-4451-99C4-9DF45BA1D770}" type="pres">
      <dgm:prSet presAssocID="{161C95F2-F7AA-4C43-81D8-9AF4E5235F82}" presName="hierChild3" presStyleCnt="0"/>
      <dgm:spPr/>
    </dgm:pt>
    <dgm:pt modelId="{02249C75-A640-4B39-8F58-8060017FDF2D}" type="pres">
      <dgm:prSet presAssocID="{4B648BE5-D0F9-41E7-B216-7CF917702E2F}" presName="Name19" presStyleLbl="parChTrans1D4" presStyleIdx="4" presStyleCnt="11"/>
      <dgm:spPr/>
    </dgm:pt>
    <dgm:pt modelId="{499C64EB-A391-480D-9305-587C0A445BCE}" type="pres">
      <dgm:prSet presAssocID="{4BD36AB9-CF8A-41FA-9BDA-21EFE605078B}" presName="Name21" presStyleCnt="0"/>
      <dgm:spPr/>
    </dgm:pt>
    <dgm:pt modelId="{0492D981-C26A-4567-A38C-926029F45142}" type="pres">
      <dgm:prSet presAssocID="{4BD36AB9-CF8A-41FA-9BDA-21EFE605078B}" presName="level2Shape" presStyleLbl="node4" presStyleIdx="4" presStyleCnt="11"/>
      <dgm:spPr/>
    </dgm:pt>
    <dgm:pt modelId="{1BE1A24C-6E6E-4A89-9D4A-5252C5D2949D}" type="pres">
      <dgm:prSet presAssocID="{4BD36AB9-CF8A-41FA-9BDA-21EFE605078B}" presName="hierChild3" presStyleCnt="0"/>
      <dgm:spPr/>
    </dgm:pt>
    <dgm:pt modelId="{56627ABA-DB72-47F8-8CA5-061331C67992}" type="pres">
      <dgm:prSet presAssocID="{0AB3CE6E-C796-4D09-80F9-415508CF5D11}" presName="Name19" presStyleLbl="parChTrans1D4" presStyleIdx="5" presStyleCnt="11"/>
      <dgm:spPr/>
    </dgm:pt>
    <dgm:pt modelId="{A563D48E-7495-4D44-B4E5-04224F0B408C}" type="pres">
      <dgm:prSet presAssocID="{67735D9F-15ED-4F83-8E6F-C17CAC0FD388}" presName="Name21" presStyleCnt="0"/>
      <dgm:spPr/>
    </dgm:pt>
    <dgm:pt modelId="{1C5901EC-6ABD-49C5-807B-3357E6665162}" type="pres">
      <dgm:prSet presAssocID="{67735D9F-15ED-4F83-8E6F-C17CAC0FD388}" presName="level2Shape" presStyleLbl="node4" presStyleIdx="5" presStyleCnt="11"/>
      <dgm:spPr/>
    </dgm:pt>
    <dgm:pt modelId="{72F5D8EC-2221-4E94-B44C-3B33E94557C0}" type="pres">
      <dgm:prSet presAssocID="{67735D9F-15ED-4F83-8E6F-C17CAC0FD388}" presName="hierChild3" presStyleCnt="0"/>
      <dgm:spPr/>
    </dgm:pt>
    <dgm:pt modelId="{33EA7B44-0F54-4B92-B594-444B2850B349}" type="pres">
      <dgm:prSet presAssocID="{F147ED44-823F-4AB0-BCBB-AADAA105F6AC}" presName="Name19" presStyleLbl="parChTrans1D3" presStyleIdx="2" presStyleCnt="5"/>
      <dgm:spPr/>
    </dgm:pt>
    <dgm:pt modelId="{6FC493AA-E23D-49FE-949F-9AC4BBA21049}" type="pres">
      <dgm:prSet presAssocID="{F64F5F73-9D4A-4DCB-B6C5-CE73F6B205FC}" presName="Name21" presStyleCnt="0"/>
      <dgm:spPr/>
    </dgm:pt>
    <dgm:pt modelId="{A72CB1D9-4B2A-4FA2-A4AD-3B72436CACF4}" type="pres">
      <dgm:prSet presAssocID="{F64F5F73-9D4A-4DCB-B6C5-CE73F6B205FC}" presName="level2Shape" presStyleLbl="node3" presStyleIdx="2" presStyleCnt="5"/>
      <dgm:spPr/>
    </dgm:pt>
    <dgm:pt modelId="{52BC8C4C-F0AA-40DC-A13B-85EEB6B219CD}" type="pres">
      <dgm:prSet presAssocID="{F64F5F73-9D4A-4DCB-B6C5-CE73F6B205FC}" presName="hierChild3" presStyleCnt="0"/>
      <dgm:spPr/>
    </dgm:pt>
    <dgm:pt modelId="{90625C74-3EFB-4330-90DE-F696E5A09E40}" type="pres">
      <dgm:prSet presAssocID="{747E1F3D-D461-4F1B-936F-D22FF5E3C814}" presName="Name19" presStyleLbl="parChTrans1D4" presStyleIdx="6" presStyleCnt="11"/>
      <dgm:spPr/>
    </dgm:pt>
    <dgm:pt modelId="{3D530BD9-FD21-47DD-B92D-539FDB2A2864}" type="pres">
      <dgm:prSet presAssocID="{C9484686-62DA-49B5-ADBD-40A00BD072E2}" presName="Name21" presStyleCnt="0"/>
      <dgm:spPr/>
    </dgm:pt>
    <dgm:pt modelId="{B1766FED-F865-4CC3-A69F-A09DF28DF66C}" type="pres">
      <dgm:prSet presAssocID="{C9484686-62DA-49B5-ADBD-40A00BD072E2}" presName="level2Shape" presStyleLbl="node4" presStyleIdx="6" presStyleCnt="11"/>
      <dgm:spPr/>
    </dgm:pt>
    <dgm:pt modelId="{8EC4D73B-36C3-4D89-B1B9-C8F80C029067}" type="pres">
      <dgm:prSet presAssocID="{C9484686-62DA-49B5-ADBD-40A00BD072E2}" presName="hierChild3" presStyleCnt="0"/>
      <dgm:spPr/>
    </dgm:pt>
    <dgm:pt modelId="{BB18D3C8-1393-4D1B-95E0-5713ED75EBA0}" type="pres">
      <dgm:prSet presAssocID="{B8109E64-194F-495C-A350-694422183A9A}" presName="Name19" presStyleLbl="parChTrans1D4" presStyleIdx="7" presStyleCnt="11"/>
      <dgm:spPr/>
    </dgm:pt>
    <dgm:pt modelId="{FB836A41-D77E-4BB0-ADCE-8E0B689E3806}" type="pres">
      <dgm:prSet presAssocID="{9923B89A-0A93-4C5C-95AD-35AD9EA85736}" presName="Name21" presStyleCnt="0"/>
      <dgm:spPr/>
    </dgm:pt>
    <dgm:pt modelId="{5ACD8639-C869-4D0D-9F85-6D6A4ED92DED}" type="pres">
      <dgm:prSet presAssocID="{9923B89A-0A93-4C5C-95AD-35AD9EA85736}" presName="level2Shape" presStyleLbl="node4" presStyleIdx="7" presStyleCnt="11"/>
      <dgm:spPr/>
    </dgm:pt>
    <dgm:pt modelId="{A4C11BC0-D98B-44ED-B107-C962EE5FA09C}" type="pres">
      <dgm:prSet presAssocID="{9923B89A-0A93-4C5C-95AD-35AD9EA85736}" presName="hierChild3" presStyleCnt="0"/>
      <dgm:spPr/>
    </dgm:pt>
    <dgm:pt modelId="{3CEFFC28-9D10-4C42-9615-EAEF57621890}" type="pres">
      <dgm:prSet presAssocID="{E940ED02-9B7A-48D5-A461-607650B76D0D}" presName="Name19" presStyleLbl="parChTrans1D3" presStyleIdx="3" presStyleCnt="5"/>
      <dgm:spPr/>
    </dgm:pt>
    <dgm:pt modelId="{A37A5324-4176-4271-883A-5F27B5AF76DA}" type="pres">
      <dgm:prSet presAssocID="{7DECE51B-AAC8-43C2-803F-354CC1428D34}" presName="Name21" presStyleCnt="0"/>
      <dgm:spPr/>
    </dgm:pt>
    <dgm:pt modelId="{0A0646F8-9237-4D43-B5ED-940D75074B13}" type="pres">
      <dgm:prSet presAssocID="{7DECE51B-AAC8-43C2-803F-354CC1428D34}" presName="level2Shape" presStyleLbl="node3" presStyleIdx="3" presStyleCnt="5"/>
      <dgm:spPr/>
    </dgm:pt>
    <dgm:pt modelId="{852263D7-E361-46CD-9584-21FFFCD63577}" type="pres">
      <dgm:prSet presAssocID="{7DECE51B-AAC8-43C2-803F-354CC1428D34}" presName="hierChild3" presStyleCnt="0"/>
      <dgm:spPr/>
    </dgm:pt>
    <dgm:pt modelId="{8C646751-2DE8-40F0-9A17-342E4C1FA65E}" type="pres">
      <dgm:prSet presAssocID="{5E760327-6C3E-4253-BFCA-C081E662C2F2}" presName="Name19" presStyleLbl="parChTrans1D4" presStyleIdx="8" presStyleCnt="11"/>
      <dgm:spPr/>
    </dgm:pt>
    <dgm:pt modelId="{EC374C31-F610-43BD-B2B0-4EC0EE0A420B}" type="pres">
      <dgm:prSet presAssocID="{5F8819FE-2C29-4B07-9C61-A052662319DE}" presName="Name21" presStyleCnt="0"/>
      <dgm:spPr/>
    </dgm:pt>
    <dgm:pt modelId="{CC8F9452-3C91-4CB9-B183-753B5ACCB323}" type="pres">
      <dgm:prSet presAssocID="{5F8819FE-2C29-4B07-9C61-A052662319DE}" presName="level2Shape" presStyleLbl="node4" presStyleIdx="8" presStyleCnt="11"/>
      <dgm:spPr/>
    </dgm:pt>
    <dgm:pt modelId="{6DFD238B-A4E1-4B9F-84DE-9805BA3769C6}" type="pres">
      <dgm:prSet presAssocID="{5F8819FE-2C29-4B07-9C61-A052662319DE}" presName="hierChild3" presStyleCnt="0"/>
      <dgm:spPr/>
    </dgm:pt>
    <dgm:pt modelId="{53211F66-FF73-4746-956C-E8F2ED834FE3}" type="pres">
      <dgm:prSet presAssocID="{5DE70CA3-E241-4D4E-8918-2166795D73E6}" presName="Name19" presStyleLbl="parChTrans1D3" presStyleIdx="4" presStyleCnt="5"/>
      <dgm:spPr/>
    </dgm:pt>
    <dgm:pt modelId="{F784B679-AD44-4D2F-87DF-1B7154425505}" type="pres">
      <dgm:prSet presAssocID="{FEBA1149-6EFC-416C-A446-DDCB895EA74C}" presName="Name21" presStyleCnt="0"/>
      <dgm:spPr/>
    </dgm:pt>
    <dgm:pt modelId="{DC507484-D214-47D9-9D7F-9B91BAAA4767}" type="pres">
      <dgm:prSet presAssocID="{FEBA1149-6EFC-416C-A446-DDCB895EA74C}" presName="level2Shape" presStyleLbl="node3" presStyleIdx="4" presStyleCnt="5"/>
      <dgm:spPr/>
    </dgm:pt>
    <dgm:pt modelId="{3BD98AF5-A923-44FE-A2B4-DED43C829C17}" type="pres">
      <dgm:prSet presAssocID="{FEBA1149-6EFC-416C-A446-DDCB895EA74C}" presName="hierChild3" presStyleCnt="0"/>
      <dgm:spPr/>
    </dgm:pt>
    <dgm:pt modelId="{7921D61C-312F-428C-A67F-4E082B0A651A}" type="pres">
      <dgm:prSet presAssocID="{4B0E3C3A-C996-4C23-A9FB-2D442A2099C1}" presName="Name19" presStyleLbl="parChTrans1D4" presStyleIdx="9" presStyleCnt="11"/>
      <dgm:spPr/>
    </dgm:pt>
    <dgm:pt modelId="{AF146911-DA4D-40D2-B88C-79EC0E1F616F}" type="pres">
      <dgm:prSet presAssocID="{67F3DE64-ECCE-42D3-88C9-C5E4F72CEAF1}" presName="Name21" presStyleCnt="0"/>
      <dgm:spPr/>
    </dgm:pt>
    <dgm:pt modelId="{837B7739-774A-4F77-9BD3-026CD22E8E85}" type="pres">
      <dgm:prSet presAssocID="{67F3DE64-ECCE-42D3-88C9-C5E4F72CEAF1}" presName="level2Shape" presStyleLbl="node4" presStyleIdx="9" presStyleCnt="11"/>
      <dgm:spPr/>
    </dgm:pt>
    <dgm:pt modelId="{BEC50C92-1E5C-4B9A-A21D-322A57413607}" type="pres">
      <dgm:prSet presAssocID="{67F3DE64-ECCE-42D3-88C9-C5E4F72CEAF1}" presName="hierChild3" presStyleCnt="0"/>
      <dgm:spPr/>
    </dgm:pt>
    <dgm:pt modelId="{85984BEE-9FD0-443B-98E6-86633AE8A21B}" type="pres">
      <dgm:prSet presAssocID="{E2701129-30CB-45D3-9F04-E343A3B79A00}" presName="Name19" presStyleLbl="parChTrans1D4" presStyleIdx="10" presStyleCnt="11"/>
      <dgm:spPr/>
    </dgm:pt>
    <dgm:pt modelId="{3C56F7FB-CBB5-45F5-A174-A0EDB6FCFF17}" type="pres">
      <dgm:prSet presAssocID="{84BEC7BC-62E8-4F17-810A-72ACDCB60598}" presName="Name21" presStyleCnt="0"/>
      <dgm:spPr/>
    </dgm:pt>
    <dgm:pt modelId="{D4A743DA-C158-4509-91CD-7EBB45E699F6}" type="pres">
      <dgm:prSet presAssocID="{84BEC7BC-62E8-4F17-810A-72ACDCB60598}" presName="level2Shape" presStyleLbl="node4" presStyleIdx="10" presStyleCnt="11"/>
      <dgm:spPr/>
    </dgm:pt>
    <dgm:pt modelId="{6B131098-93FE-4161-8C7F-18B5EF343A47}" type="pres">
      <dgm:prSet presAssocID="{84BEC7BC-62E8-4F17-810A-72ACDCB60598}" presName="hierChild3" presStyleCnt="0"/>
      <dgm:spPr/>
    </dgm:pt>
    <dgm:pt modelId="{70270CA9-42B0-494B-9595-1D96998997DA}" type="pres">
      <dgm:prSet presAssocID="{DEB02BC5-79C8-4049-8A80-055DDB0E1B60}" presName="Name19" presStyleLbl="parChTrans1D2" presStyleIdx="2" presStyleCnt="4"/>
      <dgm:spPr/>
    </dgm:pt>
    <dgm:pt modelId="{257511FC-E9A2-4581-A42D-92B3A195253C}" type="pres">
      <dgm:prSet presAssocID="{378B2EA3-13AC-42EA-A008-0DD26C4B10C5}" presName="Name21" presStyleCnt="0"/>
      <dgm:spPr/>
    </dgm:pt>
    <dgm:pt modelId="{0EF0A23C-2E02-4603-8D02-9A8EAC62F168}" type="pres">
      <dgm:prSet presAssocID="{378B2EA3-13AC-42EA-A008-0DD26C4B10C5}" presName="level2Shape" presStyleLbl="node2" presStyleIdx="2" presStyleCnt="4"/>
      <dgm:spPr/>
    </dgm:pt>
    <dgm:pt modelId="{859E91E5-8BA8-46F6-AFEE-61223F76CDAC}" type="pres">
      <dgm:prSet presAssocID="{378B2EA3-13AC-42EA-A008-0DD26C4B10C5}" presName="hierChild3" presStyleCnt="0"/>
      <dgm:spPr/>
    </dgm:pt>
    <dgm:pt modelId="{F15F3483-D04F-4758-984A-5A4BE6B10BC0}" type="pres">
      <dgm:prSet presAssocID="{1041F2CD-4433-4938-BC3B-043721B7AE10}" presName="Name19" presStyleLbl="parChTrans1D2" presStyleIdx="3" presStyleCnt="4"/>
      <dgm:spPr/>
    </dgm:pt>
    <dgm:pt modelId="{899AB5CC-5DEA-4E80-A54D-12E081626278}" type="pres">
      <dgm:prSet presAssocID="{254952CE-2C5D-4DAA-8B51-54351C542FF3}" presName="Name21" presStyleCnt="0"/>
      <dgm:spPr/>
    </dgm:pt>
    <dgm:pt modelId="{85FC4036-22AD-4DEE-83F6-DCE9CBABB06A}" type="pres">
      <dgm:prSet presAssocID="{254952CE-2C5D-4DAA-8B51-54351C542FF3}" presName="level2Shape" presStyleLbl="node2" presStyleIdx="3" presStyleCnt="4"/>
      <dgm:spPr/>
    </dgm:pt>
    <dgm:pt modelId="{8C53DB11-171D-4F58-B8E6-DEA333680C33}" type="pres">
      <dgm:prSet presAssocID="{254952CE-2C5D-4DAA-8B51-54351C542FF3}" presName="hierChild3" presStyleCnt="0"/>
      <dgm:spPr/>
    </dgm:pt>
    <dgm:pt modelId="{07EFE3E1-08AD-408B-852A-E0281D31A918}" type="pres">
      <dgm:prSet presAssocID="{73C5E156-E5B7-48E6-91FC-5BDA734E6680}" presName="bgShapesFlow" presStyleCnt="0"/>
      <dgm:spPr/>
    </dgm:pt>
  </dgm:ptLst>
  <dgm:cxnLst>
    <dgm:cxn modelId="{73F46904-A517-4D5C-8E5C-C0466C86B209}" type="presOf" srcId="{378B2EA3-13AC-42EA-A008-0DD26C4B10C5}" destId="{0EF0A23C-2E02-4603-8D02-9A8EAC62F168}" srcOrd="0" destOrd="0" presId="urn:microsoft.com/office/officeart/2005/8/layout/hierarchy6"/>
    <dgm:cxn modelId="{0C56BF05-BD6C-42D7-81F3-7932289A9D11}" srcId="{161C95F2-F7AA-4C43-81D8-9AF4E5235F82}" destId="{67735D9F-15ED-4F83-8E6F-C17CAC0FD388}" srcOrd="1" destOrd="0" parTransId="{0AB3CE6E-C796-4D09-80F9-415508CF5D11}" sibTransId="{7E159E14-1B8A-48AA-83DA-653262C25C6D}"/>
    <dgm:cxn modelId="{1326FB06-0655-4840-BFD0-EAC89FE36D30}" srcId="{22805CDA-D3EF-43C4-BA8E-500C7777FD32}" destId="{45002438-4BEE-4D4F-B2B8-C72BB96760A7}" srcOrd="1" destOrd="0" parTransId="{C19F9EAB-2311-4C42-B779-237649DF7A05}" sibTransId="{A17157A7-825D-471F-9B07-345832053B98}"/>
    <dgm:cxn modelId="{DC267E08-70C3-450A-ADAB-C7BE8B2858CC}" type="presOf" srcId="{C9484686-62DA-49B5-ADBD-40A00BD072E2}" destId="{B1766FED-F865-4CC3-A69F-A09DF28DF66C}" srcOrd="0" destOrd="0" presId="urn:microsoft.com/office/officeart/2005/8/layout/hierarchy6"/>
    <dgm:cxn modelId="{04FEDE0B-0CB9-49F9-B004-2F366EF03617}" type="presOf" srcId="{84BEC7BC-62E8-4F17-810A-72ACDCB60598}" destId="{D4A743DA-C158-4509-91CD-7EBB45E699F6}" srcOrd="0" destOrd="0" presId="urn:microsoft.com/office/officeart/2005/8/layout/hierarchy6"/>
    <dgm:cxn modelId="{F450530F-FF13-4019-B356-A1E18870D3DE}" type="presOf" srcId="{CEA4CDFD-5C7D-4EEE-80C9-7AE1280147C1}" destId="{AFA2FDAC-B829-489D-A8B2-AD98AE7179DD}" srcOrd="0" destOrd="0" presId="urn:microsoft.com/office/officeart/2005/8/layout/hierarchy6"/>
    <dgm:cxn modelId="{80C46C12-B7CE-4D22-AC3A-456C6B658436}" srcId="{25580CAE-2853-4703-B2BE-942BCE87C810}" destId="{FEBA1149-6EFC-416C-A446-DDCB895EA74C}" srcOrd="4" destOrd="0" parTransId="{5DE70CA3-E241-4D4E-8918-2166795D73E6}" sibTransId="{0C182277-738E-49AD-9B75-1F4A26D2D7A3}"/>
    <dgm:cxn modelId="{384CE917-3B65-40D3-8CE2-5B61C9FB269C}" srcId="{25580CAE-2853-4703-B2BE-942BCE87C810}" destId="{7DECE51B-AAC8-43C2-803F-354CC1428D34}" srcOrd="3" destOrd="0" parTransId="{E940ED02-9B7A-48D5-A461-607650B76D0D}" sibTransId="{5A240520-C18B-41A1-BCD2-B76E91F444BC}"/>
    <dgm:cxn modelId="{52AA6422-D8CF-461F-AF32-BCDE609276A2}" type="presOf" srcId="{FEBA1149-6EFC-416C-A446-DDCB895EA74C}" destId="{DC507484-D214-47D9-9D7F-9B91BAAA4767}" srcOrd="0" destOrd="0" presId="urn:microsoft.com/office/officeart/2005/8/layout/hierarchy6"/>
    <dgm:cxn modelId="{47F7FA23-2903-4E63-A2DA-5E14DFB956C6}" type="presOf" srcId="{DEB02BC5-79C8-4049-8A80-055DDB0E1B60}" destId="{70270CA9-42B0-494B-9595-1D96998997DA}" srcOrd="0" destOrd="0" presId="urn:microsoft.com/office/officeart/2005/8/layout/hierarchy6"/>
    <dgm:cxn modelId="{3A859B31-57CC-492B-AD7F-20FE77966161}" srcId="{161C95F2-F7AA-4C43-81D8-9AF4E5235F82}" destId="{4BD36AB9-CF8A-41FA-9BDA-21EFE605078B}" srcOrd="0" destOrd="0" parTransId="{4B648BE5-D0F9-41E7-B216-7CF917702E2F}" sibTransId="{81A725F8-8CF9-4FCE-B970-7E6B082B0338}"/>
    <dgm:cxn modelId="{43F5C734-DC32-4252-A467-BC9057117FB5}" srcId="{25580CAE-2853-4703-B2BE-942BCE87C810}" destId="{161C95F2-F7AA-4C43-81D8-9AF4E5235F82}" srcOrd="1" destOrd="0" parTransId="{607715B9-0687-452D-AD1F-B478AAD7AB4A}" sibTransId="{420C92D2-1755-4C32-A85A-477AF48E1114}"/>
    <dgm:cxn modelId="{35325835-0C3F-4CEB-B58D-3DF1D5C07D6B}" type="presOf" srcId="{67F3DE64-ECCE-42D3-88C9-C5E4F72CEAF1}" destId="{837B7739-774A-4F77-9BD3-026CD22E8E85}" srcOrd="0" destOrd="0" presId="urn:microsoft.com/office/officeart/2005/8/layout/hierarchy6"/>
    <dgm:cxn modelId="{7891FD37-E435-47C8-832E-162ABFA48947}" type="presOf" srcId="{254952CE-2C5D-4DAA-8B51-54351C542FF3}" destId="{85FC4036-22AD-4DEE-83F6-DCE9CBABB06A}" srcOrd="0" destOrd="0" presId="urn:microsoft.com/office/officeart/2005/8/layout/hierarchy6"/>
    <dgm:cxn modelId="{C295075C-A165-4063-BE2E-849E1944CB26}" srcId="{73C5E156-E5B7-48E6-91FC-5BDA734E6680}" destId="{CB7D10A7-E43A-4CED-B251-F39E3E5309FE}" srcOrd="0" destOrd="0" parTransId="{3C91B126-9916-49AC-AA12-B62749D56774}" sibTransId="{88AFE221-6F93-4F03-B0C0-3346599EE25A}"/>
    <dgm:cxn modelId="{C4C6AC5E-F394-43F6-897F-03AE24FACE27}" srcId="{CB7D10A7-E43A-4CED-B251-F39E3E5309FE}" destId="{378B2EA3-13AC-42EA-A008-0DD26C4B10C5}" srcOrd="2" destOrd="0" parTransId="{DEB02BC5-79C8-4049-8A80-055DDB0E1B60}" sibTransId="{9F28801E-292C-4E55-8DB2-9CC470C5BA1C}"/>
    <dgm:cxn modelId="{1C15F55F-D4CA-49CB-8339-F5CC2DCE6649}" type="presOf" srcId="{C19F9EAB-2311-4C42-B779-237649DF7A05}" destId="{D7B5D8FD-0402-41BD-AA6A-66127C474071}" srcOrd="0" destOrd="0" presId="urn:microsoft.com/office/officeart/2005/8/layout/hierarchy6"/>
    <dgm:cxn modelId="{622AAD62-E544-4C42-B954-4089418A6743}" type="presOf" srcId="{F147ED44-823F-4AB0-BCBB-AADAA105F6AC}" destId="{33EA7B44-0F54-4B92-B594-444B2850B349}" srcOrd="0" destOrd="0" presId="urn:microsoft.com/office/officeart/2005/8/layout/hierarchy6"/>
    <dgm:cxn modelId="{A5085747-7843-495E-A8F4-A2ED29505A5D}" type="presOf" srcId="{67735D9F-15ED-4F83-8E6F-C17CAC0FD388}" destId="{1C5901EC-6ABD-49C5-807B-3357E6665162}" srcOrd="0" destOrd="0" presId="urn:microsoft.com/office/officeart/2005/8/layout/hierarchy6"/>
    <dgm:cxn modelId="{3F02BC67-232E-46DD-A2B8-FCDDA495C055}" type="presOf" srcId="{22805CDA-D3EF-43C4-BA8E-500C7777FD32}" destId="{EE194001-EDA3-4678-9FF7-C7E4DBD698EA}" srcOrd="0" destOrd="0" presId="urn:microsoft.com/office/officeart/2005/8/layout/hierarchy6"/>
    <dgm:cxn modelId="{657E8B68-3F9D-4220-8987-39B27684EC51}" srcId="{22805CDA-D3EF-43C4-BA8E-500C7777FD32}" destId="{193535B7-5E9E-4DE4-9B7C-B37859949804}" srcOrd="2" destOrd="0" parTransId="{B94DBD8C-03E1-43BC-A181-913E2F0C390E}" sibTransId="{F3851B7D-640E-43D6-AC15-EE30BD6F673E}"/>
    <dgm:cxn modelId="{ECD9264F-99EE-43BA-86F1-B84BF8255FCE}" srcId="{CB7D10A7-E43A-4CED-B251-F39E3E5309FE}" destId="{FF93EAA2-09D6-4BB7-83CB-89C46915F14D}" srcOrd="0" destOrd="0" parTransId="{6633B369-E1E7-4EFD-B8F1-E80AC5A0B708}" sibTransId="{1D66ECC2-BD93-452A-A265-3C4CD80DC9FA}"/>
    <dgm:cxn modelId="{56425571-6132-46BB-9841-D2F33B572150}" type="presOf" srcId="{7DECE51B-AAC8-43C2-803F-354CC1428D34}" destId="{0A0646F8-9237-4D43-B5ED-940D75074B13}" srcOrd="0" destOrd="0" presId="urn:microsoft.com/office/officeart/2005/8/layout/hierarchy6"/>
    <dgm:cxn modelId="{B125E151-B750-4351-A844-B240B355231E}" type="presOf" srcId="{4B648BE5-D0F9-41E7-B216-7CF917702E2F}" destId="{02249C75-A640-4B39-8F58-8060017FDF2D}" srcOrd="0" destOrd="0" presId="urn:microsoft.com/office/officeart/2005/8/layout/hierarchy6"/>
    <dgm:cxn modelId="{8C71B272-8FC2-4BB7-9C5E-A53CAC391592}" srcId="{F64F5F73-9D4A-4DCB-B6C5-CE73F6B205FC}" destId="{9923B89A-0A93-4C5C-95AD-35AD9EA85736}" srcOrd="1" destOrd="0" parTransId="{B8109E64-194F-495C-A350-694422183A9A}" sibTransId="{90C7C8D7-CB0D-4CBB-A139-CD85CE281B71}"/>
    <dgm:cxn modelId="{2B168674-CD55-4000-8601-B03E63C0A92E}" srcId="{CB7D10A7-E43A-4CED-B251-F39E3E5309FE}" destId="{254952CE-2C5D-4DAA-8B51-54351C542FF3}" srcOrd="3" destOrd="0" parTransId="{1041F2CD-4433-4938-BC3B-043721B7AE10}" sibTransId="{06C7A5C9-F964-4EF1-8CB9-41F98F5CD971}"/>
    <dgm:cxn modelId="{AFC8A377-8B4C-4365-BA73-30B35C3A3AF6}" type="presOf" srcId="{FF93EAA2-09D6-4BB7-83CB-89C46915F14D}" destId="{C376DE22-8BB2-4F5E-9883-0B6FF621B426}" srcOrd="0" destOrd="0" presId="urn:microsoft.com/office/officeart/2005/8/layout/hierarchy6"/>
    <dgm:cxn modelId="{0435677B-C974-4283-A625-15F7BFF0D8F5}" type="presOf" srcId="{5E760327-6C3E-4253-BFCA-C081E662C2F2}" destId="{8C646751-2DE8-40F0-9A17-342E4C1FA65E}" srcOrd="0" destOrd="0" presId="urn:microsoft.com/office/officeart/2005/8/layout/hierarchy6"/>
    <dgm:cxn modelId="{ABD2907E-5E75-44FC-9D0A-7DEE70E8B69F}" srcId="{22805CDA-D3EF-43C4-BA8E-500C7777FD32}" destId="{34DBF6B9-550C-418D-8B70-822CA30F13D0}" srcOrd="0" destOrd="0" parTransId="{A3902CA1-DE85-485D-B8D2-A47089F8767B}" sibTransId="{B57A4ACC-F837-45D9-AF69-CDE4DEA027C1}"/>
    <dgm:cxn modelId="{EA274483-01CD-4CB9-94DC-B557A323A5E0}" srcId="{FEBA1149-6EFC-416C-A446-DDCB895EA74C}" destId="{84BEC7BC-62E8-4F17-810A-72ACDCB60598}" srcOrd="1" destOrd="0" parTransId="{E2701129-30CB-45D3-9F04-E343A3B79A00}" sibTransId="{B372CBBB-958D-44C7-96D3-B9B933A0921E}"/>
    <dgm:cxn modelId="{1F592389-7A0C-4DFF-BC4C-3D25689015B9}" type="presOf" srcId="{E940ED02-9B7A-48D5-A461-607650B76D0D}" destId="{3CEFFC28-9D10-4C42-9615-EAEF57621890}" srcOrd="0" destOrd="0" presId="urn:microsoft.com/office/officeart/2005/8/layout/hierarchy6"/>
    <dgm:cxn modelId="{B0C41A8A-855E-4879-8341-567E9417428C}" type="presOf" srcId="{9923B89A-0A93-4C5C-95AD-35AD9EA85736}" destId="{5ACD8639-C869-4D0D-9F85-6D6A4ED92DED}" srcOrd="0" destOrd="0" presId="urn:microsoft.com/office/officeart/2005/8/layout/hierarchy6"/>
    <dgm:cxn modelId="{605E488D-B4EE-4200-80B0-76B6EC474462}" type="presOf" srcId="{4B0E3C3A-C996-4C23-A9FB-2D442A2099C1}" destId="{7921D61C-312F-428C-A67F-4E082B0A651A}" srcOrd="0" destOrd="0" presId="urn:microsoft.com/office/officeart/2005/8/layout/hierarchy6"/>
    <dgm:cxn modelId="{634A3B93-147D-4F86-99C6-1BAC5261458E}" type="presOf" srcId="{747E1F3D-D461-4F1B-936F-D22FF5E3C814}" destId="{90625C74-3EFB-4330-90DE-F696E5A09E40}" srcOrd="0" destOrd="0" presId="urn:microsoft.com/office/officeart/2005/8/layout/hierarchy6"/>
    <dgm:cxn modelId="{80541E98-055F-435F-9177-C4CABC15491F}" srcId="{CB7D10A7-E43A-4CED-B251-F39E3E5309FE}" destId="{25580CAE-2853-4703-B2BE-942BCE87C810}" srcOrd="1" destOrd="0" parTransId="{6746C133-13DB-4CD5-B772-A858B280D70E}" sibTransId="{F2BA37B4-7A04-49F7-B42C-7793AF06E12A}"/>
    <dgm:cxn modelId="{AE11939B-D5CE-4499-8C6F-9F82A177FB09}" type="presOf" srcId="{4BD36AB9-CF8A-41FA-9BDA-21EFE605078B}" destId="{0492D981-C26A-4567-A38C-926029F45142}" srcOrd="0" destOrd="0" presId="urn:microsoft.com/office/officeart/2005/8/layout/hierarchy6"/>
    <dgm:cxn modelId="{0F958F9C-6A2E-4E63-880A-BC15A65F1CC8}" type="presOf" srcId="{161C95F2-F7AA-4C43-81D8-9AF4E5235F82}" destId="{8CC81F3F-0824-4130-941F-158D4C8109D9}" srcOrd="0" destOrd="0" presId="urn:microsoft.com/office/officeart/2005/8/layout/hierarchy6"/>
    <dgm:cxn modelId="{7C22E1A2-31F6-4071-8FB8-9D193851D1D4}" type="presOf" srcId="{73C5E156-E5B7-48E6-91FC-5BDA734E6680}" destId="{C8F0F374-DB37-4DA0-B889-8C18AA491E13}" srcOrd="0" destOrd="0" presId="urn:microsoft.com/office/officeart/2005/8/layout/hierarchy6"/>
    <dgm:cxn modelId="{3C3187A7-C3BB-481E-B66D-03D454F5D48A}" srcId="{7DECE51B-AAC8-43C2-803F-354CC1428D34}" destId="{5F8819FE-2C29-4B07-9C61-A052662319DE}" srcOrd="0" destOrd="0" parTransId="{5E760327-6C3E-4253-BFCA-C081E662C2F2}" sibTransId="{FD7F3316-2E01-48B7-8D52-1B4908AA94C7}"/>
    <dgm:cxn modelId="{77B569AE-2E84-40AD-8AAA-D1FC8BC57819}" type="presOf" srcId="{5DE70CA3-E241-4D4E-8918-2166795D73E6}" destId="{53211F66-FF73-4746-956C-E8F2ED834FE3}" srcOrd="0" destOrd="0" presId="urn:microsoft.com/office/officeart/2005/8/layout/hierarchy6"/>
    <dgm:cxn modelId="{E2AA6AAF-73EB-4E68-AC03-ADA34E47F233}" srcId="{34DBF6B9-550C-418D-8B70-822CA30F13D0}" destId="{DF4B9BAE-C723-4D7B-B40D-231DB92550A8}" srcOrd="0" destOrd="0" parTransId="{BEB8D1C9-6616-4D83-B2B3-6C5E5D46A672}" sibTransId="{1D999788-B993-457F-B12C-76BDD03E2A44}"/>
    <dgm:cxn modelId="{DBF3C1AF-3A53-4BB2-81A2-004F928A9F93}" type="presOf" srcId="{5F8819FE-2C29-4B07-9C61-A052662319DE}" destId="{CC8F9452-3C91-4CB9-B183-753B5ACCB323}" srcOrd="0" destOrd="0" presId="urn:microsoft.com/office/officeart/2005/8/layout/hierarchy6"/>
    <dgm:cxn modelId="{B8FAEFB1-7701-48CE-A88B-5905244CB727}" type="presOf" srcId="{6633B369-E1E7-4EFD-B8F1-E80AC5A0B708}" destId="{6101E455-6051-4E2C-B68B-1030DC914FC6}" srcOrd="0" destOrd="0" presId="urn:microsoft.com/office/officeart/2005/8/layout/hierarchy6"/>
    <dgm:cxn modelId="{15B377B3-EB85-4D53-9094-4E0570292A78}" type="presOf" srcId="{DF4B9BAE-C723-4D7B-B40D-231DB92550A8}" destId="{8682FF96-827C-44A4-84EC-5E3039644C3D}" srcOrd="0" destOrd="0" presId="urn:microsoft.com/office/officeart/2005/8/layout/hierarchy6"/>
    <dgm:cxn modelId="{24FCDAB7-DF76-4486-98BB-1FABE9A64544}" srcId="{FEBA1149-6EFC-416C-A446-DDCB895EA74C}" destId="{67F3DE64-ECCE-42D3-88C9-C5E4F72CEAF1}" srcOrd="0" destOrd="0" parTransId="{4B0E3C3A-C996-4C23-A9FB-2D442A2099C1}" sibTransId="{C3575CDF-DC7D-4D2C-B4EC-734BA4A290F9}"/>
    <dgm:cxn modelId="{F21BADBE-9AB6-4B8D-A6B8-B9772B55FDEE}" type="presOf" srcId="{A3902CA1-DE85-485D-B8D2-A47089F8767B}" destId="{2E17712E-8064-4B18-9F4B-BC0CC977BEB7}" srcOrd="0" destOrd="0" presId="urn:microsoft.com/office/officeart/2005/8/layout/hierarchy6"/>
    <dgm:cxn modelId="{E382B9BE-21DD-4D41-9186-FECFA01D1DAB}" type="presOf" srcId="{25580CAE-2853-4703-B2BE-942BCE87C810}" destId="{D3442736-FD17-4E2A-932F-3C73B0B1D26D}" srcOrd="0" destOrd="0" presId="urn:microsoft.com/office/officeart/2005/8/layout/hierarchy6"/>
    <dgm:cxn modelId="{C7B0FABF-FA03-40B8-8951-2CA6288FC962}" type="presOf" srcId="{F64F5F73-9D4A-4DCB-B6C5-CE73F6B205FC}" destId="{A72CB1D9-4B2A-4FA2-A4AD-3B72436CACF4}" srcOrd="0" destOrd="0" presId="urn:microsoft.com/office/officeart/2005/8/layout/hierarchy6"/>
    <dgm:cxn modelId="{49BD94C0-EE32-497B-A187-3212641116CE}" type="presOf" srcId="{6746C133-13DB-4CD5-B772-A858B280D70E}" destId="{4AB8BF22-6F84-4E18-98A3-53E7DCEE7236}" srcOrd="0" destOrd="0" presId="urn:microsoft.com/office/officeart/2005/8/layout/hierarchy6"/>
    <dgm:cxn modelId="{B4C78FC7-C5E7-481B-88A3-CA1EEE1BF958}" type="presOf" srcId="{193535B7-5E9E-4DE4-9B7C-B37859949804}" destId="{6420E68A-E49E-4EC9-9CA6-EF3006E4B970}" srcOrd="0" destOrd="0" presId="urn:microsoft.com/office/officeart/2005/8/layout/hierarchy6"/>
    <dgm:cxn modelId="{F8B262CF-B94D-4E98-BF3D-700434C33D5E}" srcId="{25580CAE-2853-4703-B2BE-942BCE87C810}" destId="{F64F5F73-9D4A-4DCB-B6C5-CE73F6B205FC}" srcOrd="2" destOrd="0" parTransId="{F147ED44-823F-4AB0-BCBB-AADAA105F6AC}" sibTransId="{239917D9-D332-46A0-A4BA-FEC40AE425ED}"/>
    <dgm:cxn modelId="{F346BED0-22A2-4594-9CEF-E953AADD1E0B}" type="presOf" srcId="{0AB3CE6E-C796-4D09-80F9-415508CF5D11}" destId="{56627ABA-DB72-47F8-8CA5-061331C67992}" srcOrd="0" destOrd="0" presId="urn:microsoft.com/office/officeart/2005/8/layout/hierarchy6"/>
    <dgm:cxn modelId="{264DB7D1-94F9-4168-8F8B-BF53AD224CCB}" type="presOf" srcId="{CB7D10A7-E43A-4CED-B251-F39E3E5309FE}" destId="{938A5FF2-7A0A-4D78-9405-DAD102422EAB}" srcOrd="0" destOrd="0" presId="urn:microsoft.com/office/officeart/2005/8/layout/hierarchy6"/>
    <dgm:cxn modelId="{79BCE8D3-9C89-4D94-A7B3-AC7952C8E01A}" type="presOf" srcId="{607715B9-0687-452D-AD1F-B478AAD7AB4A}" destId="{965DF014-5C03-4DDD-BC15-D084EAB6AF7D}" srcOrd="0" destOrd="0" presId="urn:microsoft.com/office/officeart/2005/8/layout/hierarchy6"/>
    <dgm:cxn modelId="{552011D5-FA63-42B6-8DE5-0920A5A86760}" type="presOf" srcId="{B8109E64-194F-495C-A350-694422183A9A}" destId="{BB18D3C8-1393-4D1B-95E0-5713ED75EBA0}" srcOrd="0" destOrd="0" presId="urn:microsoft.com/office/officeart/2005/8/layout/hierarchy6"/>
    <dgm:cxn modelId="{C69E71DE-F54F-4987-974F-5CED0C2056AB}" type="presOf" srcId="{BEB8D1C9-6616-4D83-B2B3-6C5E5D46A672}" destId="{97A30795-B365-4B84-A61B-0E2D12B31B6D}" srcOrd="0" destOrd="0" presId="urn:microsoft.com/office/officeart/2005/8/layout/hierarchy6"/>
    <dgm:cxn modelId="{B66DA5DF-A556-403D-9B1D-57FE46905B82}" type="presOf" srcId="{1041F2CD-4433-4938-BC3B-043721B7AE10}" destId="{F15F3483-D04F-4758-984A-5A4BE6B10BC0}" srcOrd="0" destOrd="0" presId="urn:microsoft.com/office/officeart/2005/8/layout/hierarchy6"/>
    <dgm:cxn modelId="{5EA53DE0-4A1C-433A-9D34-C7D50E5B8542}" type="presOf" srcId="{34DBF6B9-550C-418D-8B70-822CA30F13D0}" destId="{6C0A893F-B24A-4C4C-87FD-92FFD66AE14C}" srcOrd="0" destOrd="0" presId="urn:microsoft.com/office/officeart/2005/8/layout/hierarchy6"/>
    <dgm:cxn modelId="{6A46D1E3-5258-4885-8FBA-B541A1244E26}" srcId="{25580CAE-2853-4703-B2BE-942BCE87C810}" destId="{22805CDA-D3EF-43C4-BA8E-500C7777FD32}" srcOrd="0" destOrd="0" parTransId="{CEA4CDFD-5C7D-4EEE-80C9-7AE1280147C1}" sibTransId="{34D896D8-FA7A-4378-B224-7B0F7B71CDD4}"/>
    <dgm:cxn modelId="{EAE2B0E4-FECC-46B3-A398-FB929A6F677E}" type="presOf" srcId="{E2701129-30CB-45D3-9F04-E343A3B79A00}" destId="{85984BEE-9FD0-443B-98E6-86633AE8A21B}" srcOrd="0" destOrd="0" presId="urn:microsoft.com/office/officeart/2005/8/layout/hierarchy6"/>
    <dgm:cxn modelId="{3D8B84E6-745D-40B1-84B8-FAAA6407C04D}" srcId="{F64F5F73-9D4A-4DCB-B6C5-CE73F6B205FC}" destId="{C9484686-62DA-49B5-ADBD-40A00BD072E2}" srcOrd="0" destOrd="0" parTransId="{747E1F3D-D461-4F1B-936F-D22FF5E3C814}" sibTransId="{96ECD8E8-74AF-4586-BB1D-987FBE3EE5D6}"/>
    <dgm:cxn modelId="{0856A9F3-2953-4F7E-B4DE-C1026EF2346E}" type="presOf" srcId="{B94DBD8C-03E1-43BC-A181-913E2F0C390E}" destId="{0295A283-3449-4362-A1F7-2D61D6ACE0D2}" srcOrd="0" destOrd="0" presId="urn:microsoft.com/office/officeart/2005/8/layout/hierarchy6"/>
    <dgm:cxn modelId="{960D34FD-2629-40D4-B3EA-8D0EEF28C5AF}" type="presOf" srcId="{45002438-4BEE-4D4F-B2B8-C72BB96760A7}" destId="{5C5F0969-ECEE-485B-A806-6C96C0F75AD4}" srcOrd="0" destOrd="0" presId="urn:microsoft.com/office/officeart/2005/8/layout/hierarchy6"/>
    <dgm:cxn modelId="{93FC6764-43B7-463B-ADEF-EAC0C4D5DEA8}" type="presParOf" srcId="{C8F0F374-DB37-4DA0-B889-8C18AA491E13}" destId="{66160F73-5921-45F2-966C-76DEB670B3E7}" srcOrd="0" destOrd="0" presId="urn:microsoft.com/office/officeart/2005/8/layout/hierarchy6"/>
    <dgm:cxn modelId="{86B54D87-CBC8-417D-AB10-DE181B3BDBBB}" type="presParOf" srcId="{66160F73-5921-45F2-966C-76DEB670B3E7}" destId="{65069A24-0E9D-4060-A726-54C7617F0E35}" srcOrd="0" destOrd="0" presId="urn:microsoft.com/office/officeart/2005/8/layout/hierarchy6"/>
    <dgm:cxn modelId="{424C216B-0D18-467C-9D28-A14AE6E71747}" type="presParOf" srcId="{65069A24-0E9D-4060-A726-54C7617F0E35}" destId="{049CF908-9007-4AF0-977B-E9F7D7827AE6}" srcOrd="0" destOrd="0" presId="urn:microsoft.com/office/officeart/2005/8/layout/hierarchy6"/>
    <dgm:cxn modelId="{7B63BFC2-5F10-4D79-94CE-7B9A25F07EAA}" type="presParOf" srcId="{049CF908-9007-4AF0-977B-E9F7D7827AE6}" destId="{938A5FF2-7A0A-4D78-9405-DAD102422EAB}" srcOrd="0" destOrd="0" presId="urn:microsoft.com/office/officeart/2005/8/layout/hierarchy6"/>
    <dgm:cxn modelId="{FC4C40F3-FEFA-4862-A5D4-8C6BF273DDDC}" type="presParOf" srcId="{049CF908-9007-4AF0-977B-E9F7D7827AE6}" destId="{3505B151-483C-48D5-BF85-9624F5CEB4C0}" srcOrd="1" destOrd="0" presId="urn:microsoft.com/office/officeart/2005/8/layout/hierarchy6"/>
    <dgm:cxn modelId="{19DAD76F-7920-454D-8C1F-09365AED8000}" type="presParOf" srcId="{3505B151-483C-48D5-BF85-9624F5CEB4C0}" destId="{6101E455-6051-4E2C-B68B-1030DC914FC6}" srcOrd="0" destOrd="0" presId="urn:microsoft.com/office/officeart/2005/8/layout/hierarchy6"/>
    <dgm:cxn modelId="{4F6E0D7A-A105-4A10-9D73-A47BC17046D9}" type="presParOf" srcId="{3505B151-483C-48D5-BF85-9624F5CEB4C0}" destId="{5EA798FE-0E30-49E2-BDBA-50106C0B5C8B}" srcOrd="1" destOrd="0" presId="urn:microsoft.com/office/officeart/2005/8/layout/hierarchy6"/>
    <dgm:cxn modelId="{2879BE16-DDA0-4FC9-9505-13BF8C99BA8D}" type="presParOf" srcId="{5EA798FE-0E30-49E2-BDBA-50106C0B5C8B}" destId="{C376DE22-8BB2-4F5E-9883-0B6FF621B426}" srcOrd="0" destOrd="0" presId="urn:microsoft.com/office/officeart/2005/8/layout/hierarchy6"/>
    <dgm:cxn modelId="{EA810A53-6DFE-411E-A5C5-F9809DA5D9F9}" type="presParOf" srcId="{5EA798FE-0E30-49E2-BDBA-50106C0B5C8B}" destId="{212D9C1B-1824-465E-AA12-017FF9176697}" srcOrd="1" destOrd="0" presId="urn:microsoft.com/office/officeart/2005/8/layout/hierarchy6"/>
    <dgm:cxn modelId="{BBD7A04D-365C-4CE8-9AA6-9789201724C3}" type="presParOf" srcId="{3505B151-483C-48D5-BF85-9624F5CEB4C0}" destId="{4AB8BF22-6F84-4E18-98A3-53E7DCEE7236}" srcOrd="2" destOrd="0" presId="urn:microsoft.com/office/officeart/2005/8/layout/hierarchy6"/>
    <dgm:cxn modelId="{A18D2D9D-534F-4666-8976-C24BEE782B61}" type="presParOf" srcId="{3505B151-483C-48D5-BF85-9624F5CEB4C0}" destId="{EE3E8551-137D-4055-9C19-A628DC1A1E4E}" srcOrd="3" destOrd="0" presId="urn:microsoft.com/office/officeart/2005/8/layout/hierarchy6"/>
    <dgm:cxn modelId="{D80AB0BB-934D-4CA2-85A6-AF0E9EE6CCAF}" type="presParOf" srcId="{EE3E8551-137D-4055-9C19-A628DC1A1E4E}" destId="{D3442736-FD17-4E2A-932F-3C73B0B1D26D}" srcOrd="0" destOrd="0" presId="urn:microsoft.com/office/officeart/2005/8/layout/hierarchy6"/>
    <dgm:cxn modelId="{9B090538-8A3C-4C46-A5B0-3E572B03500D}" type="presParOf" srcId="{EE3E8551-137D-4055-9C19-A628DC1A1E4E}" destId="{29059222-CD1D-4EEE-9C86-CEBAE291C834}" srcOrd="1" destOrd="0" presId="urn:microsoft.com/office/officeart/2005/8/layout/hierarchy6"/>
    <dgm:cxn modelId="{658B694D-5B5E-4559-B30A-7F930A23010A}" type="presParOf" srcId="{29059222-CD1D-4EEE-9C86-CEBAE291C834}" destId="{AFA2FDAC-B829-489D-A8B2-AD98AE7179DD}" srcOrd="0" destOrd="0" presId="urn:microsoft.com/office/officeart/2005/8/layout/hierarchy6"/>
    <dgm:cxn modelId="{19AC3370-3547-4422-B50C-AA93D127A476}" type="presParOf" srcId="{29059222-CD1D-4EEE-9C86-CEBAE291C834}" destId="{0794DFC0-2DC3-4D9F-9C4C-BF46C7CC49CF}" srcOrd="1" destOrd="0" presId="urn:microsoft.com/office/officeart/2005/8/layout/hierarchy6"/>
    <dgm:cxn modelId="{A9775041-77AE-4D1B-BC01-66FABE3382DA}" type="presParOf" srcId="{0794DFC0-2DC3-4D9F-9C4C-BF46C7CC49CF}" destId="{EE194001-EDA3-4678-9FF7-C7E4DBD698EA}" srcOrd="0" destOrd="0" presId="urn:microsoft.com/office/officeart/2005/8/layout/hierarchy6"/>
    <dgm:cxn modelId="{4F746669-FABC-4BA6-A86D-D1A4C40FADDD}" type="presParOf" srcId="{0794DFC0-2DC3-4D9F-9C4C-BF46C7CC49CF}" destId="{AD783808-520E-4833-B104-69358468E9D2}" srcOrd="1" destOrd="0" presId="urn:microsoft.com/office/officeart/2005/8/layout/hierarchy6"/>
    <dgm:cxn modelId="{A188782E-5D30-42AF-AF93-C5110E8C83D8}" type="presParOf" srcId="{AD783808-520E-4833-B104-69358468E9D2}" destId="{2E17712E-8064-4B18-9F4B-BC0CC977BEB7}" srcOrd="0" destOrd="0" presId="urn:microsoft.com/office/officeart/2005/8/layout/hierarchy6"/>
    <dgm:cxn modelId="{6880E9BC-8DE7-47A9-B613-4D9885DF2B6C}" type="presParOf" srcId="{AD783808-520E-4833-B104-69358468E9D2}" destId="{A9BB52C0-F771-48FF-8D74-23AE803744C7}" srcOrd="1" destOrd="0" presId="urn:microsoft.com/office/officeart/2005/8/layout/hierarchy6"/>
    <dgm:cxn modelId="{9237D3D0-6D90-4E2B-92D9-C44D8EA9308F}" type="presParOf" srcId="{A9BB52C0-F771-48FF-8D74-23AE803744C7}" destId="{6C0A893F-B24A-4C4C-87FD-92FFD66AE14C}" srcOrd="0" destOrd="0" presId="urn:microsoft.com/office/officeart/2005/8/layout/hierarchy6"/>
    <dgm:cxn modelId="{753C1BCB-C9AB-46A7-9777-0309061E4FA0}" type="presParOf" srcId="{A9BB52C0-F771-48FF-8D74-23AE803744C7}" destId="{8EA79771-9586-4CE3-8D07-80A98AA4B977}" srcOrd="1" destOrd="0" presId="urn:microsoft.com/office/officeart/2005/8/layout/hierarchy6"/>
    <dgm:cxn modelId="{BC069CAE-20E3-4706-AD71-95E51A3A62A7}" type="presParOf" srcId="{8EA79771-9586-4CE3-8D07-80A98AA4B977}" destId="{97A30795-B365-4B84-A61B-0E2D12B31B6D}" srcOrd="0" destOrd="0" presId="urn:microsoft.com/office/officeart/2005/8/layout/hierarchy6"/>
    <dgm:cxn modelId="{E2FF64D0-71CE-4BDC-9602-0DAB077D847F}" type="presParOf" srcId="{8EA79771-9586-4CE3-8D07-80A98AA4B977}" destId="{0C8EDF1B-F6C9-4AB5-BAF2-9D2F5BBBF235}" srcOrd="1" destOrd="0" presId="urn:microsoft.com/office/officeart/2005/8/layout/hierarchy6"/>
    <dgm:cxn modelId="{F5B5E939-2A86-4EA8-890C-E787E47B73A3}" type="presParOf" srcId="{0C8EDF1B-F6C9-4AB5-BAF2-9D2F5BBBF235}" destId="{8682FF96-827C-44A4-84EC-5E3039644C3D}" srcOrd="0" destOrd="0" presId="urn:microsoft.com/office/officeart/2005/8/layout/hierarchy6"/>
    <dgm:cxn modelId="{F9CE2B49-F8A6-49D1-8E79-3A05CFDD072B}" type="presParOf" srcId="{0C8EDF1B-F6C9-4AB5-BAF2-9D2F5BBBF235}" destId="{E77D5733-0A57-4C76-A293-2AFB0B9D09F1}" srcOrd="1" destOrd="0" presId="urn:microsoft.com/office/officeart/2005/8/layout/hierarchy6"/>
    <dgm:cxn modelId="{35A0CB59-D498-46CC-A700-E4CCA592442E}" type="presParOf" srcId="{AD783808-520E-4833-B104-69358468E9D2}" destId="{D7B5D8FD-0402-41BD-AA6A-66127C474071}" srcOrd="2" destOrd="0" presId="urn:microsoft.com/office/officeart/2005/8/layout/hierarchy6"/>
    <dgm:cxn modelId="{96B593CA-B9E5-4A61-A759-A2530DA03F7E}" type="presParOf" srcId="{AD783808-520E-4833-B104-69358468E9D2}" destId="{F92EF567-C1D4-4132-AFBE-A53358FE13C5}" srcOrd="3" destOrd="0" presId="urn:microsoft.com/office/officeart/2005/8/layout/hierarchy6"/>
    <dgm:cxn modelId="{309110E9-4CBD-46D1-9807-B6F2A5311DEA}" type="presParOf" srcId="{F92EF567-C1D4-4132-AFBE-A53358FE13C5}" destId="{5C5F0969-ECEE-485B-A806-6C96C0F75AD4}" srcOrd="0" destOrd="0" presId="urn:microsoft.com/office/officeart/2005/8/layout/hierarchy6"/>
    <dgm:cxn modelId="{3EA17307-2682-49BE-B2C1-DDB35CB10FE3}" type="presParOf" srcId="{F92EF567-C1D4-4132-AFBE-A53358FE13C5}" destId="{08894C7E-037E-44EB-9FD2-D410171C2C4F}" srcOrd="1" destOrd="0" presId="urn:microsoft.com/office/officeart/2005/8/layout/hierarchy6"/>
    <dgm:cxn modelId="{41CC83F0-CEF3-4119-9A90-DF3DB4EF5106}" type="presParOf" srcId="{AD783808-520E-4833-B104-69358468E9D2}" destId="{0295A283-3449-4362-A1F7-2D61D6ACE0D2}" srcOrd="4" destOrd="0" presId="urn:microsoft.com/office/officeart/2005/8/layout/hierarchy6"/>
    <dgm:cxn modelId="{6245181A-C601-4061-A11D-B7EE6EB444EE}" type="presParOf" srcId="{AD783808-520E-4833-B104-69358468E9D2}" destId="{A6D5A710-40C8-4EAD-BA4A-3FF3F4DF5139}" srcOrd="5" destOrd="0" presId="urn:microsoft.com/office/officeart/2005/8/layout/hierarchy6"/>
    <dgm:cxn modelId="{BFDDBCCB-7FEA-4552-8CFC-C3B9CBA66154}" type="presParOf" srcId="{A6D5A710-40C8-4EAD-BA4A-3FF3F4DF5139}" destId="{6420E68A-E49E-4EC9-9CA6-EF3006E4B970}" srcOrd="0" destOrd="0" presId="urn:microsoft.com/office/officeart/2005/8/layout/hierarchy6"/>
    <dgm:cxn modelId="{CDA4F179-36D1-43B5-BD81-9F4A185D3E9F}" type="presParOf" srcId="{A6D5A710-40C8-4EAD-BA4A-3FF3F4DF5139}" destId="{8598F178-BB69-4DA8-B928-7F6EAE4AE940}" srcOrd="1" destOrd="0" presId="urn:microsoft.com/office/officeart/2005/8/layout/hierarchy6"/>
    <dgm:cxn modelId="{2F2F53E9-B05D-4870-BDA6-945822EB3759}" type="presParOf" srcId="{29059222-CD1D-4EEE-9C86-CEBAE291C834}" destId="{965DF014-5C03-4DDD-BC15-D084EAB6AF7D}" srcOrd="2" destOrd="0" presId="urn:microsoft.com/office/officeart/2005/8/layout/hierarchy6"/>
    <dgm:cxn modelId="{BC01E51B-2036-449A-A160-841978A1CA00}" type="presParOf" srcId="{29059222-CD1D-4EEE-9C86-CEBAE291C834}" destId="{AA8B766E-385B-48EA-A58A-89A5434BE4D6}" srcOrd="3" destOrd="0" presId="urn:microsoft.com/office/officeart/2005/8/layout/hierarchy6"/>
    <dgm:cxn modelId="{B8E11C93-2426-4362-8189-6CC1BECE2345}" type="presParOf" srcId="{AA8B766E-385B-48EA-A58A-89A5434BE4D6}" destId="{8CC81F3F-0824-4130-941F-158D4C8109D9}" srcOrd="0" destOrd="0" presId="urn:microsoft.com/office/officeart/2005/8/layout/hierarchy6"/>
    <dgm:cxn modelId="{5760F858-5A94-4804-B4FD-74A9D10377A1}" type="presParOf" srcId="{AA8B766E-385B-48EA-A58A-89A5434BE4D6}" destId="{3B8C6D90-FED7-4451-99C4-9DF45BA1D770}" srcOrd="1" destOrd="0" presId="urn:microsoft.com/office/officeart/2005/8/layout/hierarchy6"/>
    <dgm:cxn modelId="{DF6118C3-ED76-4231-96A7-DCA9006B1472}" type="presParOf" srcId="{3B8C6D90-FED7-4451-99C4-9DF45BA1D770}" destId="{02249C75-A640-4B39-8F58-8060017FDF2D}" srcOrd="0" destOrd="0" presId="urn:microsoft.com/office/officeart/2005/8/layout/hierarchy6"/>
    <dgm:cxn modelId="{D34DD652-9F60-4875-ADF2-E9450B753BB0}" type="presParOf" srcId="{3B8C6D90-FED7-4451-99C4-9DF45BA1D770}" destId="{499C64EB-A391-480D-9305-587C0A445BCE}" srcOrd="1" destOrd="0" presId="urn:microsoft.com/office/officeart/2005/8/layout/hierarchy6"/>
    <dgm:cxn modelId="{07EC1B8E-1477-4BD8-9BC7-40C5274FFF17}" type="presParOf" srcId="{499C64EB-A391-480D-9305-587C0A445BCE}" destId="{0492D981-C26A-4567-A38C-926029F45142}" srcOrd="0" destOrd="0" presId="urn:microsoft.com/office/officeart/2005/8/layout/hierarchy6"/>
    <dgm:cxn modelId="{ADD71B49-C3A8-4DFA-BB28-BC4183658AB7}" type="presParOf" srcId="{499C64EB-A391-480D-9305-587C0A445BCE}" destId="{1BE1A24C-6E6E-4A89-9D4A-5252C5D2949D}" srcOrd="1" destOrd="0" presId="urn:microsoft.com/office/officeart/2005/8/layout/hierarchy6"/>
    <dgm:cxn modelId="{D6E3898D-05D7-4CC6-811F-D4D1E8378A86}" type="presParOf" srcId="{3B8C6D90-FED7-4451-99C4-9DF45BA1D770}" destId="{56627ABA-DB72-47F8-8CA5-061331C67992}" srcOrd="2" destOrd="0" presId="urn:microsoft.com/office/officeart/2005/8/layout/hierarchy6"/>
    <dgm:cxn modelId="{772C67A5-6699-4E36-82FE-CEE30414B8F5}" type="presParOf" srcId="{3B8C6D90-FED7-4451-99C4-9DF45BA1D770}" destId="{A563D48E-7495-4D44-B4E5-04224F0B408C}" srcOrd="3" destOrd="0" presId="urn:microsoft.com/office/officeart/2005/8/layout/hierarchy6"/>
    <dgm:cxn modelId="{883F4696-705A-46B6-84F3-FFF9D6536FE2}" type="presParOf" srcId="{A563D48E-7495-4D44-B4E5-04224F0B408C}" destId="{1C5901EC-6ABD-49C5-807B-3357E6665162}" srcOrd="0" destOrd="0" presId="urn:microsoft.com/office/officeart/2005/8/layout/hierarchy6"/>
    <dgm:cxn modelId="{AA1FA6D4-193C-47D5-9DBD-F898636E4410}" type="presParOf" srcId="{A563D48E-7495-4D44-B4E5-04224F0B408C}" destId="{72F5D8EC-2221-4E94-B44C-3B33E94557C0}" srcOrd="1" destOrd="0" presId="urn:microsoft.com/office/officeart/2005/8/layout/hierarchy6"/>
    <dgm:cxn modelId="{1709009D-B28A-491E-A168-8240ADDABAFB}" type="presParOf" srcId="{29059222-CD1D-4EEE-9C86-CEBAE291C834}" destId="{33EA7B44-0F54-4B92-B594-444B2850B349}" srcOrd="4" destOrd="0" presId="urn:microsoft.com/office/officeart/2005/8/layout/hierarchy6"/>
    <dgm:cxn modelId="{4CD5CDFA-98E2-4BC8-A028-34C594E6233C}" type="presParOf" srcId="{29059222-CD1D-4EEE-9C86-CEBAE291C834}" destId="{6FC493AA-E23D-49FE-949F-9AC4BBA21049}" srcOrd="5" destOrd="0" presId="urn:microsoft.com/office/officeart/2005/8/layout/hierarchy6"/>
    <dgm:cxn modelId="{B2A29C5B-F879-49B7-95DD-465EE6E7B1AB}" type="presParOf" srcId="{6FC493AA-E23D-49FE-949F-9AC4BBA21049}" destId="{A72CB1D9-4B2A-4FA2-A4AD-3B72436CACF4}" srcOrd="0" destOrd="0" presId="urn:microsoft.com/office/officeart/2005/8/layout/hierarchy6"/>
    <dgm:cxn modelId="{03234CF4-2695-4AAC-B147-57EEFA68BD50}" type="presParOf" srcId="{6FC493AA-E23D-49FE-949F-9AC4BBA21049}" destId="{52BC8C4C-F0AA-40DC-A13B-85EEB6B219CD}" srcOrd="1" destOrd="0" presId="urn:microsoft.com/office/officeart/2005/8/layout/hierarchy6"/>
    <dgm:cxn modelId="{DE954841-E833-4E16-8DA5-DE1DE6117CA1}" type="presParOf" srcId="{52BC8C4C-F0AA-40DC-A13B-85EEB6B219CD}" destId="{90625C74-3EFB-4330-90DE-F696E5A09E40}" srcOrd="0" destOrd="0" presId="urn:microsoft.com/office/officeart/2005/8/layout/hierarchy6"/>
    <dgm:cxn modelId="{7BC22219-A929-4807-A42B-7684CD490201}" type="presParOf" srcId="{52BC8C4C-F0AA-40DC-A13B-85EEB6B219CD}" destId="{3D530BD9-FD21-47DD-B92D-539FDB2A2864}" srcOrd="1" destOrd="0" presId="urn:microsoft.com/office/officeart/2005/8/layout/hierarchy6"/>
    <dgm:cxn modelId="{3AD3926C-2AED-43A1-9835-65553B408E24}" type="presParOf" srcId="{3D530BD9-FD21-47DD-B92D-539FDB2A2864}" destId="{B1766FED-F865-4CC3-A69F-A09DF28DF66C}" srcOrd="0" destOrd="0" presId="urn:microsoft.com/office/officeart/2005/8/layout/hierarchy6"/>
    <dgm:cxn modelId="{735F9972-88A9-44EF-B6C4-EFBE3D7B35E0}" type="presParOf" srcId="{3D530BD9-FD21-47DD-B92D-539FDB2A2864}" destId="{8EC4D73B-36C3-4D89-B1B9-C8F80C029067}" srcOrd="1" destOrd="0" presId="urn:microsoft.com/office/officeart/2005/8/layout/hierarchy6"/>
    <dgm:cxn modelId="{312AE360-6D49-48EF-87A4-1684A04E4605}" type="presParOf" srcId="{52BC8C4C-F0AA-40DC-A13B-85EEB6B219CD}" destId="{BB18D3C8-1393-4D1B-95E0-5713ED75EBA0}" srcOrd="2" destOrd="0" presId="urn:microsoft.com/office/officeart/2005/8/layout/hierarchy6"/>
    <dgm:cxn modelId="{AD6BFD1E-06FD-41FE-9407-CBA663CC7CC0}" type="presParOf" srcId="{52BC8C4C-F0AA-40DC-A13B-85EEB6B219CD}" destId="{FB836A41-D77E-4BB0-ADCE-8E0B689E3806}" srcOrd="3" destOrd="0" presId="urn:microsoft.com/office/officeart/2005/8/layout/hierarchy6"/>
    <dgm:cxn modelId="{5AC2A987-19B5-46CC-952F-5FA06C7D922C}" type="presParOf" srcId="{FB836A41-D77E-4BB0-ADCE-8E0B689E3806}" destId="{5ACD8639-C869-4D0D-9F85-6D6A4ED92DED}" srcOrd="0" destOrd="0" presId="urn:microsoft.com/office/officeart/2005/8/layout/hierarchy6"/>
    <dgm:cxn modelId="{1508518F-9BB6-429B-8A06-14DC82354E24}" type="presParOf" srcId="{FB836A41-D77E-4BB0-ADCE-8E0B689E3806}" destId="{A4C11BC0-D98B-44ED-B107-C962EE5FA09C}" srcOrd="1" destOrd="0" presId="urn:microsoft.com/office/officeart/2005/8/layout/hierarchy6"/>
    <dgm:cxn modelId="{17DB3BF3-62F6-4C9B-9966-10AB18BC8561}" type="presParOf" srcId="{29059222-CD1D-4EEE-9C86-CEBAE291C834}" destId="{3CEFFC28-9D10-4C42-9615-EAEF57621890}" srcOrd="6" destOrd="0" presId="urn:microsoft.com/office/officeart/2005/8/layout/hierarchy6"/>
    <dgm:cxn modelId="{18EC1798-8FA1-43FE-9BFE-3E95D33AAD35}" type="presParOf" srcId="{29059222-CD1D-4EEE-9C86-CEBAE291C834}" destId="{A37A5324-4176-4271-883A-5F27B5AF76DA}" srcOrd="7" destOrd="0" presId="urn:microsoft.com/office/officeart/2005/8/layout/hierarchy6"/>
    <dgm:cxn modelId="{5C802BD7-7EC2-4978-B52A-A0C8E79BEE46}" type="presParOf" srcId="{A37A5324-4176-4271-883A-5F27B5AF76DA}" destId="{0A0646F8-9237-4D43-B5ED-940D75074B13}" srcOrd="0" destOrd="0" presId="urn:microsoft.com/office/officeart/2005/8/layout/hierarchy6"/>
    <dgm:cxn modelId="{0A60508B-5E84-4F48-B004-9C5B40D3FA17}" type="presParOf" srcId="{A37A5324-4176-4271-883A-5F27B5AF76DA}" destId="{852263D7-E361-46CD-9584-21FFFCD63577}" srcOrd="1" destOrd="0" presId="urn:microsoft.com/office/officeart/2005/8/layout/hierarchy6"/>
    <dgm:cxn modelId="{E41B16E9-E0F0-4FB7-A12C-A008180412C3}" type="presParOf" srcId="{852263D7-E361-46CD-9584-21FFFCD63577}" destId="{8C646751-2DE8-40F0-9A17-342E4C1FA65E}" srcOrd="0" destOrd="0" presId="urn:microsoft.com/office/officeart/2005/8/layout/hierarchy6"/>
    <dgm:cxn modelId="{298B3B7A-6DA7-46FC-88AC-2A0D3CEEE75B}" type="presParOf" srcId="{852263D7-E361-46CD-9584-21FFFCD63577}" destId="{EC374C31-F610-43BD-B2B0-4EC0EE0A420B}" srcOrd="1" destOrd="0" presId="urn:microsoft.com/office/officeart/2005/8/layout/hierarchy6"/>
    <dgm:cxn modelId="{7FF5BE94-5F4C-4481-9C34-A51937E5A991}" type="presParOf" srcId="{EC374C31-F610-43BD-B2B0-4EC0EE0A420B}" destId="{CC8F9452-3C91-4CB9-B183-753B5ACCB323}" srcOrd="0" destOrd="0" presId="urn:microsoft.com/office/officeart/2005/8/layout/hierarchy6"/>
    <dgm:cxn modelId="{793A6F6A-F2AB-42DC-AF03-C2A1301636E1}" type="presParOf" srcId="{EC374C31-F610-43BD-B2B0-4EC0EE0A420B}" destId="{6DFD238B-A4E1-4B9F-84DE-9805BA3769C6}" srcOrd="1" destOrd="0" presId="urn:microsoft.com/office/officeart/2005/8/layout/hierarchy6"/>
    <dgm:cxn modelId="{D5A5DCDA-FC72-4ABE-B828-9A3C6A9BFC8A}" type="presParOf" srcId="{29059222-CD1D-4EEE-9C86-CEBAE291C834}" destId="{53211F66-FF73-4746-956C-E8F2ED834FE3}" srcOrd="8" destOrd="0" presId="urn:microsoft.com/office/officeart/2005/8/layout/hierarchy6"/>
    <dgm:cxn modelId="{F8A2DA27-08FF-4F1E-9274-9E69D4A9BCF6}" type="presParOf" srcId="{29059222-CD1D-4EEE-9C86-CEBAE291C834}" destId="{F784B679-AD44-4D2F-87DF-1B7154425505}" srcOrd="9" destOrd="0" presId="urn:microsoft.com/office/officeart/2005/8/layout/hierarchy6"/>
    <dgm:cxn modelId="{78660789-0902-4358-A8BD-871C86C4EC20}" type="presParOf" srcId="{F784B679-AD44-4D2F-87DF-1B7154425505}" destId="{DC507484-D214-47D9-9D7F-9B91BAAA4767}" srcOrd="0" destOrd="0" presId="urn:microsoft.com/office/officeart/2005/8/layout/hierarchy6"/>
    <dgm:cxn modelId="{357A73D9-89E1-48B6-866A-818FE55A3846}" type="presParOf" srcId="{F784B679-AD44-4D2F-87DF-1B7154425505}" destId="{3BD98AF5-A923-44FE-A2B4-DED43C829C17}" srcOrd="1" destOrd="0" presId="urn:microsoft.com/office/officeart/2005/8/layout/hierarchy6"/>
    <dgm:cxn modelId="{48B8BC3F-AEA9-47B5-A865-D189A84215B2}" type="presParOf" srcId="{3BD98AF5-A923-44FE-A2B4-DED43C829C17}" destId="{7921D61C-312F-428C-A67F-4E082B0A651A}" srcOrd="0" destOrd="0" presId="urn:microsoft.com/office/officeart/2005/8/layout/hierarchy6"/>
    <dgm:cxn modelId="{538A3AC8-A059-4AA5-8263-E3BB75A63F31}" type="presParOf" srcId="{3BD98AF5-A923-44FE-A2B4-DED43C829C17}" destId="{AF146911-DA4D-40D2-B88C-79EC0E1F616F}" srcOrd="1" destOrd="0" presId="urn:microsoft.com/office/officeart/2005/8/layout/hierarchy6"/>
    <dgm:cxn modelId="{66EAFC4B-5540-489D-92F8-F2A534392EB5}" type="presParOf" srcId="{AF146911-DA4D-40D2-B88C-79EC0E1F616F}" destId="{837B7739-774A-4F77-9BD3-026CD22E8E85}" srcOrd="0" destOrd="0" presId="urn:microsoft.com/office/officeart/2005/8/layout/hierarchy6"/>
    <dgm:cxn modelId="{7AD02756-E138-4CD0-882A-14D11F5EEDE1}" type="presParOf" srcId="{AF146911-DA4D-40D2-B88C-79EC0E1F616F}" destId="{BEC50C92-1E5C-4B9A-A21D-322A57413607}" srcOrd="1" destOrd="0" presId="urn:microsoft.com/office/officeart/2005/8/layout/hierarchy6"/>
    <dgm:cxn modelId="{A9EB8180-5C68-4BFB-A34D-A17F2FCD8938}" type="presParOf" srcId="{3BD98AF5-A923-44FE-A2B4-DED43C829C17}" destId="{85984BEE-9FD0-443B-98E6-86633AE8A21B}" srcOrd="2" destOrd="0" presId="urn:microsoft.com/office/officeart/2005/8/layout/hierarchy6"/>
    <dgm:cxn modelId="{30802650-96AE-488F-9D07-F4817D63C8EC}" type="presParOf" srcId="{3BD98AF5-A923-44FE-A2B4-DED43C829C17}" destId="{3C56F7FB-CBB5-45F5-A174-A0EDB6FCFF17}" srcOrd="3" destOrd="0" presId="urn:microsoft.com/office/officeart/2005/8/layout/hierarchy6"/>
    <dgm:cxn modelId="{6E11A011-01FD-4294-9328-8CEC4E31D8DA}" type="presParOf" srcId="{3C56F7FB-CBB5-45F5-A174-A0EDB6FCFF17}" destId="{D4A743DA-C158-4509-91CD-7EBB45E699F6}" srcOrd="0" destOrd="0" presId="urn:microsoft.com/office/officeart/2005/8/layout/hierarchy6"/>
    <dgm:cxn modelId="{131E18C6-D67A-4CEA-81CF-D57E55ABECF4}" type="presParOf" srcId="{3C56F7FB-CBB5-45F5-A174-A0EDB6FCFF17}" destId="{6B131098-93FE-4161-8C7F-18B5EF343A47}" srcOrd="1" destOrd="0" presId="urn:microsoft.com/office/officeart/2005/8/layout/hierarchy6"/>
    <dgm:cxn modelId="{6D96E376-6DC2-4EE1-858F-64C55896D323}" type="presParOf" srcId="{3505B151-483C-48D5-BF85-9624F5CEB4C0}" destId="{70270CA9-42B0-494B-9595-1D96998997DA}" srcOrd="4" destOrd="0" presId="urn:microsoft.com/office/officeart/2005/8/layout/hierarchy6"/>
    <dgm:cxn modelId="{3D3799DB-9033-44C4-B8E1-BBE69E680A36}" type="presParOf" srcId="{3505B151-483C-48D5-BF85-9624F5CEB4C0}" destId="{257511FC-E9A2-4581-A42D-92B3A195253C}" srcOrd="5" destOrd="0" presId="urn:microsoft.com/office/officeart/2005/8/layout/hierarchy6"/>
    <dgm:cxn modelId="{06029B8A-B6BD-4B09-A9FA-64C8BE58D801}" type="presParOf" srcId="{257511FC-E9A2-4581-A42D-92B3A195253C}" destId="{0EF0A23C-2E02-4603-8D02-9A8EAC62F168}" srcOrd="0" destOrd="0" presId="urn:microsoft.com/office/officeart/2005/8/layout/hierarchy6"/>
    <dgm:cxn modelId="{4A87BF16-0EAE-4881-B6B3-8A970C7A66A9}" type="presParOf" srcId="{257511FC-E9A2-4581-A42D-92B3A195253C}" destId="{859E91E5-8BA8-46F6-AFEE-61223F76CDAC}" srcOrd="1" destOrd="0" presId="urn:microsoft.com/office/officeart/2005/8/layout/hierarchy6"/>
    <dgm:cxn modelId="{2834BD8C-71C5-43B2-90D5-24E1020F518A}" type="presParOf" srcId="{3505B151-483C-48D5-BF85-9624F5CEB4C0}" destId="{F15F3483-D04F-4758-984A-5A4BE6B10BC0}" srcOrd="6" destOrd="0" presId="urn:microsoft.com/office/officeart/2005/8/layout/hierarchy6"/>
    <dgm:cxn modelId="{3249E5A7-807D-4471-BEF4-A4D4C5AB1C3F}" type="presParOf" srcId="{3505B151-483C-48D5-BF85-9624F5CEB4C0}" destId="{899AB5CC-5DEA-4E80-A54D-12E081626278}" srcOrd="7" destOrd="0" presId="urn:microsoft.com/office/officeart/2005/8/layout/hierarchy6"/>
    <dgm:cxn modelId="{54111204-B54E-4DED-BD0A-E85FBD6B79AC}" type="presParOf" srcId="{899AB5CC-5DEA-4E80-A54D-12E081626278}" destId="{85FC4036-22AD-4DEE-83F6-DCE9CBABB06A}" srcOrd="0" destOrd="0" presId="urn:microsoft.com/office/officeart/2005/8/layout/hierarchy6"/>
    <dgm:cxn modelId="{7CA1C624-5C85-4877-9216-A376F9E5E778}" type="presParOf" srcId="{899AB5CC-5DEA-4E80-A54D-12E081626278}" destId="{8C53DB11-171D-4F58-B8E6-DEA333680C33}" srcOrd="1" destOrd="0" presId="urn:microsoft.com/office/officeart/2005/8/layout/hierarchy6"/>
    <dgm:cxn modelId="{49608E15-CF5E-4624-A8D1-685F0B6B717E}" type="presParOf" srcId="{C8F0F374-DB37-4DA0-B889-8C18AA491E13}" destId="{07EFE3E1-08AD-408B-852A-E0281D31A918}"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3C5E156-E5B7-48E6-91FC-5BDA734E668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25580CAE-2853-4703-B2BE-942BCE87C810}">
      <dgm:prSet phldrT="[Text]"/>
      <dgm:spPr>
        <a:solidFill>
          <a:schemeClr val="bg1">
            <a:lumMod val="75000"/>
          </a:schemeClr>
        </a:solidFill>
        <a:ln w="28575">
          <a:solidFill>
            <a:schemeClr val="tx1"/>
          </a:solidFill>
        </a:ln>
      </dgm:spPr>
      <dgm:t>
        <a:bodyPr/>
        <a:lstStyle/>
        <a:p>
          <a:r>
            <a:rPr lang="en-US" b="1">
              <a:solidFill>
                <a:schemeClr val="tx1"/>
              </a:solidFill>
            </a:rPr>
            <a:t>Structure</a:t>
          </a:r>
        </a:p>
      </dgm:t>
    </dgm:pt>
    <dgm:pt modelId="{6746C133-13DB-4CD5-B772-A858B280D70E}" type="parTrans" cxnId="{80541E98-055F-435F-9177-C4CABC15491F}">
      <dgm:prSet/>
      <dgm:spPr>
        <a:ln w="19050">
          <a:solidFill>
            <a:srgbClr val="F3AD8B"/>
          </a:solidFill>
        </a:ln>
      </dgm:spPr>
      <dgm:t>
        <a:bodyPr/>
        <a:lstStyle/>
        <a:p>
          <a:endParaRPr lang="en-US"/>
        </a:p>
      </dgm:t>
    </dgm:pt>
    <dgm:pt modelId="{F2BA37B4-7A04-49F7-B42C-7793AF06E12A}" type="sibTrans" cxnId="{80541E98-055F-435F-9177-C4CABC15491F}">
      <dgm:prSet/>
      <dgm:spPr/>
      <dgm:t>
        <a:bodyPr/>
        <a:lstStyle/>
        <a:p>
          <a:endParaRPr lang="en-US"/>
        </a:p>
      </dgm:t>
    </dgm:pt>
    <dgm:pt modelId="{22805CDA-D3EF-43C4-BA8E-500C7777FD32}">
      <dgm:prSet phldrT="[Text]"/>
      <dgm:spPr>
        <a:solidFill>
          <a:schemeClr val="bg1">
            <a:lumMod val="75000"/>
          </a:schemeClr>
        </a:solidFill>
        <a:ln w="28575">
          <a:solidFill>
            <a:schemeClr val="tx1"/>
          </a:solidFill>
        </a:ln>
      </dgm:spPr>
      <dgm:t>
        <a:bodyPr/>
        <a:lstStyle/>
        <a:p>
          <a:r>
            <a:rPr lang="en-US" b="1">
              <a:solidFill>
                <a:schemeClr val="tx1"/>
              </a:solidFill>
            </a:rPr>
            <a:t>Compact</a:t>
          </a:r>
        </a:p>
      </dgm:t>
    </dgm:pt>
    <dgm:pt modelId="{CEA4CDFD-5C7D-4EEE-80C9-7AE1280147C1}" type="parTrans" cxnId="{6A46D1E3-5258-4885-8FBA-B541A1244E26}">
      <dgm:prSet/>
      <dgm:spPr>
        <a:ln>
          <a:solidFill>
            <a:srgbClr val="F3AD8B"/>
          </a:solidFill>
        </a:ln>
      </dgm:spPr>
      <dgm:t>
        <a:bodyPr/>
        <a:lstStyle/>
        <a:p>
          <a:endParaRPr lang="en-US"/>
        </a:p>
      </dgm:t>
    </dgm:pt>
    <dgm:pt modelId="{34D896D8-FA7A-4378-B224-7B0F7B71CDD4}" type="sibTrans" cxnId="{6A46D1E3-5258-4885-8FBA-B541A1244E26}">
      <dgm:prSet/>
      <dgm:spPr/>
      <dgm:t>
        <a:bodyPr/>
        <a:lstStyle/>
        <a:p>
          <a:endParaRPr lang="en-US"/>
        </a:p>
      </dgm:t>
    </dgm:pt>
    <dgm:pt modelId="{161C95F2-F7AA-4C43-81D8-9AF4E5235F82}">
      <dgm:prSet phldrT="[Text]"/>
      <dgm:spPr>
        <a:solidFill>
          <a:schemeClr val="bg1">
            <a:lumMod val="75000"/>
          </a:schemeClr>
        </a:solidFill>
        <a:ln w="28575">
          <a:solidFill>
            <a:schemeClr val="tx1"/>
          </a:solidFill>
        </a:ln>
      </dgm:spPr>
      <dgm:t>
        <a:bodyPr/>
        <a:lstStyle/>
        <a:p>
          <a:r>
            <a:rPr lang="en-US" b="1">
              <a:solidFill>
                <a:schemeClr val="tx1"/>
              </a:solidFill>
            </a:rPr>
            <a:t>Aerodynamic</a:t>
          </a:r>
        </a:p>
      </dgm:t>
    </dgm:pt>
    <dgm:pt modelId="{607715B9-0687-452D-AD1F-B478AAD7AB4A}" type="parTrans" cxnId="{43F5C734-DC32-4252-A467-BC9057117FB5}">
      <dgm:prSet/>
      <dgm:spPr>
        <a:ln>
          <a:solidFill>
            <a:srgbClr val="F3AD8B"/>
          </a:solidFill>
        </a:ln>
      </dgm:spPr>
      <dgm:t>
        <a:bodyPr/>
        <a:lstStyle/>
        <a:p>
          <a:endParaRPr lang="en-US"/>
        </a:p>
      </dgm:t>
    </dgm:pt>
    <dgm:pt modelId="{420C92D2-1755-4C32-A85A-477AF48E1114}" type="sibTrans" cxnId="{43F5C734-DC32-4252-A467-BC9057117FB5}">
      <dgm:prSet/>
      <dgm:spPr/>
      <dgm:t>
        <a:bodyPr/>
        <a:lstStyle/>
        <a:p>
          <a:endParaRPr lang="en-US"/>
        </a:p>
      </dgm:t>
    </dgm:pt>
    <dgm:pt modelId="{F64F5F73-9D4A-4DCB-B6C5-CE73F6B205FC}">
      <dgm:prSet phldrT="[Text]"/>
      <dgm:spPr>
        <a:solidFill>
          <a:schemeClr val="bg1">
            <a:lumMod val="75000"/>
          </a:schemeClr>
        </a:solidFill>
        <a:ln w="28575">
          <a:solidFill>
            <a:schemeClr val="tx1"/>
          </a:solidFill>
        </a:ln>
      </dgm:spPr>
      <dgm:t>
        <a:bodyPr/>
        <a:lstStyle/>
        <a:p>
          <a:r>
            <a:rPr lang="en-US" b="1">
              <a:solidFill>
                <a:schemeClr val="tx1"/>
              </a:solidFill>
            </a:rPr>
            <a:t>Material</a:t>
          </a:r>
        </a:p>
      </dgm:t>
    </dgm:pt>
    <dgm:pt modelId="{F147ED44-823F-4AB0-BCBB-AADAA105F6AC}" type="parTrans" cxnId="{F8B262CF-B94D-4E98-BF3D-700434C33D5E}">
      <dgm:prSet/>
      <dgm:spPr>
        <a:ln>
          <a:solidFill>
            <a:srgbClr val="F3AD8B"/>
          </a:solidFill>
        </a:ln>
      </dgm:spPr>
      <dgm:t>
        <a:bodyPr/>
        <a:lstStyle/>
        <a:p>
          <a:endParaRPr lang="en-US"/>
        </a:p>
      </dgm:t>
    </dgm:pt>
    <dgm:pt modelId="{239917D9-D332-46A0-A4BA-FEC40AE425ED}" type="sibTrans" cxnId="{F8B262CF-B94D-4E98-BF3D-700434C33D5E}">
      <dgm:prSet/>
      <dgm:spPr/>
      <dgm:t>
        <a:bodyPr/>
        <a:lstStyle/>
        <a:p>
          <a:endParaRPr lang="en-US"/>
        </a:p>
      </dgm:t>
    </dgm:pt>
    <dgm:pt modelId="{7DECE51B-AAC8-43C2-803F-354CC1428D34}">
      <dgm:prSet phldrT="[Text]"/>
      <dgm:spPr>
        <a:solidFill>
          <a:schemeClr val="bg1">
            <a:lumMod val="75000"/>
          </a:schemeClr>
        </a:solidFill>
        <a:ln w="28575">
          <a:solidFill>
            <a:schemeClr val="tx1"/>
          </a:solidFill>
        </a:ln>
      </dgm:spPr>
      <dgm:t>
        <a:bodyPr/>
        <a:lstStyle/>
        <a:p>
          <a:r>
            <a:rPr lang="en-US" b="1">
              <a:solidFill>
                <a:schemeClr val="tx1"/>
              </a:solidFill>
            </a:rPr>
            <a:t>Vibration</a:t>
          </a:r>
        </a:p>
      </dgm:t>
    </dgm:pt>
    <dgm:pt modelId="{E940ED02-9B7A-48D5-A461-607650B76D0D}" type="parTrans" cxnId="{384CE917-3B65-40D3-8CE2-5B61C9FB269C}">
      <dgm:prSet/>
      <dgm:spPr>
        <a:ln>
          <a:solidFill>
            <a:srgbClr val="F3AD8B"/>
          </a:solidFill>
        </a:ln>
      </dgm:spPr>
      <dgm:t>
        <a:bodyPr/>
        <a:lstStyle/>
        <a:p>
          <a:endParaRPr lang="en-US"/>
        </a:p>
      </dgm:t>
    </dgm:pt>
    <dgm:pt modelId="{5A240520-C18B-41A1-BCD2-B76E91F444BC}" type="sibTrans" cxnId="{384CE917-3B65-40D3-8CE2-5B61C9FB269C}">
      <dgm:prSet/>
      <dgm:spPr/>
      <dgm:t>
        <a:bodyPr/>
        <a:lstStyle/>
        <a:p>
          <a:endParaRPr lang="en-US"/>
        </a:p>
      </dgm:t>
    </dgm:pt>
    <dgm:pt modelId="{FEBA1149-6EFC-416C-A446-DDCB895EA74C}">
      <dgm:prSet phldrT="[Text]"/>
      <dgm:spPr>
        <a:solidFill>
          <a:schemeClr val="bg1">
            <a:lumMod val="75000"/>
          </a:schemeClr>
        </a:solidFill>
        <a:ln w="28575">
          <a:solidFill>
            <a:schemeClr val="tx1"/>
          </a:solidFill>
        </a:ln>
      </dgm:spPr>
      <dgm:t>
        <a:bodyPr/>
        <a:lstStyle/>
        <a:p>
          <a:r>
            <a:rPr lang="en-US" b="1">
              <a:solidFill>
                <a:schemeClr val="tx1"/>
              </a:solidFill>
            </a:rPr>
            <a:t>Fixed</a:t>
          </a:r>
        </a:p>
      </dgm:t>
    </dgm:pt>
    <dgm:pt modelId="{5DE70CA3-E241-4D4E-8918-2166795D73E6}" type="parTrans" cxnId="{80C46C12-B7CE-4D22-AC3A-456C6B658436}">
      <dgm:prSet/>
      <dgm:spPr>
        <a:ln>
          <a:solidFill>
            <a:srgbClr val="F3AD8B"/>
          </a:solidFill>
        </a:ln>
      </dgm:spPr>
      <dgm:t>
        <a:bodyPr/>
        <a:lstStyle/>
        <a:p>
          <a:endParaRPr lang="en-US"/>
        </a:p>
      </dgm:t>
    </dgm:pt>
    <dgm:pt modelId="{0C182277-738E-49AD-9B75-1F4A26D2D7A3}" type="sibTrans" cxnId="{80C46C12-B7CE-4D22-AC3A-456C6B658436}">
      <dgm:prSet/>
      <dgm:spPr/>
      <dgm:t>
        <a:bodyPr/>
        <a:lstStyle/>
        <a:p>
          <a:endParaRPr lang="en-US"/>
        </a:p>
      </dgm:t>
    </dgm:pt>
    <dgm:pt modelId="{C8F0F374-DB37-4DA0-B889-8C18AA491E13}" type="pres">
      <dgm:prSet presAssocID="{73C5E156-E5B7-48E6-91FC-5BDA734E6680}" presName="mainComposite" presStyleCnt="0">
        <dgm:presLayoutVars>
          <dgm:chPref val="1"/>
          <dgm:dir/>
          <dgm:animOne val="branch"/>
          <dgm:animLvl val="lvl"/>
          <dgm:resizeHandles val="exact"/>
        </dgm:presLayoutVars>
      </dgm:prSet>
      <dgm:spPr/>
    </dgm:pt>
    <dgm:pt modelId="{66160F73-5921-45F2-966C-76DEB670B3E7}" type="pres">
      <dgm:prSet presAssocID="{73C5E156-E5B7-48E6-91FC-5BDA734E6680}" presName="hierFlow" presStyleCnt="0"/>
      <dgm:spPr/>
    </dgm:pt>
    <dgm:pt modelId="{65069A24-0E9D-4060-A726-54C7617F0E35}" type="pres">
      <dgm:prSet presAssocID="{73C5E156-E5B7-48E6-91FC-5BDA734E6680}" presName="hierChild1" presStyleCnt="0">
        <dgm:presLayoutVars>
          <dgm:chPref val="1"/>
          <dgm:animOne val="branch"/>
          <dgm:animLvl val="lvl"/>
        </dgm:presLayoutVars>
      </dgm:prSet>
      <dgm:spPr/>
    </dgm:pt>
    <dgm:pt modelId="{B361928D-C067-42A2-B988-90A7402DDE11}" type="pres">
      <dgm:prSet presAssocID="{25580CAE-2853-4703-B2BE-942BCE87C810}" presName="Name14" presStyleCnt="0"/>
      <dgm:spPr/>
    </dgm:pt>
    <dgm:pt modelId="{8EB529B4-B3DB-461B-9445-9BB88A5A6463}" type="pres">
      <dgm:prSet presAssocID="{25580CAE-2853-4703-B2BE-942BCE87C810}" presName="level1Shape" presStyleLbl="node0" presStyleIdx="0" presStyleCnt="1">
        <dgm:presLayoutVars>
          <dgm:chPref val="3"/>
        </dgm:presLayoutVars>
      </dgm:prSet>
      <dgm:spPr/>
    </dgm:pt>
    <dgm:pt modelId="{CFCC97B2-45BA-4114-A2E4-EA556912BCA0}" type="pres">
      <dgm:prSet presAssocID="{25580CAE-2853-4703-B2BE-942BCE87C810}" presName="hierChild2" presStyleCnt="0"/>
      <dgm:spPr/>
    </dgm:pt>
    <dgm:pt modelId="{AFA2FDAC-B829-489D-A8B2-AD98AE7179DD}" type="pres">
      <dgm:prSet presAssocID="{CEA4CDFD-5C7D-4EEE-80C9-7AE1280147C1}" presName="Name19" presStyleLbl="parChTrans1D2" presStyleIdx="0" presStyleCnt="5"/>
      <dgm:spPr/>
    </dgm:pt>
    <dgm:pt modelId="{0794DFC0-2DC3-4D9F-9C4C-BF46C7CC49CF}" type="pres">
      <dgm:prSet presAssocID="{22805CDA-D3EF-43C4-BA8E-500C7777FD32}" presName="Name21" presStyleCnt="0"/>
      <dgm:spPr/>
    </dgm:pt>
    <dgm:pt modelId="{EE194001-EDA3-4678-9FF7-C7E4DBD698EA}" type="pres">
      <dgm:prSet presAssocID="{22805CDA-D3EF-43C4-BA8E-500C7777FD32}" presName="level2Shape" presStyleLbl="node2" presStyleIdx="0" presStyleCnt="5"/>
      <dgm:spPr/>
    </dgm:pt>
    <dgm:pt modelId="{AD783808-520E-4833-B104-69358468E9D2}" type="pres">
      <dgm:prSet presAssocID="{22805CDA-D3EF-43C4-BA8E-500C7777FD32}" presName="hierChild3" presStyleCnt="0"/>
      <dgm:spPr/>
    </dgm:pt>
    <dgm:pt modelId="{965DF014-5C03-4DDD-BC15-D084EAB6AF7D}" type="pres">
      <dgm:prSet presAssocID="{607715B9-0687-452D-AD1F-B478AAD7AB4A}" presName="Name19" presStyleLbl="parChTrans1D2" presStyleIdx="1" presStyleCnt="5"/>
      <dgm:spPr/>
    </dgm:pt>
    <dgm:pt modelId="{AA8B766E-385B-48EA-A58A-89A5434BE4D6}" type="pres">
      <dgm:prSet presAssocID="{161C95F2-F7AA-4C43-81D8-9AF4E5235F82}" presName="Name21" presStyleCnt="0"/>
      <dgm:spPr/>
    </dgm:pt>
    <dgm:pt modelId="{8CC81F3F-0824-4130-941F-158D4C8109D9}" type="pres">
      <dgm:prSet presAssocID="{161C95F2-F7AA-4C43-81D8-9AF4E5235F82}" presName="level2Shape" presStyleLbl="node2" presStyleIdx="1" presStyleCnt="5"/>
      <dgm:spPr/>
    </dgm:pt>
    <dgm:pt modelId="{3B8C6D90-FED7-4451-99C4-9DF45BA1D770}" type="pres">
      <dgm:prSet presAssocID="{161C95F2-F7AA-4C43-81D8-9AF4E5235F82}" presName="hierChild3" presStyleCnt="0"/>
      <dgm:spPr/>
    </dgm:pt>
    <dgm:pt modelId="{33EA7B44-0F54-4B92-B594-444B2850B349}" type="pres">
      <dgm:prSet presAssocID="{F147ED44-823F-4AB0-BCBB-AADAA105F6AC}" presName="Name19" presStyleLbl="parChTrans1D2" presStyleIdx="2" presStyleCnt="5"/>
      <dgm:spPr/>
    </dgm:pt>
    <dgm:pt modelId="{6FC493AA-E23D-49FE-949F-9AC4BBA21049}" type="pres">
      <dgm:prSet presAssocID="{F64F5F73-9D4A-4DCB-B6C5-CE73F6B205FC}" presName="Name21" presStyleCnt="0"/>
      <dgm:spPr/>
    </dgm:pt>
    <dgm:pt modelId="{A72CB1D9-4B2A-4FA2-A4AD-3B72436CACF4}" type="pres">
      <dgm:prSet presAssocID="{F64F5F73-9D4A-4DCB-B6C5-CE73F6B205FC}" presName="level2Shape" presStyleLbl="node2" presStyleIdx="2" presStyleCnt="5"/>
      <dgm:spPr/>
    </dgm:pt>
    <dgm:pt modelId="{52BC8C4C-F0AA-40DC-A13B-85EEB6B219CD}" type="pres">
      <dgm:prSet presAssocID="{F64F5F73-9D4A-4DCB-B6C5-CE73F6B205FC}" presName="hierChild3" presStyleCnt="0"/>
      <dgm:spPr/>
    </dgm:pt>
    <dgm:pt modelId="{3CEFFC28-9D10-4C42-9615-EAEF57621890}" type="pres">
      <dgm:prSet presAssocID="{E940ED02-9B7A-48D5-A461-607650B76D0D}" presName="Name19" presStyleLbl="parChTrans1D2" presStyleIdx="3" presStyleCnt="5"/>
      <dgm:spPr/>
    </dgm:pt>
    <dgm:pt modelId="{A37A5324-4176-4271-883A-5F27B5AF76DA}" type="pres">
      <dgm:prSet presAssocID="{7DECE51B-AAC8-43C2-803F-354CC1428D34}" presName="Name21" presStyleCnt="0"/>
      <dgm:spPr/>
    </dgm:pt>
    <dgm:pt modelId="{0A0646F8-9237-4D43-B5ED-940D75074B13}" type="pres">
      <dgm:prSet presAssocID="{7DECE51B-AAC8-43C2-803F-354CC1428D34}" presName="level2Shape" presStyleLbl="node2" presStyleIdx="3" presStyleCnt="5"/>
      <dgm:spPr/>
    </dgm:pt>
    <dgm:pt modelId="{852263D7-E361-46CD-9584-21FFFCD63577}" type="pres">
      <dgm:prSet presAssocID="{7DECE51B-AAC8-43C2-803F-354CC1428D34}" presName="hierChild3" presStyleCnt="0"/>
      <dgm:spPr/>
    </dgm:pt>
    <dgm:pt modelId="{53211F66-FF73-4746-956C-E8F2ED834FE3}" type="pres">
      <dgm:prSet presAssocID="{5DE70CA3-E241-4D4E-8918-2166795D73E6}" presName="Name19" presStyleLbl="parChTrans1D2" presStyleIdx="4" presStyleCnt="5"/>
      <dgm:spPr/>
    </dgm:pt>
    <dgm:pt modelId="{F784B679-AD44-4D2F-87DF-1B7154425505}" type="pres">
      <dgm:prSet presAssocID="{FEBA1149-6EFC-416C-A446-DDCB895EA74C}" presName="Name21" presStyleCnt="0"/>
      <dgm:spPr/>
    </dgm:pt>
    <dgm:pt modelId="{DC507484-D214-47D9-9D7F-9B91BAAA4767}" type="pres">
      <dgm:prSet presAssocID="{FEBA1149-6EFC-416C-A446-DDCB895EA74C}" presName="level2Shape" presStyleLbl="node2" presStyleIdx="4" presStyleCnt="5"/>
      <dgm:spPr/>
    </dgm:pt>
    <dgm:pt modelId="{3BD98AF5-A923-44FE-A2B4-DED43C829C17}" type="pres">
      <dgm:prSet presAssocID="{FEBA1149-6EFC-416C-A446-DDCB895EA74C}" presName="hierChild3" presStyleCnt="0"/>
      <dgm:spPr/>
    </dgm:pt>
    <dgm:pt modelId="{07EFE3E1-08AD-408B-852A-E0281D31A918}" type="pres">
      <dgm:prSet presAssocID="{73C5E156-E5B7-48E6-91FC-5BDA734E6680}" presName="bgShapesFlow" presStyleCnt="0"/>
      <dgm:spPr/>
    </dgm:pt>
  </dgm:ptLst>
  <dgm:cxnLst>
    <dgm:cxn modelId="{80C46C12-B7CE-4D22-AC3A-456C6B658436}" srcId="{25580CAE-2853-4703-B2BE-942BCE87C810}" destId="{FEBA1149-6EFC-416C-A446-DDCB895EA74C}" srcOrd="4" destOrd="0" parTransId="{5DE70CA3-E241-4D4E-8918-2166795D73E6}" sibTransId="{0C182277-738E-49AD-9B75-1F4A26D2D7A3}"/>
    <dgm:cxn modelId="{384CE917-3B65-40D3-8CE2-5B61C9FB269C}" srcId="{25580CAE-2853-4703-B2BE-942BCE87C810}" destId="{7DECE51B-AAC8-43C2-803F-354CC1428D34}" srcOrd="3" destOrd="0" parTransId="{E940ED02-9B7A-48D5-A461-607650B76D0D}" sibTransId="{5A240520-C18B-41A1-BCD2-B76E91F444BC}"/>
    <dgm:cxn modelId="{F8FB0C2F-CE93-48A7-948C-949F4CA456BE}" type="presOf" srcId="{25580CAE-2853-4703-B2BE-942BCE87C810}" destId="{8EB529B4-B3DB-461B-9445-9BB88A5A6463}" srcOrd="0" destOrd="0" presId="urn:microsoft.com/office/officeart/2005/8/layout/hierarchy6"/>
    <dgm:cxn modelId="{43F5C734-DC32-4252-A467-BC9057117FB5}" srcId="{25580CAE-2853-4703-B2BE-942BCE87C810}" destId="{161C95F2-F7AA-4C43-81D8-9AF4E5235F82}" srcOrd="1" destOrd="0" parTransId="{607715B9-0687-452D-AD1F-B478AAD7AB4A}" sibTransId="{420C92D2-1755-4C32-A85A-477AF48E1114}"/>
    <dgm:cxn modelId="{CB756E36-C11B-4DA0-8D07-63E89A3F1819}" type="presOf" srcId="{CEA4CDFD-5C7D-4EEE-80C9-7AE1280147C1}" destId="{AFA2FDAC-B829-489D-A8B2-AD98AE7179DD}" srcOrd="0" destOrd="0" presId="urn:microsoft.com/office/officeart/2005/8/layout/hierarchy6"/>
    <dgm:cxn modelId="{0868AD5F-F591-40AE-A42C-6EB8D59AF14B}" type="presOf" srcId="{FEBA1149-6EFC-416C-A446-DDCB895EA74C}" destId="{DC507484-D214-47D9-9D7F-9B91BAAA4767}" srcOrd="0" destOrd="0" presId="urn:microsoft.com/office/officeart/2005/8/layout/hierarchy6"/>
    <dgm:cxn modelId="{E11F7747-0BD7-419B-946F-FB46CFA3D2F0}" type="presOf" srcId="{5DE70CA3-E241-4D4E-8918-2166795D73E6}" destId="{53211F66-FF73-4746-956C-E8F2ED834FE3}" srcOrd="0" destOrd="0" presId="urn:microsoft.com/office/officeart/2005/8/layout/hierarchy6"/>
    <dgm:cxn modelId="{85D2E751-C040-461C-BC96-A5DDE7804DEB}" type="presOf" srcId="{161C95F2-F7AA-4C43-81D8-9AF4E5235F82}" destId="{8CC81F3F-0824-4130-941F-158D4C8109D9}" srcOrd="0" destOrd="0" presId="urn:microsoft.com/office/officeart/2005/8/layout/hierarchy6"/>
    <dgm:cxn modelId="{02526A52-B734-4711-85F0-8E37F063460F}" type="presOf" srcId="{F64F5F73-9D4A-4DCB-B6C5-CE73F6B205FC}" destId="{A72CB1D9-4B2A-4FA2-A4AD-3B72436CACF4}" srcOrd="0" destOrd="0" presId="urn:microsoft.com/office/officeart/2005/8/layout/hierarchy6"/>
    <dgm:cxn modelId="{A2DF518E-A377-42EF-8F3A-7B25AFD67715}" type="presOf" srcId="{F147ED44-823F-4AB0-BCBB-AADAA105F6AC}" destId="{33EA7B44-0F54-4B92-B594-444B2850B349}" srcOrd="0" destOrd="0" presId="urn:microsoft.com/office/officeart/2005/8/layout/hierarchy6"/>
    <dgm:cxn modelId="{80541E98-055F-435F-9177-C4CABC15491F}" srcId="{73C5E156-E5B7-48E6-91FC-5BDA734E6680}" destId="{25580CAE-2853-4703-B2BE-942BCE87C810}" srcOrd="0" destOrd="0" parTransId="{6746C133-13DB-4CD5-B772-A858B280D70E}" sibTransId="{F2BA37B4-7A04-49F7-B42C-7793AF06E12A}"/>
    <dgm:cxn modelId="{2775279C-5707-4D53-A282-359051403CDD}" type="presOf" srcId="{E940ED02-9B7A-48D5-A461-607650B76D0D}" destId="{3CEFFC28-9D10-4C42-9615-EAEF57621890}" srcOrd="0" destOrd="0" presId="urn:microsoft.com/office/officeart/2005/8/layout/hierarchy6"/>
    <dgm:cxn modelId="{7C22E1A2-31F6-4071-8FB8-9D193851D1D4}" type="presOf" srcId="{73C5E156-E5B7-48E6-91FC-5BDA734E6680}" destId="{C8F0F374-DB37-4DA0-B889-8C18AA491E13}" srcOrd="0" destOrd="0" presId="urn:microsoft.com/office/officeart/2005/8/layout/hierarchy6"/>
    <dgm:cxn modelId="{7A3753AD-5716-4D0B-B5A2-21D79A614A92}" type="presOf" srcId="{22805CDA-D3EF-43C4-BA8E-500C7777FD32}" destId="{EE194001-EDA3-4678-9FF7-C7E4DBD698EA}" srcOrd="0" destOrd="0" presId="urn:microsoft.com/office/officeart/2005/8/layout/hierarchy6"/>
    <dgm:cxn modelId="{4D22A6BD-8DE6-4271-AEBF-3BAA8A494895}" type="presOf" srcId="{7DECE51B-AAC8-43C2-803F-354CC1428D34}" destId="{0A0646F8-9237-4D43-B5ED-940D75074B13}" srcOrd="0" destOrd="0" presId="urn:microsoft.com/office/officeart/2005/8/layout/hierarchy6"/>
    <dgm:cxn modelId="{F8B262CF-B94D-4E98-BF3D-700434C33D5E}" srcId="{25580CAE-2853-4703-B2BE-942BCE87C810}" destId="{F64F5F73-9D4A-4DCB-B6C5-CE73F6B205FC}" srcOrd="2" destOrd="0" parTransId="{F147ED44-823F-4AB0-BCBB-AADAA105F6AC}" sibTransId="{239917D9-D332-46A0-A4BA-FEC40AE425ED}"/>
    <dgm:cxn modelId="{6A46D1E3-5258-4885-8FBA-B541A1244E26}" srcId="{25580CAE-2853-4703-B2BE-942BCE87C810}" destId="{22805CDA-D3EF-43C4-BA8E-500C7777FD32}" srcOrd="0" destOrd="0" parTransId="{CEA4CDFD-5C7D-4EEE-80C9-7AE1280147C1}" sibTransId="{34D896D8-FA7A-4378-B224-7B0F7B71CDD4}"/>
    <dgm:cxn modelId="{231643FB-FDE9-4A74-867E-1D195C917910}" type="presOf" srcId="{607715B9-0687-452D-AD1F-B478AAD7AB4A}" destId="{965DF014-5C03-4DDD-BC15-D084EAB6AF7D}" srcOrd="0" destOrd="0" presId="urn:microsoft.com/office/officeart/2005/8/layout/hierarchy6"/>
    <dgm:cxn modelId="{93FC6764-43B7-463B-ADEF-EAC0C4D5DEA8}" type="presParOf" srcId="{C8F0F374-DB37-4DA0-B889-8C18AA491E13}" destId="{66160F73-5921-45F2-966C-76DEB670B3E7}" srcOrd="0" destOrd="0" presId="urn:microsoft.com/office/officeart/2005/8/layout/hierarchy6"/>
    <dgm:cxn modelId="{86B54D87-CBC8-417D-AB10-DE181B3BDBBB}" type="presParOf" srcId="{66160F73-5921-45F2-966C-76DEB670B3E7}" destId="{65069A24-0E9D-4060-A726-54C7617F0E35}" srcOrd="0" destOrd="0" presId="urn:microsoft.com/office/officeart/2005/8/layout/hierarchy6"/>
    <dgm:cxn modelId="{E3E7B6E9-0678-439E-8480-BC0580640FB4}" type="presParOf" srcId="{65069A24-0E9D-4060-A726-54C7617F0E35}" destId="{B361928D-C067-42A2-B988-90A7402DDE11}" srcOrd="0" destOrd="0" presId="urn:microsoft.com/office/officeart/2005/8/layout/hierarchy6"/>
    <dgm:cxn modelId="{722C37B0-E6F4-4E46-A6BD-47398A197E4B}" type="presParOf" srcId="{B361928D-C067-42A2-B988-90A7402DDE11}" destId="{8EB529B4-B3DB-461B-9445-9BB88A5A6463}" srcOrd="0" destOrd="0" presId="urn:microsoft.com/office/officeart/2005/8/layout/hierarchy6"/>
    <dgm:cxn modelId="{27077FB3-B930-42E6-A27F-445AFC396779}" type="presParOf" srcId="{B361928D-C067-42A2-B988-90A7402DDE11}" destId="{CFCC97B2-45BA-4114-A2E4-EA556912BCA0}" srcOrd="1" destOrd="0" presId="urn:microsoft.com/office/officeart/2005/8/layout/hierarchy6"/>
    <dgm:cxn modelId="{8A22B31B-E571-4AFD-9A55-CDDE63701BAB}" type="presParOf" srcId="{CFCC97B2-45BA-4114-A2E4-EA556912BCA0}" destId="{AFA2FDAC-B829-489D-A8B2-AD98AE7179DD}" srcOrd="0" destOrd="0" presId="urn:microsoft.com/office/officeart/2005/8/layout/hierarchy6"/>
    <dgm:cxn modelId="{F654A3A8-0229-4295-8A04-5CB71B73622A}" type="presParOf" srcId="{CFCC97B2-45BA-4114-A2E4-EA556912BCA0}" destId="{0794DFC0-2DC3-4D9F-9C4C-BF46C7CC49CF}" srcOrd="1" destOrd="0" presId="urn:microsoft.com/office/officeart/2005/8/layout/hierarchy6"/>
    <dgm:cxn modelId="{84A096F9-6227-45C9-8EAE-0511DAB726BC}" type="presParOf" srcId="{0794DFC0-2DC3-4D9F-9C4C-BF46C7CC49CF}" destId="{EE194001-EDA3-4678-9FF7-C7E4DBD698EA}" srcOrd="0" destOrd="0" presId="urn:microsoft.com/office/officeart/2005/8/layout/hierarchy6"/>
    <dgm:cxn modelId="{D372DE3A-8474-44B0-9DA7-8FC5A39DB6E1}" type="presParOf" srcId="{0794DFC0-2DC3-4D9F-9C4C-BF46C7CC49CF}" destId="{AD783808-520E-4833-B104-69358468E9D2}" srcOrd="1" destOrd="0" presId="urn:microsoft.com/office/officeart/2005/8/layout/hierarchy6"/>
    <dgm:cxn modelId="{EFC1BA88-EC3A-4AA2-A36E-B7959A19A6DF}" type="presParOf" srcId="{CFCC97B2-45BA-4114-A2E4-EA556912BCA0}" destId="{965DF014-5C03-4DDD-BC15-D084EAB6AF7D}" srcOrd="2" destOrd="0" presId="urn:microsoft.com/office/officeart/2005/8/layout/hierarchy6"/>
    <dgm:cxn modelId="{F1B5A6C3-1D29-4B3D-9EA4-6657F07C3257}" type="presParOf" srcId="{CFCC97B2-45BA-4114-A2E4-EA556912BCA0}" destId="{AA8B766E-385B-48EA-A58A-89A5434BE4D6}" srcOrd="3" destOrd="0" presId="urn:microsoft.com/office/officeart/2005/8/layout/hierarchy6"/>
    <dgm:cxn modelId="{10678871-8B90-4F56-BBEA-B0004A20CF8E}" type="presParOf" srcId="{AA8B766E-385B-48EA-A58A-89A5434BE4D6}" destId="{8CC81F3F-0824-4130-941F-158D4C8109D9}" srcOrd="0" destOrd="0" presId="urn:microsoft.com/office/officeart/2005/8/layout/hierarchy6"/>
    <dgm:cxn modelId="{D3944974-752B-43FE-9ABF-7F6090E16CEF}" type="presParOf" srcId="{AA8B766E-385B-48EA-A58A-89A5434BE4D6}" destId="{3B8C6D90-FED7-4451-99C4-9DF45BA1D770}" srcOrd="1" destOrd="0" presId="urn:microsoft.com/office/officeart/2005/8/layout/hierarchy6"/>
    <dgm:cxn modelId="{564A0429-6549-4968-9C1B-A6CC956E77E8}" type="presParOf" srcId="{CFCC97B2-45BA-4114-A2E4-EA556912BCA0}" destId="{33EA7B44-0F54-4B92-B594-444B2850B349}" srcOrd="4" destOrd="0" presId="urn:microsoft.com/office/officeart/2005/8/layout/hierarchy6"/>
    <dgm:cxn modelId="{F422C42C-487C-49C6-81B0-ADB0820D1A40}" type="presParOf" srcId="{CFCC97B2-45BA-4114-A2E4-EA556912BCA0}" destId="{6FC493AA-E23D-49FE-949F-9AC4BBA21049}" srcOrd="5" destOrd="0" presId="urn:microsoft.com/office/officeart/2005/8/layout/hierarchy6"/>
    <dgm:cxn modelId="{AE287B54-A1BE-4AA4-9819-05595B7D663D}" type="presParOf" srcId="{6FC493AA-E23D-49FE-949F-9AC4BBA21049}" destId="{A72CB1D9-4B2A-4FA2-A4AD-3B72436CACF4}" srcOrd="0" destOrd="0" presId="urn:microsoft.com/office/officeart/2005/8/layout/hierarchy6"/>
    <dgm:cxn modelId="{D0F45ED7-80BC-4FD4-8E7E-A2E5A230CB8E}" type="presParOf" srcId="{6FC493AA-E23D-49FE-949F-9AC4BBA21049}" destId="{52BC8C4C-F0AA-40DC-A13B-85EEB6B219CD}" srcOrd="1" destOrd="0" presId="urn:microsoft.com/office/officeart/2005/8/layout/hierarchy6"/>
    <dgm:cxn modelId="{F2944192-5EFD-494C-9F9E-660578C4B7B6}" type="presParOf" srcId="{CFCC97B2-45BA-4114-A2E4-EA556912BCA0}" destId="{3CEFFC28-9D10-4C42-9615-EAEF57621890}" srcOrd="6" destOrd="0" presId="urn:microsoft.com/office/officeart/2005/8/layout/hierarchy6"/>
    <dgm:cxn modelId="{66977D3F-A219-41ED-9A2D-C1868C92C12A}" type="presParOf" srcId="{CFCC97B2-45BA-4114-A2E4-EA556912BCA0}" destId="{A37A5324-4176-4271-883A-5F27B5AF76DA}" srcOrd="7" destOrd="0" presId="urn:microsoft.com/office/officeart/2005/8/layout/hierarchy6"/>
    <dgm:cxn modelId="{1AFCC9D2-8D68-4D68-9302-3AD5247EB0CC}" type="presParOf" srcId="{A37A5324-4176-4271-883A-5F27B5AF76DA}" destId="{0A0646F8-9237-4D43-B5ED-940D75074B13}" srcOrd="0" destOrd="0" presId="urn:microsoft.com/office/officeart/2005/8/layout/hierarchy6"/>
    <dgm:cxn modelId="{21425BE7-D4A2-4E44-AAC4-F65124A7EBE3}" type="presParOf" srcId="{A37A5324-4176-4271-883A-5F27B5AF76DA}" destId="{852263D7-E361-46CD-9584-21FFFCD63577}" srcOrd="1" destOrd="0" presId="urn:microsoft.com/office/officeart/2005/8/layout/hierarchy6"/>
    <dgm:cxn modelId="{25DFD866-3FDF-4021-AAA9-6C4BF9EFC261}" type="presParOf" srcId="{CFCC97B2-45BA-4114-A2E4-EA556912BCA0}" destId="{53211F66-FF73-4746-956C-E8F2ED834FE3}" srcOrd="8" destOrd="0" presId="urn:microsoft.com/office/officeart/2005/8/layout/hierarchy6"/>
    <dgm:cxn modelId="{99DCF736-F805-4B72-9E6B-EC98016A9545}" type="presParOf" srcId="{CFCC97B2-45BA-4114-A2E4-EA556912BCA0}" destId="{F784B679-AD44-4D2F-87DF-1B7154425505}" srcOrd="9" destOrd="0" presId="urn:microsoft.com/office/officeart/2005/8/layout/hierarchy6"/>
    <dgm:cxn modelId="{82273870-DE79-4011-96DC-8131E8B08A15}" type="presParOf" srcId="{F784B679-AD44-4D2F-87DF-1B7154425505}" destId="{DC507484-D214-47D9-9D7F-9B91BAAA4767}" srcOrd="0" destOrd="0" presId="urn:microsoft.com/office/officeart/2005/8/layout/hierarchy6"/>
    <dgm:cxn modelId="{33A6AE9D-625F-4BE7-AB22-6BDF2AACBDF0}" type="presParOf" srcId="{F784B679-AD44-4D2F-87DF-1B7154425505}" destId="{3BD98AF5-A923-44FE-A2B4-DED43C829C17}" srcOrd="1" destOrd="0" presId="urn:microsoft.com/office/officeart/2005/8/layout/hierarchy6"/>
    <dgm:cxn modelId="{49608E15-CF5E-4624-A8D1-685F0B6B717E}" type="presParOf" srcId="{C8F0F374-DB37-4DA0-B889-8C18AA491E13}" destId="{07EFE3E1-08AD-408B-852A-E0281D31A918}"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3C5E156-E5B7-48E6-91FC-5BDA734E668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CB7D10A7-E43A-4CED-B251-F39E3E5309FE}">
      <dgm:prSet phldrT="[Text]"/>
      <dgm:spPr>
        <a:solidFill>
          <a:srgbClr val="697688"/>
        </a:solidFill>
        <a:ln w="28575">
          <a:noFill/>
        </a:ln>
      </dgm:spPr>
      <dgm:t>
        <a:bodyPr/>
        <a:lstStyle/>
        <a:p>
          <a:r>
            <a:rPr lang="en-US">
              <a:solidFill>
                <a:schemeClr val="bg1"/>
              </a:solidFill>
            </a:rPr>
            <a:t>F1TENTH Chassis</a:t>
          </a:r>
        </a:p>
      </dgm:t>
    </dgm:pt>
    <dgm:pt modelId="{3C91B126-9916-49AC-AA12-B62749D56774}" type="parTrans" cxnId="{C295075C-A165-4063-BE2E-849E1944CB26}">
      <dgm:prSet/>
      <dgm:spPr/>
      <dgm:t>
        <a:bodyPr/>
        <a:lstStyle/>
        <a:p>
          <a:endParaRPr lang="en-US"/>
        </a:p>
      </dgm:t>
    </dgm:pt>
    <dgm:pt modelId="{88AFE221-6F93-4F03-B0C0-3346599EE25A}" type="sibTrans" cxnId="{C295075C-A165-4063-BE2E-849E1944CB26}">
      <dgm:prSet/>
      <dgm:spPr/>
      <dgm:t>
        <a:bodyPr/>
        <a:lstStyle/>
        <a:p>
          <a:endParaRPr lang="en-US"/>
        </a:p>
      </dgm:t>
    </dgm:pt>
    <dgm:pt modelId="{FF93EAA2-09D6-4BB7-83CB-89C46915F14D}">
      <dgm:prSet phldrT="[Text]"/>
      <dgm:spPr>
        <a:solidFill>
          <a:srgbClr val="F5B98F"/>
        </a:solidFill>
        <a:ln w="28575">
          <a:noFill/>
        </a:ln>
      </dgm:spPr>
      <dgm:t>
        <a:bodyPr/>
        <a:lstStyle/>
        <a:p>
          <a:r>
            <a:rPr lang="en-US">
              <a:solidFill>
                <a:schemeClr val="bg1"/>
              </a:solidFill>
            </a:rPr>
            <a:t>Movement</a:t>
          </a:r>
        </a:p>
      </dgm:t>
    </dgm:pt>
    <dgm:pt modelId="{6633B369-E1E7-4EFD-B8F1-E80AC5A0B708}" type="parTrans" cxnId="{ECD9264F-99EE-43BA-86F1-B84BF8255FCE}">
      <dgm:prSet/>
      <dgm:spPr>
        <a:solidFill>
          <a:srgbClr val="F3AD8B"/>
        </a:solidFill>
        <a:ln w="19050">
          <a:solidFill>
            <a:srgbClr val="F3AD8B"/>
          </a:solidFill>
        </a:ln>
      </dgm:spPr>
      <dgm:t>
        <a:bodyPr/>
        <a:lstStyle/>
        <a:p>
          <a:endParaRPr lang="en-US"/>
        </a:p>
      </dgm:t>
    </dgm:pt>
    <dgm:pt modelId="{1D66ECC2-BD93-452A-A265-3C4CD80DC9FA}" type="sibTrans" cxnId="{ECD9264F-99EE-43BA-86F1-B84BF8255FCE}">
      <dgm:prSet/>
      <dgm:spPr/>
      <dgm:t>
        <a:bodyPr/>
        <a:lstStyle/>
        <a:p>
          <a:endParaRPr lang="en-US"/>
        </a:p>
      </dgm:t>
    </dgm:pt>
    <dgm:pt modelId="{25580CAE-2853-4703-B2BE-942BCE87C810}">
      <dgm:prSet phldrT="[Text]"/>
      <dgm:spPr>
        <a:solidFill>
          <a:schemeClr val="bg1">
            <a:lumMod val="75000"/>
          </a:schemeClr>
        </a:solidFill>
        <a:ln w="28575">
          <a:solidFill>
            <a:schemeClr val="tx1"/>
          </a:solidFill>
        </a:ln>
      </dgm:spPr>
      <dgm:t>
        <a:bodyPr/>
        <a:lstStyle/>
        <a:p>
          <a:r>
            <a:rPr lang="en-US" b="1">
              <a:solidFill>
                <a:schemeClr val="tx1"/>
              </a:solidFill>
            </a:rPr>
            <a:t>Structure</a:t>
          </a:r>
        </a:p>
      </dgm:t>
    </dgm:pt>
    <dgm:pt modelId="{6746C133-13DB-4CD5-B772-A858B280D70E}" type="parTrans" cxnId="{80541E98-055F-435F-9177-C4CABC15491F}">
      <dgm:prSet/>
      <dgm:spPr>
        <a:ln w="19050">
          <a:solidFill>
            <a:srgbClr val="F3AD8B"/>
          </a:solidFill>
        </a:ln>
      </dgm:spPr>
      <dgm:t>
        <a:bodyPr/>
        <a:lstStyle/>
        <a:p>
          <a:endParaRPr lang="en-US"/>
        </a:p>
      </dgm:t>
    </dgm:pt>
    <dgm:pt modelId="{F2BA37B4-7A04-49F7-B42C-7793AF06E12A}" type="sibTrans" cxnId="{80541E98-055F-435F-9177-C4CABC15491F}">
      <dgm:prSet/>
      <dgm:spPr/>
      <dgm:t>
        <a:bodyPr/>
        <a:lstStyle/>
        <a:p>
          <a:endParaRPr lang="en-US"/>
        </a:p>
      </dgm:t>
    </dgm:pt>
    <dgm:pt modelId="{378B2EA3-13AC-42EA-A008-0DD26C4B10C5}">
      <dgm:prSet phldrT="[Text]"/>
      <dgm:spPr>
        <a:solidFill>
          <a:srgbClr val="658E49"/>
        </a:solidFill>
        <a:ln w="28575">
          <a:noFill/>
        </a:ln>
      </dgm:spPr>
      <dgm:t>
        <a:bodyPr/>
        <a:lstStyle/>
        <a:p>
          <a:r>
            <a:rPr lang="en-US">
              <a:solidFill>
                <a:schemeClr val="bg1"/>
              </a:solidFill>
            </a:rPr>
            <a:t>Utilization</a:t>
          </a:r>
        </a:p>
      </dgm:t>
    </dgm:pt>
    <dgm:pt modelId="{DEB02BC5-79C8-4049-8A80-055DDB0E1B60}" type="parTrans" cxnId="{C4C6AC5E-F394-43F6-897F-03AE24FACE27}">
      <dgm:prSet/>
      <dgm:spPr>
        <a:solidFill>
          <a:srgbClr val="F2A682"/>
        </a:solidFill>
        <a:ln w="19050">
          <a:solidFill>
            <a:srgbClr val="F3AD8B"/>
          </a:solidFill>
        </a:ln>
      </dgm:spPr>
      <dgm:t>
        <a:bodyPr/>
        <a:lstStyle/>
        <a:p>
          <a:endParaRPr lang="en-US"/>
        </a:p>
      </dgm:t>
    </dgm:pt>
    <dgm:pt modelId="{9F28801E-292C-4E55-8DB2-9CC470C5BA1C}" type="sibTrans" cxnId="{C4C6AC5E-F394-43F6-897F-03AE24FACE27}">
      <dgm:prSet/>
      <dgm:spPr/>
      <dgm:t>
        <a:bodyPr/>
        <a:lstStyle/>
        <a:p>
          <a:endParaRPr lang="en-US"/>
        </a:p>
      </dgm:t>
    </dgm:pt>
    <dgm:pt modelId="{254952CE-2C5D-4DAA-8B51-54351C542FF3}">
      <dgm:prSet phldrT="[Text]"/>
      <dgm:spPr>
        <a:solidFill>
          <a:srgbClr val="FFC619"/>
        </a:solidFill>
        <a:ln w="28575">
          <a:noFill/>
        </a:ln>
      </dgm:spPr>
      <dgm:t>
        <a:bodyPr/>
        <a:lstStyle/>
        <a:p>
          <a:r>
            <a:rPr lang="en-US">
              <a:solidFill>
                <a:schemeClr val="bg1"/>
              </a:solidFill>
            </a:rPr>
            <a:t>Protection</a:t>
          </a:r>
        </a:p>
      </dgm:t>
    </dgm:pt>
    <dgm:pt modelId="{1041F2CD-4433-4938-BC3B-043721B7AE10}" type="parTrans" cxnId="{2B168674-CD55-4000-8601-B03E63C0A92E}">
      <dgm:prSet/>
      <dgm:spPr>
        <a:solidFill>
          <a:srgbClr val="F2A682"/>
        </a:solidFill>
        <a:ln w="19050">
          <a:solidFill>
            <a:srgbClr val="F3AD8B"/>
          </a:solidFill>
        </a:ln>
      </dgm:spPr>
      <dgm:t>
        <a:bodyPr/>
        <a:lstStyle/>
        <a:p>
          <a:endParaRPr lang="en-US"/>
        </a:p>
      </dgm:t>
    </dgm:pt>
    <dgm:pt modelId="{06C7A5C9-F964-4EF1-8CB9-41F98F5CD971}" type="sibTrans" cxnId="{2B168674-CD55-4000-8601-B03E63C0A92E}">
      <dgm:prSet/>
      <dgm:spPr/>
      <dgm:t>
        <a:bodyPr/>
        <a:lstStyle/>
        <a:p>
          <a:endParaRPr lang="en-US"/>
        </a:p>
      </dgm:t>
    </dgm:pt>
    <dgm:pt modelId="{22805CDA-D3EF-43C4-BA8E-500C7777FD32}">
      <dgm:prSet phldrT="[Text]"/>
      <dgm:spPr>
        <a:solidFill>
          <a:schemeClr val="bg1">
            <a:lumMod val="75000"/>
          </a:schemeClr>
        </a:solidFill>
        <a:ln w="28575">
          <a:solidFill>
            <a:schemeClr val="tx1"/>
          </a:solidFill>
        </a:ln>
      </dgm:spPr>
      <dgm:t>
        <a:bodyPr/>
        <a:lstStyle/>
        <a:p>
          <a:r>
            <a:rPr lang="en-US" b="1">
              <a:solidFill>
                <a:schemeClr val="tx1"/>
              </a:solidFill>
            </a:rPr>
            <a:t>Compact</a:t>
          </a:r>
        </a:p>
      </dgm:t>
    </dgm:pt>
    <dgm:pt modelId="{CEA4CDFD-5C7D-4EEE-80C9-7AE1280147C1}" type="parTrans" cxnId="{6A46D1E3-5258-4885-8FBA-B541A1244E26}">
      <dgm:prSet/>
      <dgm:spPr>
        <a:ln>
          <a:solidFill>
            <a:srgbClr val="F3AD8B"/>
          </a:solidFill>
        </a:ln>
      </dgm:spPr>
      <dgm:t>
        <a:bodyPr/>
        <a:lstStyle/>
        <a:p>
          <a:endParaRPr lang="en-US"/>
        </a:p>
      </dgm:t>
    </dgm:pt>
    <dgm:pt modelId="{34D896D8-FA7A-4378-B224-7B0F7B71CDD4}" type="sibTrans" cxnId="{6A46D1E3-5258-4885-8FBA-B541A1244E26}">
      <dgm:prSet/>
      <dgm:spPr/>
      <dgm:t>
        <a:bodyPr/>
        <a:lstStyle/>
        <a:p>
          <a:endParaRPr lang="en-US"/>
        </a:p>
      </dgm:t>
    </dgm:pt>
    <dgm:pt modelId="{161C95F2-F7AA-4C43-81D8-9AF4E5235F82}">
      <dgm:prSet phldrT="[Text]"/>
      <dgm:spPr>
        <a:solidFill>
          <a:schemeClr val="bg1">
            <a:lumMod val="75000"/>
          </a:schemeClr>
        </a:solidFill>
        <a:ln w="28575">
          <a:solidFill>
            <a:schemeClr val="tx1"/>
          </a:solidFill>
        </a:ln>
      </dgm:spPr>
      <dgm:t>
        <a:bodyPr/>
        <a:lstStyle/>
        <a:p>
          <a:r>
            <a:rPr lang="en-US" b="1">
              <a:solidFill>
                <a:schemeClr val="tx1"/>
              </a:solidFill>
            </a:rPr>
            <a:t>Aerodynamic</a:t>
          </a:r>
        </a:p>
      </dgm:t>
    </dgm:pt>
    <dgm:pt modelId="{607715B9-0687-452D-AD1F-B478AAD7AB4A}" type="parTrans" cxnId="{43F5C734-DC32-4252-A467-BC9057117FB5}">
      <dgm:prSet/>
      <dgm:spPr>
        <a:ln>
          <a:solidFill>
            <a:srgbClr val="F3AD8B"/>
          </a:solidFill>
        </a:ln>
      </dgm:spPr>
      <dgm:t>
        <a:bodyPr/>
        <a:lstStyle/>
        <a:p>
          <a:endParaRPr lang="en-US"/>
        </a:p>
      </dgm:t>
    </dgm:pt>
    <dgm:pt modelId="{420C92D2-1755-4C32-A85A-477AF48E1114}" type="sibTrans" cxnId="{43F5C734-DC32-4252-A467-BC9057117FB5}">
      <dgm:prSet/>
      <dgm:spPr/>
      <dgm:t>
        <a:bodyPr/>
        <a:lstStyle/>
        <a:p>
          <a:endParaRPr lang="en-US"/>
        </a:p>
      </dgm:t>
    </dgm:pt>
    <dgm:pt modelId="{F64F5F73-9D4A-4DCB-B6C5-CE73F6B205FC}">
      <dgm:prSet phldrT="[Text]"/>
      <dgm:spPr>
        <a:solidFill>
          <a:schemeClr val="bg1">
            <a:lumMod val="75000"/>
          </a:schemeClr>
        </a:solidFill>
        <a:ln w="28575">
          <a:solidFill>
            <a:schemeClr val="tx1"/>
          </a:solidFill>
        </a:ln>
      </dgm:spPr>
      <dgm:t>
        <a:bodyPr/>
        <a:lstStyle/>
        <a:p>
          <a:r>
            <a:rPr lang="en-US" b="1">
              <a:solidFill>
                <a:schemeClr val="tx1"/>
              </a:solidFill>
            </a:rPr>
            <a:t>Material</a:t>
          </a:r>
        </a:p>
      </dgm:t>
    </dgm:pt>
    <dgm:pt modelId="{F147ED44-823F-4AB0-BCBB-AADAA105F6AC}" type="parTrans" cxnId="{F8B262CF-B94D-4E98-BF3D-700434C33D5E}">
      <dgm:prSet/>
      <dgm:spPr>
        <a:ln>
          <a:solidFill>
            <a:srgbClr val="F3AD8B"/>
          </a:solidFill>
        </a:ln>
      </dgm:spPr>
      <dgm:t>
        <a:bodyPr/>
        <a:lstStyle/>
        <a:p>
          <a:endParaRPr lang="en-US"/>
        </a:p>
      </dgm:t>
    </dgm:pt>
    <dgm:pt modelId="{239917D9-D332-46A0-A4BA-FEC40AE425ED}" type="sibTrans" cxnId="{F8B262CF-B94D-4E98-BF3D-700434C33D5E}">
      <dgm:prSet/>
      <dgm:spPr/>
      <dgm:t>
        <a:bodyPr/>
        <a:lstStyle/>
        <a:p>
          <a:endParaRPr lang="en-US"/>
        </a:p>
      </dgm:t>
    </dgm:pt>
    <dgm:pt modelId="{7DECE51B-AAC8-43C2-803F-354CC1428D34}">
      <dgm:prSet phldrT="[Text]"/>
      <dgm:spPr>
        <a:solidFill>
          <a:schemeClr val="bg1">
            <a:lumMod val="75000"/>
          </a:schemeClr>
        </a:solidFill>
        <a:ln w="28575">
          <a:solidFill>
            <a:schemeClr val="tx1"/>
          </a:solidFill>
        </a:ln>
      </dgm:spPr>
      <dgm:t>
        <a:bodyPr/>
        <a:lstStyle/>
        <a:p>
          <a:r>
            <a:rPr lang="en-US" b="1">
              <a:solidFill>
                <a:schemeClr val="tx1"/>
              </a:solidFill>
            </a:rPr>
            <a:t>Vibration</a:t>
          </a:r>
        </a:p>
      </dgm:t>
    </dgm:pt>
    <dgm:pt modelId="{E940ED02-9B7A-48D5-A461-607650B76D0D}" type="parTrans" cxnId="{384CE917-3B65-40D3-8CE2-5B61C9FB269C}">
      <dgm:prSet/>
      <dgm:spPr>
        <a:ln>
          <a:solidFill>
            <a:srgbClr val="F3AD8B"/>
          </a:solidFill>
        </a:ln>
      </dgm:spPr>
      <dgm:t>
        <a:bodyPr/>
        <a:lstStyle/>
        <a:p>
          <a:endParaRPr lang="en-US"/>
        </a:p>
      </dgm:t>
    </dgm:pt>
    <dgm:pt modelId="{5A240520-C18B-41A1-BCD2-B76E91F444BC}" type="sibTrans" cxnId="{384CE917-3B65-40D3-8CE2-5B61C9FB269C}">
      <dgm:prSet/>
      <dgm:spPr/>
      <dgm:t>
        <a:bodyPr/>
        <a:lstStyle/>
        <a:p>
          <a:endParaRPr lang="en-US"/>
        </a:p>
      </dgm:t>
    </dgm:pt>
    <dgm:pt modelId="{FEBA1149-6EFC-416C-A446-DDCB895EA74C}">
      <dgm:prSet phldrT="[Text]"/>
      <dgm:spPr>
        <a:solidFill>
          <a:schemeClr val="bg1">
            <a:lumMod val="75000"/>
          </a:schemeClr>
        </a:solidFill>
        <a:ln w="28575">
          <a:solidFill>
            <a:schemeClr val="tx1"/>
          </a:solidFill>
        </a:ln>
      </dgm:spPr>
      <dgm:t>
        <a:bodyPr/>
        <a:lstStyle/>
        <a:p>
          <a:r>
            <a:rPr lang="en-US" b="1">
              <a:solidFill>
                <a:schemeClr val="tx1"/>
              </a:solidFill>
            </a:rPr>
            <a:t>Fixed</a:t>
          </a:r>
        </a:p>
      </dgm:t>
    </dgm:pt>
    <dgm:pt modelId="{5DE70CA3-E241-4D4E-8918-2166795D73E6}" type="parTrans" cxnId="{80C46C12-B7CE-4D22-AC3A-456C6B658436}">
      <dgm:prSet/>
      <dgm:spPr>
        <a:ln>
          <a:solidFill>
            <a:srgbClr val="F3AD8B"/>
          </a:solidFill>
        </a:ln>
      </dgm:spPr>
      <dgm:t>
        <a:bodyPr/>
        <a:lstStyle/>
        <a:p>
          <a:endParaRPr lang="en-US"/>
        </a:p>
      </dgm:t>
    </dgm:pt>
    <dgm:pt modelId="{0C182277-738E-49AD-9B75-1F4A26D2D7A3}" type="sibTrans" cxnId="{80C46C12-B7CE-4D22-AC3A-456C6B658436}">
      <dgm:prSet/>
      <dgm:spPr/>
      <dgm:t>
        <a:bodyPr/>
        <a:lstStyle/>
        <a:p>
          <a:endParaRPr lang="en-US"/>
        </a:p>
      </dgm:t>
    </dgm:pt>
    <dgm:pt modelId="{5B439384-FBE9-45A0-8B04-61E492EC24B9}">
      <dgm:prSet phldrT="[Text]"/>
      <dgm:spPr>
        <a:solidFill>
          <a:schemeClr val="bg1">
            <a:lumMod val="75000"/>
          </a:schemeClr>
        </a:solidFill>
        <a:ln w="28575">
          <a:solidFill>
            <a:schemeClr val="tx1"/>
          </a:solidFill>
        </a:ln>
      </dgm:spPr>
      <dgm:t>
        <a:bodyPr/>
        <a:lstStyle/>
        <a:p>
          <a:r>
            <a:rPr lang="en-US" b="1" i="0">
              <a:solidFill>
                <a:schemeClr val="tx1"/>
              </a:solidFill>
            </a:rPr>
            <a:t>Conceals Secondary Components</a:t>
          </a:r>
          <a:endParaRPr lang="en-US" b="1">
            <a:solidFill>
              <a:schemeClr val="tx1"/>
            </a:solidFill>
          </a:endParaRPr>
        </a:p>
      </dgm:t>
    </dgm:pt>
    <dgm:pt modelId="{78B818E7-1CD9-4995-94A9-DF3514FF6B80}" type="parTrans" cxnId="{05DEE21E-51A6-4656-84D4-08CCD51356F5}">
      <dgm:prSet/>
      <dgm:spPr>
        <a:ln>
          <a:solidFill>
            <a:srgbClr val="F3AD8B"/>
          </a:solidFill>
        </a:ln>
      </dgm:spPr>
      <dgm:t>
        <a:bodyPr/>
        <a:lstStyle/>
        <a:p>
          <a:endParaRPr lang="en-US"/>
        </a:p>
      </dgm:t>
    </dgm:pt>
    <dgm:pt modelId="{E8F5339C-D020-41C5-B5A9-490EE82C2B4E}" type="sibTrans" cxnId="{05DEE21E-51A6-4656-84D4-08CCD51356F5}">
      <dgm:prSet/>
      <dgm:spPr/>
      <dgm:t>
        <a:bodyPr/>
        <a:lstStyle/>
        <a:p>
          <a:endParaRPr lang="en-US"/>
        </a:p>
      </dgm:t>
    </dgm:pt>
    <dgm:pt modelId="{06319A3A-6FA0-4A76-954B-9CD9264D9E11}">
      <dgm:prSet phldrT="[Text]"/>
      <dgm:spPr>
        <a:solidFill>
          <a:schemeClr val="bg1">
            <a:lumMod val="75000"/>
          </a:schemeClr>
        </a:solidFill>
        <a:ln w="28575">
          <a:solidFill>
            <a:schemeClr val="tx1"/>
          </a:solidFill>
        </a:ln>
      </dgm:spPr>
      <dgm:t>
        <a:bodyPr/>
        <a:lstStyle/>
        <a:p>
          <a:r>
            <a:rPr lang="en-US" b="1" i="0">
              <a:solidFill>
                <a:schemeClr val="tx1"/>
              </a:solidFill>
            </a:rPr>
            <a:t>Contains Cables</a:t>
          </a:r>
        </a:p>
      </dgm:t>
    </dgm:pt>
    <dgm:pt modelId="{D9510486-B0AA-4538-A443-0E6A893BA3B6}" type="parTrans" cxnId="{BD865BD4-441F-4220-89E7-5ED1CA5A84A2}">
      <dgm:prSet/>
      <dgm:spPr>
        <a:ln>
          <a:solidFill>
            <a:srgbClr val="F3AD8B"/>
          </a:solidFill>
        </a:ln>
      </dgm:spPr>
      <dgm:t>
        <a:bodyPr/>
        <a:lstStyle/>
        <a:p>
          <a:endParaRPr lang="en-US"/>
        </a:p>
      </dgm:t>
    </dgm:pt>
    <dgm:pt modelId="{DE29883B-6D8C-4A45-9038-42E8BBEC2376}" type="sibTrans" cxnId="{BD865BD4-441F-4220-89E7-5ED1CA5A84A2}">
      <dgm:prSet/>
      <dgm:spPr/>
      <dgm:t>
        <a:bodyPr/>
        <a:lstStyle/>
        <a:p>
          <a:endParaRPr lang="en-US"/>
        </a:p>
      </dgm:t>
    </dgm:pt>
    <dgm:pt modelId="{D569B90F-53DC-434A-89A3-7E2A022BA1E6}">
      <dgm:prSet phldrT="[Text]"/>
      <dgm:spPr>
        <a:solidFill>
          <a:schemeClr val="bg1">
            <a:lumMod val="75000"/>
          </a:schemeClr>
        </a:solidFill>
        <a:ln w="28575">
          <a:solidFill>
            <a:schemeClr val="tx1"/>
          </a:solidFill>
        </a:ln>
      </dgm:spPr>
      <dgm:t>
        <a:bodyPr/>
        <a:lstStyle/>
        <a:p>
          <a:r>
            <a:rPr lang="en-US" b="1">
              <a:solidFill>
                <a:schemeClr val="tx1"/>
              </a:solidFill>
            </a:rPr>
            <a:t>Utilizes Free Space</a:t>
          </a:r>
        </a:p>
      </dgm:t>
    </dgm:pt>
    <dgm:pt modelId="{37FEAD72-8B7B-4338-9D8A-5CAE548BAD83}" type="parTrans" cxnId="{D89B8619-0E5B-4967-B5DF-D4CFE0EAA9B7}">
      <dgm:prSet/>
      <dgm:spPr>
        <a:ln w="28575">
          <a:solidFill>
            <a:srgbClr val="F3AD8B"/>
          </a:solidFill>
        </a:ln>
      </dgm:spPr>
      <dgm:t>
        <a:bodyPr/>
        <a:lstStyle/>
        <a:p>
          <a:endParaRPr lang="en-US"/>
        </a:p>
      </dgm:t>
    </dgm:pt>
    <dgm:pt modelId="{27DEAF74-569A-48D9-95D1-6DAF0D24EBE6}" type="sibTrans" cxnId="{D89B8619-0E5B-4967-B5DF-D4CFE0EAA9B7}">
      <dgm:prSet/>
      <dgm:spPr/>
      <dgm:t>
        <a:bodyPr/>
        <a:lstStyle/>
        <a:p>
          <a:endParaRPr lang="en-US"/>
        </a:p>
      </dgm:t>
    </dgm:pt>
    <dgm:pt modelId="{4C3249CF-8BF5-4949-A0D6-75C12CDF08CF}">
      <dgm:prSet phldrT="[Text]"/>
      <dgm:spPr>
        <a:solidFill>
          <a:schemeClr val="bg1">
            <a:lumMod val="75000"/>
          </a:schemeClr>
        </a:solidFill>
        <a:ln w="28575">
          <a:solidFill>
            <a:schemeClr val="tx1"/>
          </a:solidFill>
        </a:ln>
      </dgm:spPr>
      <dgm:t>
        <a:bodyPr/>
        <a:lstStyle/>
        <a:p>
          <a:r>
            <a:rPr lang="en-US" b="1">
              <a:solidFill>
                <a:schemeClr val="tx1"/>
              </a:solidFill>
            </a:rPr>
            <a:t>Limits Length, Width, and Height</a:t>
          </a:r>
        </a:p>
      </dgm:t>
    </dgm:pt>
    <dgm:pt modelId="{D8D88381-21FA-4988-9A65-21B7E123B19B}" type="parTrans" cxnId="{40B7B2D5-42A4-482F-9E32-ABEFD754F283}">
      <dgm:prSet/>
      <dgm:spPr>
        <a:solidFill>
          <a:srgbClr val="F3AD8B"/>
        </a:solidFill>
        <a:ln>
          <a:solidFill>
            <a:srgbClr val="F3AD8B"/>
          </a:solidFill>
        </a:ln>
      </dgm:spPr>
      <dgm:t>
        <a:bodyPr/>
        <a:lstStyle/>
        <a:p>
          <a:endParaRPr lang="en-US"/>
        </a:p>
      </dgm:t>
    </dgm:pt>
    <dgm:pt modelId="{558E32D2-9403-4275-91CB-B123FA9029AC}" type="sibTrans" cxnId="{40B7B2D5-42A4-482F-9E32-ABEFD754F283}">
      <dgm:prSet/>
      <dgm:spPr/>
      <dgm:t>
        <a:bodyPr/>
        <a:lstStyle/>
        <a:p>
          <a:endParaRPr lang="en-US"/>
        </a:p>
      </dgm:t>
    </dgm:pt>
    <dgm:pt modelId="{C8F0F374-DB37-4DA0-B889-8C18AA491E13}" type="pres">
      <dgm:prSet presAssocID="{73C5E156-E5B7-48E6-91FC-5BDA734E6680}" presName="mainComposite" presStyleCnt="0">
        <dgm:presLayoutVars>
          <dgm:chPref val="1"/>
          <dgm:dir/>
          <dgm:animOne val="branch"/>
          <dgm:animLvl val="lvl"/>
          <dgm:resizeHandles val="exact"/>
        </dgm:presLayoutVars>
      </dgm:prSet>
      <dgm:spPr/>
    </dgm:pt>
    <dgm:pt modelId="{66160F73-5921-45F2-966C-76DEB670B3E7}" type="pres">
      <dgm:prSet presAssocID="{73C5E156-E5B7-48E6-91FC-5BDA734E6680}" presName="hierFlow" presStyleCnt="0"/>
      <dgm:spPr/>
    </dgm:pt>
    <dgm:pt modelId="{65069A24-0E9D-4060-A726-54C7617F0E35}" type="pres">
      <dgm:prSet presAssocID="{73C5E156-E5B7-48E6-91FC-5BDA734E6680}" presName="hierChild1" presStyleCnt="0">
        <dgm:presLayoutVars>
          <dgm:chPref val="1"/>
          <dgm:animOne val="branch"/>
          <dgm:animLvl val="lvl"/>
        </dgm:presLayoutVars>
      </dgm:prSet>
      <dgm:spPr/>
    </dgm:pt>
    <dgm:pt modelId="{049CF908-9007-4AF0-977B-E9F7D7827AE6}" type="pres">
      <dgm:prSet presAssocID="{CB7D10A7-E43A-4CED-B251-F39E3E5309FE}" presName="Name14" presStyleCnt="0"/>
      <dgm:spPr/>
    </dgm:pt>
    <dgm:pt modelId="{938A5FF2-7A0A-4D78-9405-DAD102422EAB}" type="pres">
      <dgm:prSet presAssocID="{CB7D10A7-E43A-4CED-B251-F39E3E5309FE}" presName="level1Shape" presStyleLbl="node0" presStyleIdx="0" presStyleCnt="1">
        <dgm:presLayoutVars>
          <dgm:chPref val="3"/>
        </dgm:presLayoutVars>
      </dgm:prSet>
      <dgm:spPr/>
    </dgm:pt>
    <dgm:pt modelId="{3505B151-483C-48D5-BF85-9624F5CEB4C0}" type="pres">
      <dgm:prSet presAssocID="{CB7D10A7-E43A-4CED-B251-F39E3E5309FE}" presName="hierChild2" presStyleCnt="0"/>
      <dgm:spPr/>
    </dgm:pt>
    <dgm:pt modelId="{6101E455-6051-4E2C-B68B-1030DC914FC6}" type="pres">
      <dgm:prSet presAssocID="{6633B369-E1E7-4EFD-B8F1-E80AC5A0B708}" presName="Name19" presStyleLbl="parChTrans1D2" presStyleIdx="0" presStyleCnt="4"/>
      <dgm:spPr/>
    </dgm:pt>
    <dgm:pt modelId="{5EA798FE-0E30-49E2-BDBA-50106C0B5C8B}" type="pres">
      <dgm:prSet presAssocID="{FF93EAA2-09D6-4BB7-83CB-89C46915F14D}" presName="Name21" presStyleCnt="0"/>
      <dgm:spPr/>
    </dgm:pt>
    <dgm:pt modelId="{C376DE22-8BB2-4F5E-9883-0B6FF621B426}" type="pres">
      <dgm:prSet presAssocID="{FF93EAA2-09D6-4BB7-83CB-89C46915F14D}" presName="level2Shape" presStyleLbl="node2" presStyleIdx="0" presStyleCnt="4"/>
      <dgm:spPr/>
    </dgm:pt>
    <dgm:pt modelId="{212D9C1B-1824-465E-AA12-017FF9176697}" type="pres">
      <dgm:prSet presAssocID="{FF93EAA2-09D6-4BB7-83CB-89C46915F14D}" presName="hierChild3" presStyleCnt="0"/>
      <dgm:spPr/>
    </dgm:pt>
    <dgm:pt modelId="{4AB8BF22-6F84-4E18-98A3-53E7DCEE7236}" type="pres">
      <dgm:prSet presAssocID="{6746C133-13DB-4CD5-B772-A858B280D70E}" presName="Name19" presStyleLbl="parChTrans1D2" presStyleIdx="1" presStyleCnt="4"/>
      <dgm:spPr/>
    </dgm:pt>
    <dgm:pt modelId="{EE3E8551-137D-4055-9C19-A628DC1A1E4E}" type="pres">
      <dgm:prSet presAssocID="{25580CAE-2853-4703-B2BE-942BCE87C810}" presName="Name21" presStyleCnt="0"/>
      <dgm:spPr/>
    </dgm:pt>
    <dgm:pt modelId="{D3442736-FD17-4E2A-932F-3C73B0B1D26D}" type="pres">
      <dgm:prSet presAssocID="{25580CAE-2853-4703-B2BE-942BCE87C810}" presName="level2Shape" presStyleLbl="node2" presStyleIdx="1" presStyleCnt="4"/>
      <dgm:spPr/>
    </dgm:pt>
    <dgm:pt modelId="{29059222-CD1D-4EEE-9C86-CEBAE291C834}" type="pres">
      <dgm:prSet presAssocID="{25580CAE-2853-4703-B2BE-942BCE87C810}" presName="hierChild3" presStyleCnt="0"/>
      <dgm:spPr/>
    </dgm:pt>
    <dgm:pt modelId="{AFA2FDAC-B829-489D-A8B2-AD98AE7179DD}" type="pres">
      <dgm:prSet presAssocID="{CEA4CDFD-5C7D-4EEE-80C9-7AE1280147C1}" presName="Name19" presStyleLbl="parChTrans1D3" presStyleIdx="0" presStyleCnt="5"/>
      <dgm:spPr/>
    </dgm:pt>
    <dgm:pt modelId="{0794DFC0-2DC3-4D9F-9C4C-BF46C7CC49CF}" type="pres">
      <dgm:prSet presAssocID="{22805CDA-D3EF-43C4-BA8E-500C7777FD32}" presName="Name21" presStyleCnt="0"/>
      <dgm:spPr/>
    </dgm:pt>
    <dgm:pt modelId="{EE194001-EDA3-4678-9FF7-C7E4DBD698EA}" type="pres">
      <dgm:prSet presAssocID="{22805CDA-D3EF-43C4-BA8E-500C7777FD32}" presName="level2Shape" presStyleLbl="node3" presStyleIdx="0" presStyleCnt="5"/>
      <dgm:spPr/>
    </dgm:pt>
    <dgm:pt modelId="{AD783808-520E-4833-B104-69358468E9D2}" type="pres">
      <dgm:prSet presAssocID="{22805CDA-D3EF-43C4-BA8E-500C7777FD32}" presName="hierChild3" presStyleCnt="0"/>
      <dgm:spPr/>
    </dgm:pt>
    <dgm:pt modelId="{7A9A1902-8C04-443E-800A-E2DD0C31025E}" type="pres">
      <dgm:prSet presAssocID="{78B818E7-1CD9-4995-94A9-DF3514FF6B80}" presName="Name19" presStyleLbl="parChTrans1D4" presStyleIdx="0" presStyleCnt="4"/>
      <dgm:spPr/>
    </dgm:pt>
    <dgm:pt modelId="{E395EF2F-B5E8-4929-AB41-B5DFFB2BB6B3}" type="pres">
      <dgm:prSet presAssocID="{5B439384-FBE9-45A0-8B04-61E492EC24B9}" presName="Name21" presStyleCnt="0"/>
      <dgm:spPr/>
    </dgm:pt>
    <dgm:pt modelId="{412D331F-A509-4EF6-8722-09C6F3937468}" type="pres">
      <dgm:prSet presAssocID="{5B439384-FBE9-45A0-8B04-61E492EC24B9}" presName="level2Shape" presStyleLbl="node4" presStyleIdx="0" presStyleCnt="4"/>
      <dgm:spPr/>
    </dgm:pt>
    <dgm:pt modelId="{EDE4F3EF-6607-4F87-A2B0-CC897D8C9045}" type="pres">
      <dgm:prSet presAssocID="{5B439384-FBE9-45A0-8B04-61E492EC24B9}" presName="hierChild3" presStyleCnt="0"/>
      <dgm:spPr/>
    </dgm:pt>
    <dgm:pt modelId="{A7C9A6CF-BF08-426A-B9E1-172E9B3C1FFA}" type="pres">
      <dgm:prSet presAssocID="{D9510486-B0AA-4538-A443-0E6A893BA3B6}" presName="Name19" presStyleLbl="parChTrans1D4" presStyleIdx="1" presStyleCnt="4"/>
      <dgm:spPr/>
    </dgm:pt>
    <dgm:pt modelId="{CA432241-6289-45CF-A3EF-A2C0071D2456}" type="pres">
      <dgm:prSet presAssocID="{06319A3A-6FA0-4A76-954B-9CD9264D9E11}" presName="Name21" presStyleCnt="0"/>
      <dgm:spPr/>
    </dgm:pt>
    <dgm:pt modelId="{5B8BD34E-D4D7-4BDC-BB09-3681277047D7}" type="pres">
      <dgm:prSet presAssocID="{06319A3A-6FA0-4A76-954B-9CD9264D9E11}" presName="level2Shape" presStyleLbl="node4" presStyleIdx="1" presStyleCnt="4"/>
      <dgm:spPr/>
    </dgm:pt>
    <dgm:pt modelId="{1F5A7BC0-97DC-4E2C-AE81-D44CBCCB76BC}" type="pres">
      <dgm:prSet presAssocID="{06319A3A-6FA0-4A76-954B-9CD9264D9E11}" presName="hierChild3" presStyleCnt="0"/>
      <dgm:spPr/>
    </dgm:pt>
    <dgm:pt modelId="{69168EB1-053A-444A-BA09-DC3A79ACE43F}" type="pres">
      <dgm:prSet presAssocID="{37FEAD72-8B7B-4338-9D8A-5CAE548BAD83}" presName="Name19" presStyleLbl="parChTrans1D4" presStyleIdx="2" presStyleCnt="4"/>
      <dgm:spPr/>
    </dgm:pt>
    <dgm:pt modelId="{6DB1790D-21B3-4CF9-9226-83CD938E379B}" type="pres">
      <dgm:prSet presAssocID="{D569B90F-53DC-434A-89A3-7E2A022BA1E6}" presName="Name21" presStyleCnt="0"/>
      <dgm:spPr/>
    </dgm:pt>
    <dgm:pt modelId="{117607C6-81D1-405F-8A80-2BA6929FF7B9}" type="pres">
      <dgm:prSet presAssocID="{D569B90F-53DC-434A-89A3-7E2A022BA1E6}" presName="level2Shape" presStyleLbl="node4" presStyleIdx="2" presStyleCnt="4"/>
      <dgm:spPr/>
    </dgm:pt>
    <dgm:pt modelId="{68FDB43E-2D55-4A7F-BBD3-893521E86D10}" type="pres">
      <dgm:prSet presAssocID="{D569B90F-53DC-434A-89A3-7E2A022BA1E6}" presName="hierChild3" presStyleCnt="0"/>
      <dgm:spPr/>
    </dgm:pt>
    <dgm:pt modelId="{3208265A-8DDC-49BB-9664-EADC1E8BD416}" type="pres">
      <dgm:prSet presAssocID="{D8D88381-21FA-4988-9A65-21B7E123B19B}" presName="Name19" presStyleLbl="parChTrans1D4" presStyleIdx="3" presStyleCnt="4"/>
      <dgm:spPr/>
    </dgm:pt>
    <dgm:pt modelId="{9B65504D-16A5-412E-9BB7-B69D7BD9A706}" type="pres">
      <dgm:prSet presAssocID="{4C3249CF-8BF5-4949-A0D6-75C12CDF08CF}" presName="Name21" presStyleCnt="0"/>
      <dgm:spPr/>
    </dgm:pt>
    <dgm:pt modelId="{6DAF2544-D2B7-4D62-AB31-C2CDD0F99B0B}" type="pres">
      <dgm:prSet presAssocID="{4C3249CF-8BF5-4949-A0D6-75C12CDF08CF}" presName="level2Shape" presStyleLbl="node4" presStyleIdx="3" presStyleCnt="4"/>
      <dgm:spPr/>
    </dgm:pt>
    <dgm:pt modelId="{5A5F253F-A1E3-45E9-9BFB-FFC07AB86FF5}" type="pres">
      <dgm:prSet presAssocID="{4C3249CF-8BF5-4949-A0D6-75C12CDF08CF}" presName="hierChild3" presStyleCnt="0"/>
      <dgm:spPr/>
    </dgm:pt>
    <dgm:pt modelId="{965DF014-5C03-4DDD-BC15-D084EAB6AF7D}" type="pres">
      <dgm:prSet presAssocID="{607715B9-0687-452D-AD1F-B478AAD7AB4A}" presName="Name19" presStyleLbl="parChTrans1D3" presStyleIdx="1" presStyleCnt="5"/>
      <dgm:spPr/>
    </dgm:pt>
    <dgm:pt modelId="{AA8B766E-385B-48EA-A58A-89A5434BE4D6}" type="pres">
      <dgm:prSet presAssocID="{161C95F2-F7AA-4C43-81D8-9AF4E5235F82}" presName="Name21" presStyleCnt="0"/>
      <dgm:spPr/>
    </dgm:pt>
    <dgm:pt modelId="{8CC81F3F-0824-4130-941F-158D4C8109D9}" type="pres">
      <dgm:prSet presAssocID="{161C95F2-F7AA-4C43-81D8-9AF4E5235F82}" presName="level2Shape" presStyleLbl="node3" presStyleIdx="1" presStyleCnt="5"/>
      <dgm:spPr/>
    </dgm:pt>
    <dgm:pt modelId="{3B8C6D90-FED7-4451-99C4-9DF45BA1D770}" type="pres">
      <dgm:prSet presAssocID="{161C95F2-F7AA-4C43-81D8-9AF4E5235F82}" presName="hierChild3" presStyleCnt="0"/>
      <dgm:spPr/>
    </dgm:pt>
    <dgm:pt modelId="{33EA7B44-0F54-4B92-B594-444B2850B349}" type="pres">
      <dgm:prSet presAssocID="{F147ED44-823F-4AB0-BCBB-AADAA105F6AC}" presName="Name19" presStyleLbl="parChTrans1D3" presStyleIdx="2" presStyleCnt="5"/>
      <dgm:spPr/>
    </dgm:pt>
    <dgm:pt modelId="{6FC493AA-E23D-49FE-949F-9AC4BBA21049}" type="pres">
      <dgm:prSet presAssocID="{F64F5F73-9D4A-4DCB-B6C5-CE73F6B205FC}" presName="Name21" presStyleCnt="0"/>
      <dgm:spPr/>
    </dgm:pt>
    <dgm:pt modelId="{A72CB1D9-4B2A-4FA2-A4AD-3B72436CACF4}" type="pres">
      <dgm:prSet presAssocID="{F64F5F73-9D4A-4DCB-B6C5-CE73F6B205FC}" presName="level2Shape" presStyleLbl="node3" presStyleIdx="2" presStyleCnt="5"/>
      <dgm:spPr/>
    </dgm:pt>
    <dgm:pt modelId="{52BC8C4C-F0AA-40DC-A13B-85EEB6B219CD}" type="pres">
      <dgm:prSet presAssocID="{F64F5F73-9D4A-4DCB-B6C5-CE73F6B205FC}" presName="hierChild3" presStyleCnt="0"/>
      <dgm:spPr/>
    </dgm:pt>
    <dgm:pt modelId="{3CEFFC28-9D10-4C42-9615-EAEF57621890}" type="pres">
      <dgm:prSet presAssocID="{E940ED02-9B7A-48D5-A461-607650B76D0D}" presName="Name19" presStyleLbl="parChTrans1D3" presStyleIdx="3" presStyleCnt="5"/>
      <dgm:spPr/>
    </dgm:pt>
    <dgm:pt modelId="{A37A5324-4176-4271-883A-5F27B5AF76DA}" type="pres">
      <dgm:prSet presAssocID="{7DECE51B-AAC8-43C2-803F-354CC1428D34}" presName="Name21" presStyleCnt="0"/>
      <dgm:spPr/>
    </dgm:pt>
    <dgm:pt modelId="{0A0646F8-9237-4D43-B5ED-940D75074B13}" type="pres">
      <dgm:prSet presAssocID="{7DECE51B-AAC8-43C2-803F-354CC1428D34}" presName="level2Shape" presStyleLbl="node3" presStyleIdx="3" presStyleCnt="5"/>
      <dgm:spPr/>
    </dgm:pt>
    <dgm:pt modelId="{852263D7-E361-46CD-9584-21FFFCD63577}" type="pres">
      <dgm:prSet presAssocID="{7DECE51B-AAC8-43C2-803F-354CC1428D34}" presName="hierChild3" presStyleCnt="0"/>
      <dgm:spPr/>
    </dgm:pt>
    <dgm:pt modelId="{53211F66-FF73-4746-956C-E8F2ED834FE3}" type="pres">
      <dgm:prSet presAssocID="{5DE70CA3-E241-4D4E-8918-2166795D73E6}" presName="Name19" presStyleLbl="parChTrans1D3" presStyleIdx="4" presStyleCnt="5"/>
      <dgm:spPr/>
    </dgm:pt>
    <dgm:pt modelId="{F784B679-AD44-4D2F-87DF-1B7154425505}" type="pres">
      <dgm:prSet presAssocID="{FEBA1149-6EFC-416C-A446-DDCB895EA74C}" presName="Name21" presStyleCnt="0"/>
      <dgm:spPr/>
    </dgm:pt>
    <dgm:pt modelId="{DC507484-D214-47D9-9D7F-9B91BAAA4767}" type="pres">
      <dgm:prSet presAssocID="{FEBA1149-6EFC-416C-A446-DDCB895EA74C}" presName="level2Shape" presStyleLbl="node3" presStyleIdx="4" presStyleCnt="5"/>
      <dgm:spPr/>
    </dgm:pt>
    <dgm:pt modelId="{3BD98AF5-A923-44FE-A2B4-DED43C829C17}" type="pres">
      <dgm:prSet presAssocID="{FEBA1149-6EFC-416C-A446-DDCB895EA74C}" presName="hierChild3" presStyleCnt="0"/>
      <dgm:spPr/>
    </dgm:pt>
    <dgm:pt modelId="{70270CA9-42B0-494B-9595-1D96998997DA}" type="pres">
      <dgm:prSet presAssocID="{DEB02BC5-79C8-4049-8A80-055DDB0E1B60}" presName="Name19" presStyleLbl="parChTrans1D2" presStyleIdx="2" presStyleCnt="4"/>
      <dgm:spPr/>
    </dgm:pt>
    <dgm:pt modelId="{257511FC-E9A2-4581-A42D-92B3A195253C}" type="pres">
      <dgm:prSet presAssocID="{378B2EA3-13AC-42EA-A008-0DD26C4B10C5}" presName="Name21" presStyleCnt="0"/>
      <dgm:spPr/>
    </dgm:pt>
    <dgm:pt modelId="{0EF0A23C-2E02-4603-8D02-9A8EAC62F168}" type="pres">
      <dgm:prSet presAssocID="{378B2EA3-13AC-42EA-A008-0DD26C4B10C5}" presName="level2Shape" presStyleLbl="node2" presStyleIdx="2" presStyleCnt="4"/>
      <dgm:spPr/>
    </dgm:pt>
    <dgm:pt modelId="{859E91E5-8BA8-46F6-AFEE-61223F76CDAC}" type="pres">
      <dgm:prSet presAssocID="{378B2EA3-13AC-42EA-A008-0DD26C4B10C5}" presName="hierChild3" presStyleCnt="0"/>
      <dgm:spPr/>
    </dgm:pt>
    <dgm:pt modelId="{F15F3483-D04F-4758-984A-5A4BE6B10BC0}" type="pres">
      <dgm:prSet presAssocID="{1041F2CD-4433-4938-BC3B-043721B7AE10}" presName="Name19" presStyleLbl="parChTrans1D2" presStyleIdx="3" presStyleCnt="4"/>
      <dgm:spPr/>
    </dgm:pt>
    <dgm:pt modelId="{899AB5CC-5DEA-4E80-A54D-12E081626278}" type="pres">
      <dgm:prSet presAssocID="{254952CE-2C5D-4DAA-8B51-54351C542FF3}" presName="Name21" presStyleCnt="0"/>
      <dgm:spPr/>
    </dgm:pt>
    <dgm:pt modelId="{85FC4036-22AD-4DEE-83F6-DCE9CBABB06A}" type="pres">
      <dgm:prSet presAssocID="{254952CE-2C5D-4DAA-8B51-54351C542FF3}" presName="level2Shape" presStyleLbl="node2" presStyleIdx="3" presStyleCnt="4"/>
      <dgm:spPr/>
    </dgm:pt>
    <dgm:pt modelId="{8C53DB11-171D-4F58-B8E6-DEA333680C33}" type="pres">
      <dgm:prSet presAssocID="{254952CE-2C5D-4DAA-8B51-54351C542FF3}" presName="hierChild3" presStyleCnt="0"/>
      <dgm:spPr/>
    </dgm:pt>
    <dgm:pt modelId="{07EFE3E1-08AD-408B-852A-E0281D31A918}" type="pres">
      <dgm:prSet presAssocID="{73C5E156-E5B7-48E6-91FC-5BDA734E6680}" presName="bgShapesFlow" presStyleCnt="0"/>
      <dgm:spPr/>
    </dgm:pt>
  </dgm:ptLst>
  <dgm:cxnLst>
    <dgm:cxn modelId="{73F46904-A517-4D5C-8E5C-C0466C86B209}" type="presOf" srcId="{378B2EA3-13AC-42EA-A008-0DD26C4B10C5}" destId="{0EF0A23C-2E02-4603-8D02-9A8EAC62F168}" srcOrd="0" destOrd="0" presId="urn:microsoft.com/office/officeart/2005/8/layout/hierarchy6"/>
    <dgm:cxn modelId="{F450530F-FF13-4019-B356-A1E18870D3DE}" type="presOf" srcId="{CEA4CDFD-5C7D-4EEE-80C9-7AE1280147C1}" destId="{AFA2FDAC-B829-489D-A8B2-AD98AE7179DD}" srcOrd="0" destOrd="0" presId="urn:microsoft.com/office/officeart/2005/8/layout/hierarchy6"/>
    <dgm:cxn modelId="{80C46C12-B7CE-4D22-AC3A-456C6B658436}" srcId="{25580CAE-2853-4703-B2BE-942BCE87C810}" destId="{FEBA1149-6EFC-416C-A446-DDCB895EA74C}" srcOrd="4" destOrd="0" parTransId="{5DE70CA3-E241-4D4E-8918-2166795D73E6}" sibTransId="{0C182277-738E-49AD-9B75-1F4A26D2D7A3}"/>
    <dgm:cxn modelId="{384CE917-3B65-40D3-8CE2-5B61C9FB269C}" srcId="{25580CAE-2853-4703-B2BE-942BCE87C810}" destId="{7DECE51B-AAC8-43C2-803F-354CC1428D34}" srcOrd="3" destOrd="0" parTransId="{E940ED02-9B7A-48D5-A461-607650B76D0D}" sibTransId="{5A240520-C18B-41A1-BCD2-B76E91F444BC}"/>
    <dgm:cxn modelId="{D89B8619-0E5B-4967-B5DF-D4CFE0EAA9B7}" srcId="{22805CDA-D3EF-43C4-BA8E-500C7777FD32}" destId="{D569B90F-53DC-434A-89A3-7E2A022BA1E6}" srcOrd="1" destOrd="0" parTransId="{37FEAD72-8B7B-4338-9D8A-5CAE548BAD83}" sibTransId="{27DEAF74-569A-48D9-95D1-6DAF0D24EBE6}"/>
    <dgm:cxn modelId="{F882561B-C011-4F47-816C-EC6801FC2800}" type="presOf" srcId="{4C3249CF-8BF5-4949-A0D6-75C12CDF08CF}" destId="{6DAF2544-D2B7-4D62-AB31-C2CDD0F99B0B}" srcOrd="0" destOrd="0" presId="urn:microsoft.com/office/officeart/2005/8/layout/hierarchy6"/>
    <dgm:cxn modelId="{05DEE21E-51A6-4656-84D4-08CCD51356F5}" srcId="{22805CDA-D3EF-43C4-BA8E-500C7777FD32}" destId="{5B439384-FBE9-45A0-8B04-61E492EC24B9}" srcOrd="0" destOrd="0" parTransId="{78B818E7-1CD9-4995-94A9-DF3514FF6B80}" sibTransId="{E8F5339C-D020-41C5-B5A9-490EE82C2B4E}"/>
    <dgm:cxn modelId="{52AA6422-D8CF-461F-AF32-BCDE609276A2}" type="presOf" srcId="{FEBA1149-6EFC-416C-A446-DDCB895EA74C}" destId="{DC507484-D214-47D9-9D7F-9B91BAAA4767}" srcOrd="0" destOrd="0" presId="urn:microsoft.com/office/officeart/2005/8/layout/hierarchy6"/>
    <dgm:cxn modelId="{47F7FA23-2903-4E63-A2DA-5E14DFB956C6}" type="presOf" srcId="{DEB02BC5-79C8-4049-8A80-055DDB0E1B60}" destId="{70270CA9-42B0-494B-9595-1D96998997DA}" srcOrd="0" destOrd="0" presId="urn:microsoft.com/office/officeart/2005/8/layout/hierarchy6"/>
    <dgm:cxn modelId="{43F5C734-DC32-4252-A467-BC9057117FB5}" srcId="{25580CAE-2853-4703-B2BE-942BCE87C810}" destId="{161C95F2-F7AA-4C43-81D8-9AF4E5235F82}" srcOrd="1" destOrd="0" parTransId="{607715B9-0687-452D-AD1F-B478AAD7AB4A}" sibTransId="{420C92D2-1755-4C32-A85A-477AF48E1114}"/>
    <dgm:cxn modelId="{AF1D9537-B4C2-4863-83E9-FDEB67B08664}" type="presOf" srcId="{5B439384-FBE9-45A0-8B04-61E492EC24B9}" destId="{412D331F-A509-4EF6-8722-09C6F3937468}" srcOrd="0" destOrd="0" presId="urn:microsoft.com/office/officeart/2005/8/layout/hierarchy6"/>
    <dgm:cxn modelId="{7891FD37-E435-47C8-832E-162ABFA48947}" type="presOf" srcId="{254952CE-2C5D-4DAA-8B51-54351C542FF3}" destId="{85FC4036-22AD-4DEE-83F6-DCE9CBABB06A}" srcOrd="0" destOrd="0" presId="urn:microsoft.com/office/officeart/2005/8/layout/hierarchy6"/>
    <dgm:cxn modelId="{C295075C-A165-4063-BE2E-849E1944CB26}" srcId="{73C5E156-E5B7-48E6-91FC-5BDA734E6680}" destId="{CB7D10A7-E43A-4CED-B251-F39E3E5309FE}" srcOrd="0" destOrd="0" parTransId="{3C91B126-9916-49AC-AA12-B62749D56774}" sibTransId="{88AFE221-6F93-4F03-B0C0-3346599EE25A}"/>
    <dgm:cxn modelId="{C4C6AC5E-F394-43F6-897F-03AE24FACE27}" srcId="{CB7D10A7-E43A-4CED-B251-F39E3E5309FE}" destId="{378B2EA3-13AC-42EA-A008-0DD26C4B10C5}" srcOrd="2" destOrd="0" parTransId="{DEB02BC5-79C8-4049-8A80-055DDB0E1B60}" sibTransId="{9F28801E-292C-4E55-8DB2-9CC470C5BA1C}"/>
    <dgm:cxn modelId="{E38A0961-31C9-4C17-80B7-C25EFA71A5FA}" type="presOf" srcId="{D8D88381-21FA-4988-9A65-21B7E123B19B}" destId="{3208265A-8DDC-49BB-9664-EADC1E8BD416}" srcOrd="0" destOrd="0" presId="urn:microsoft.com/office/officeart/2005/8/layout/hierarchy6"/>
    <dgm:cxn modelId="{622AAD62-E544-4C42-B954-4089418A6743}" type="presOf" srcId="{F147ED44-823F-4AB0-BCBB-AADAA105F6AC}" destId="{33EA7B44-0F54-4B92-B594-444B2850B349}" srcOrd="0" destOrd="0" presId="urn:microsoft.com/office/officeart/2005/8/layout/hierarchy6"/>
    <dgm:cxn modelId="{3F02BC67-232E-46DD-A2B8-FCDDA495C055}" type="presOf" srcId="{22805CDA-D3EF-43C4-BA8E-500C7777FD32}" destId="{EE194001-EDA3-4678-9FF7-C7E4DBD698EA}" srcOrd="0" destOrd="0" presId="urn:microsoft.com/office/officeart/2005/8/layout/hierarchy6"/>
    <dgm:cxn modelId="{A773D047-3C83-4FE5-B73C-5E02298ED478}" type="presOf" srcId="{37FEAD72-8B7B-4338-9D8A-5CAE548BAD83}" destId="{69168EB1-053A-444A-BA09-DC3A79ACE43F}" srcOrd="0" destOrd="0" presId="urn:microsoft.com/office/officeart/2005/8/layout/hierarchy6"/>
    <dgm:cxn modelId="{ECD9264F-99EE-43BA-86F1-B84BF8255FCE}" srcId="{CB7D10A7-E43A-4CED-B251-F39E3E5309FE}" destId="{FF93EAA2-09D6-4BB7-83CB-89C46915F14D}" srcOrd="0" destOrd="0" parTransId="{6633B369-E1E7-4EFD-B8F1-E80AC5A0B708}" sibTransId="{1D66ECC2-BD93-452A-A265-3C4CD80DC9FA}"/>
    <dgm:cxn modelId="{41050550-C199-4097-BFCF-56C0675CB28C}" type="presOf" srcId="{78B818E7-1CD9-4995-94A9-DF3514FF6B80}" destId="{7A9A1902-8C04-443E-800A-E2DD0C31025E}" srcOrd="0" destOrd="0" presId="urn:microsoft.com/office/officeart/2005/8/layout/hierarchy6"/>
    <dgm:cxn modelId="{56425571-6132-46BB-9841-D2F33B572150}" type="presOf" srcId="{7DECE51B-AAC8-43C2-803F-354CC1428D34}" destId="{0A0646F8-9237-4D43-B5ED-940D75074B13}" srcOrd="0" destOrd="0" presId="urn:microsoft.com/office/officeart/2005/8/layout/hierarchy6"/>
    <dgm:cxn modelId="{C6F9F171-3BFE-4F49-8EE8-C7BB10E43AAD}" type="presOf" srcId="{D9510486-B0AA-4538-A443-0E6A893BA3B6}" destId="{A7C9A6CF-BF08-426A-B9E1-172E9B3C1FFA}" srcOrd="0" destOrd="0" presId="urn:microsoft.com/office/officeart/2005/8/layout/hierarchy6"/>
    <dgm:cxn modelId="{2B168674-CD55-4000-8601-B03E63C0A92E}" srcId="{CB7D10A7-E43A-4CED-B251-F39E3E5309FE}" destId="{254952CE-2C5D-4DAA-8B51-54351C542FF3}" srcOrd="3" destOrd="0" parTransId="{1041F2CD-4433-4938-BC3B-043721B7AE10}" sibTransId="{06C7A5C9-F964-4EF1-8CB9-41F98F5CD971}"/>
    <dgm:cxn modelId="{4A500055-50C2-4481-9636-76BDA5846BE3}" type="presOf" srcId="{D569B90F-53DC-434A-89A3-7E2A022BA1E6}" destId="{117607C6-81D1-405F-8A80-2BA6929FF7B9}" srcOrd="0" destOrd="0" presId="urn:microsoft.com/office/officeart/2005/8/layout/hierarchy6"/>
    <dgm:cxn modelId="{AFC8A377-8B4C-4365-BA73-30B35C3A3AF6}" type="presOf" srcId="{FF93EAA2-09D6-4BB7-83CB-89C46915F14D}" destId="{C376DE22-8BB2-4F5E-9883-0B6FF621B426}" srcOrd="0" destOrd="0" presId="urn:microsoft.com/office/officeart/2005/8/layout/hierarchy6"/>
    <dgm:cxn modelId="{1F592389-7A0C-4DFF-BC4C-3D25689015B9}" type="presOf" srcId="{E940ED02-9B7A-48D5-A461-607650B76D0D}" destId="{3CEFFC28-9D10-4C42-9615-EAEF57621890}" srcOrd="0" destOrd="0" presId="urn:microsoft.com/office/officeart/2005/8/layout/hierarchy6"/>
    <dgm:cxn modelId="{317E7E96-DF28-4208-A9EE-04F625B0E7B0}" type="presOf" srcId="{06319A3A-6FA0-4A76-954B-9CD9264D9E11}" destId="{5B8BD34E-D4D7-4BDC-BB09-3681277047D7}" srcOrd="0" destOrd="0" presId="urn:microsoft.com/office/officeart/2005/8/layout/hierarchy6"/>
    <dgm:cxn modelId="{80541E98-055F-435F-9177-C4CABC15491F}" srcId="{CB7D10A7-E43A-4CED-B251-F39E3E5309FE}" destId="{25580CAE-2853-4703-B2BE-942BCE87C810}" srcOrd="1" destOrd="0" parTransId="{6746C133-13DB-4CD5-B772-A858B280D70E}" sibTransId="{F2BA37B4-7A04-49F7-B42C-7793AF06E12A}"/>
    <dgm:cxn modelId="{0F958F9C-6A2E-4E63-880A-BC15A65F1CC8}" type="presOf" srcId="{161C95F2-F7AA-4C43-81D8-9AF4E5235F82}" destId="{8CC81F3F-0824-4130-941F-158D4C8109D9}" srcOrd="0" destOrd="0" presId="urn:microsoft.com/office/officeart/2005/8/layout/hierarchy6"/>
    <dgm:cxn modelId="{7C22E1A2-31F6-4071-8FB8-9D193851D1D4}" type="presOf" srcId="{73C5E156-E5B7-48E6-91FC-5BDA734E6680}" destId="{C8F0F374-DB37-4DA0-B889-8C18AA491E13}" srcOrd="0" destOrd="0" presId="urn:microsoft.com/office/officeart/2005/8/layout/hierarchy6"/>
    <dgm:cxn modelId="{77B569AE-2E84-40AD-8AAA-D1FC8BC57819}" type="presOf" srcId="{5DE70CA3-E241-4D4E-8918-2166795D73E6}" destId="{53211F66-FF73-4746-956C-E8F2ED834FE3}" srcOrd="0" destOrd="0" presId="urn:microsoft.com/office/officeart/2005/8/layout/hierarchy6"/>
    <dgm:cxn modelId="{B8FAEFB1-7701-48CE-A88B-5905244CB727}" type="presOf" srcId="{6633B369-E1E7-4EFD-B8F1-E80AC5A0B708}" destId="{6101E455-6051-4E2C-B68B-1030DC914FC6}" srcOrd="0" destOrd="0" presId="urn:microsoft.com/office/officeart/2005/8/layout/hierarchy6"/>
    <dgm:cxn modelId="{E382B9BE-21DD-4D41-9186-FECFA01D1DAB}" type="presOf" srcId="{25580CAE-2853-4703-B2BE-942BCE87C810}" destId="{D3442736-FD17-4E2A-932F-3C73B0B1D26D}" srcOrd="0" destOrd="0" presId="urn:microsoft.com/office/officeart/2005/8/layout/hierarchy6"/>
    <dgm:cxn modelId="{C7B0FABF-FA03-40B8-8951-2CA6288FC962}" type="presOf" srcId="{F64F5F73-9D4A-4DCB-B6C5-CE73F6B205FC}" destId="{A72CB1D9-4B2A-4FA2-A4AD-3B72436CACF4}" srcOrd="0" destOrd="0" presId="urn:microsoft.com/office/officeart/2005/8/layout/hierarchy6"/>
    <dgm:cxn modelId="{49BD94C0-EE32-497B-A187-3212641116CE}" type="presOf" srcId="{6746C133-13DB-4CD5-B772-A858B280D70E}" destId="{4AB8BF22-6F84-4E18-98A3-53E7DCEE7236}" srcOrd="0" destOrd="0" presId="urn:microsoft.com/office/officeart/2005/8/layout/hierarchy6"/>
    <dgm:cxn modelId="{F8B262CF-B94D-4E98-BF3D-700434C33D5E}" srcId="{25580CAE-2853-4703-B2BE-942BCE87C810}" destId="{F64F5F73-9D4A-4DCB-B6C5-CE73F6B205FC}" srcOrd="2" destOrd="0" parTransId="{F147ED44-823F-4AB0-BCBB-AADAA105F6AC}" sibTransId="{239917D9-D332-46A0-A4BA-FEC40AE425ED}"/>
    <dgm:cxn modelId="{264DB7D1-94F9-4168-8F8B-BF53AD224CCB}" type="presOf" srcId="{CB7D10A7-E43A-4CED-B251-F39E3E5309FE}" destId="{938A5FF2-7A0A-4D78-9405-DAD102422EAB}" srcOrd="0" destOrd="0" presId="urn:microsoft.com/office/officeart/2005/8/layout/hierarchy6"/>
    <dgm:cxn modelId="{79BCE8D3-9C89-4D94-A7B3-AC7952C8E01A}" type="presOf" srcId="{607715B9-0687-452D-AD1F-B478AAD7AB4A}" destId="{965DF014-5C03-4DDD-BC15-D084EAB6AF7D}" srcOrd="0" destOrd="0" presId="urn:microsoft.com/office/officeart/2005/8/layout/hierarchy6"/>
    <dgm:cxn modelId="{BD865BD4-441F-4220-89E7-5ED1CA5A84A2}" srcId="{5B439384-FBE9-45A0-8B04-61E492EC24B9}" destId="{06319A3A-6FA0-4A76-954B-9CD9264D9E11}" srcOrd="0" destOrd="0" parTransId="{D9510486-B0AA-4538-A443-0E6A893BA3B6}" sibTransId="{DE29883B-6D8C-4A45-9038-42E8BBEC2376}"/>
    <dgm:cxn modelId="{40B7B2D5-42A4-482F-9E32-ABEFD754F283}" srcId="{22805CDA-D3EF-43C4-BA8E-500C7777FD32}" destId="{4C3249CF-8BF5-4949-A0D6-75C12CDF08CF}" srcOrd="2" destOrd="0" parTransId="{D8D88381-21FA-4988-9A65-21B7E123B19B}" sibTransId="{558E32D2-9403-4275-91CB-B123FA9029AC}"/>
    <dgm:cxn modelId="{B66DA5DF-A556-403D-9B1D-57FE46905B82}" type="presOf" srcId="{1041F2CD-4433-4938-BC3B-043721B7AE10}" destId="{F15F3483-D04F-4758-984A-5A4BE6B10BC0}" srcOrd="0" destOrd="0" presId="urn:microsoft.com/office/officeart/2005/8/layout/hierarchy6"/>
    <dgm:cxn modelId="{6A46D1E3-5258-4885-8FBA-B541A1244E26}" srcId="{25580CAE-2853-4703-B2BE-942BCE87C810}" destId="{22805CDA-D3EF-43C4-BA8E-500C7777FD32}" srcOrd="0" destOrd="0" parTransId="{CEA4CDFD-5C7D-4EEE-80C9-7AE1280147C1}" sibTransId="{34D896D8-FA7A-4378-B224-7B0F7B71CDD4}"/>
    <dgm:cxn modelId="{93FC6764-43B7-463B-ADEF-EAC0C4D5DEA8}" type="presParOf" srcId="{C8F0F374-DB37-4DA0-B889-8C18AA491E13}" destId="{66160F73-5921-45F2-966C-76DEB670B3E7}" srcOrd="0" destOrd="0" presId="urn:microsoft.com/office/officeart/2005/8/layout/hierarchy6"/>
    <dgm:cxn modelId="{86B54D87-CBC8-417D-AB10-DE181B3BDBBB}" type="presParOf" srcId="{66160F73-5921-45F2-966C-76DEB670B3E7}" destId="{65069A24-0E9D-4060-A726-54C7617F0E35}" srcOrd="0" destOrd="0" presId="urn:microsoft.com/office/officeart/2005/8/layout/hierarchy6"/>
    <dgm:cxn modelId="{424C216B-0D18-467C-9D28-A14AE6E71747}" type="presParOf" srcId="{65069A24-0E9D-4060-A726-54C7617F0E35}" destId="{049CF908-9007-4AF0-977B-E9F7D7827AE6}" srcOrd="0" destOrd="0" presId="urn:microsoft.com/office/officeart/2005/8/layout/hierarchy6"/>
    <dgm:cxn modelId="{7B63BFC2-5F10-4D79-94CE-7B9A25F07EAA}" type="presParOf" srcId="{049CF908-9007-4AF0-977B-E9F7D7827AE6}" destId="{938A5FF2-7A0A-4D78-9405-DAD102422EAB}" srcOrd="0" destOrd="0" presId="urn:microsoft.com/office/officeart/2005/8/layout/hierarchy6"/>
    <dgm:cxn modelId="{FC4C40F3-FEFA-4862-A5D4-8C6BF273DDDC}" type="presParOf" srcId="{049CF908-9007-4AF0-977B-E9F7D7827AE6}" destId="{3505B151-483C-48D5-BF85-9624F5CEB4C0}" srcOrd="1" destOrd="0" presId="urn:microsoft.com/office/officeart/2005/8/layout/hierarchy6"/>
    <dgm:cxn modelId="{19DAD76F-7920-454D-8C1F-09365AED8000}" type="presParOf" srcId="{3505B151-483C-48D5-BF85-9624F5CEB4C0}" destId="{6101E455-6051-4E2C-B68B-1030DC914FC6}" srcOrd="0" destOrd="0" presId="urn:microsoft.com/office/officeart/2005/8/layout/hierarchy6"/>
    <dgm:cxn modelId="{4F6E0D7A-A105-4A10-9D73-A47BC17046D9}" type="presParOf" srcId="{3505B151-483C-48D5-BF85-9624F5CEB4C0}" destId="{5EA798FE-0E30-49E2-BDBA-50106C0B5C8B}" srcOrd="1" destOrd="0" presId="urn:microsoft.com/office/officeart/2005/8/layout/hierarchy6"/>
    <dgm:cxn modelId="{2879BE16-DDA0-4FC9-9505-13BF8C99BA8D}" type="presParOf" srcId="{5EA798FE-0E30-49E2-BDBA-50106C0B5C8B}" destId="{C376DE22-8BB2-4F5E-9883-0B6FF621B426}" srcOrd="0" destOrd="0" presId="urn:microsoft.com/office/officeart/2005/8/layout/hierarchy6"/>
    <dgm:cxn modelId="{EA810A53-6DFE-411E-A5C5-F9809DA5D9F9}" type="presParOf" srcId="{5EA798FE-0E30-49E2-BDBA-50106C0B5C8B}" destId="{212D9C1B-1824-465E-AA12-017FF9176697}" srcOrd="1" destOrd="0" presId="urn:microsoft.com/office/officeart/2005/8/layout/hierarchy6"/>
    <dgm:cxn modelId="{BBD7A04D-365C-4CE8-9AA6-9789201724C3}" type="presParOf" srcId="{3505B151-483C-48D5-BF85-9624F5CEB4C0}" destId="{4AB8BF22-6F84-4E18-98A3-53E7DCEE7236}" srcOrd="2" destOrd="0" presId="urn:microsoft.com/office/officeart/2005/8/layout/hierarchy6"/>
    <dgm:cxn modelId="{A18D2D9D-534F-4666-8976-C24BEE782B61}" type="presParOf" srcId="{3505B151-483C-48D5-BF85-9624F5CEB4C0}" destId="{EE3E8551-137D-4055-9C19-A628DC1A1E4E}" srcOrd="3" destOrd="0" presId="urn:microsoft.com/office/officeart/2005/8/layout/hierarchy6"/>
    <dgm:cxn modelId="{D80AB0BB-934D-4CA2-85A6-AF0E9EE6CCAF}" type="presParOf" srcId="{EE3E8551-137D-4055-9C19-A628DC1A1E4E}" destId="{D3442736-FD17-4E2A-932F-3C73B0B1D26D}" srcOrd="0" destOrd="0" presId="urn:microsoft.com/office/officeart/2005/8/layout/hierarchy6"/>
    <dgm:cxn modelId="{9B090538-8A3C-4C46-A5B0-3E572B03500D}" type="presParOf" srcId="{EE3E8551-137D-4055-9C19-A628DC1A1E4E}" destId="{29059222-CD1D-4EEE-9C86-CEBAE291C834}" srcOrd="1" destOrd="0" presId="urn:microsoft.com/office/officeart/2005/8/layout/hierarchy6"/>
    <dgm:cxn modelId="{658B694D-5B5E-4559-B30A-7F930A23010A}" type="presParOf" srcId="{29059222-CD1D-4EEE-9C86-CEBAE291C834}" destId="{AFA2FDAC-B829-489D-A8B2-AD98AE7179DD}" srcOrd="0" destOrd="0" presId="urn:microsoft.com/office/officeart/2005/8/layout/hierarchy6"/>
    <dgm:cxn modelId="{19AC3370-3547-4422-B50C-AA93D127A476}" type="presParOf" srcId="{29059222-CD1D-4EEE-9C86-CEBAE291C834}" destId="{0794DFC0-2DC3-4D9F-9C4C-BF46C7CC49CF}" srcOrd="1" destOrd="0" presId="urn:microsoft.com/office/officeart/2005/8/layout/hierarchy6"/>
    <dgm:cxn modelId="{A9775041-77AE-4D1B-BC01-66FABE3382DA}" type="presParOf" srcId="{0794DFC0-2DC3-4D9F-9C4C-BF46C7CC49CF}" destId="{EE194001-EDA3-4678-9FF7-C7E4DBD698EA}" srcOrd="0" destOrd="0" presId="urn:microsoft.com/office/officeart/2005/8/layout/hierarchy6"/>
    <dgm:cxn modelId="{4F746669-FABC-4BA6-A86D-D1A4C40FADDD}" type="presParOf" srcId="{0794DFC0-2DC3-4D9F-9C4C-BF46C7CC49CF}" destId="{AD783808-520E-4833-B104-69358468E9D2}" srcOrd="1" destOrd="0" presId="urn:microsoft.com/office/officeart/2005/8/layout/hierarchy6"/>
    <dgm:cxn modelId="{1CCC9061-C904-4F1E-A936-12923687C376}" type="presParOf" srcId="{AD783808-520E-4833-B104-69358468E9D2}" destId="{7A9A1902-8C04-443E-800A-E2DD0C31025E}" srcOrd="0" destOrd="0" presId="urn:microsoft.com/office/officeart/2005/8/layout/hierarchy6"/>
    <dgm:cxn modelId="{52E8185B-CFEC-409F-A301-E2BF6D8B956E}" type="presParOf" srcId="{AD783808-520E-4833-B104-69358468E9D2}" destId="{E395EF2F-B5E8-4929-AB41-B5DFFB2BB6B3}" srcOrd="1" destOrd="0" presId="urn:microsoft.com/office/officeart/2005/8/layout/hierarchy6"/>
    <dgm:cxn modelId="{751C494E-AF47-4869-903A-C50D8F5E39C5}" type="presParOf" srcId="{E395EF2F-B5E8-4929-AB41-B5DFFB2BB6B3}" destId="{412D331F-A509-4EF6-8722-09C6F3937468}" srcOrd="0" destOrd="0" presId="urn:microsoft.com/office/officeart/2005/8/layout/hierarchy6"/>
    <dgm:cxn modelId="{354A5DFE-E3E7-46C7-BB33-618194519DFF}" type="presParOf" srcId="{E395EF2F-B5E8-4929-AB41-B5DFFB2BB6B3}" destId="{EDE4F3EF-6607-4F87-A2B0-CC897D8C9045}" srcOrd="1" destOrd="0" presId="urn:microsoft.com/office/officeart/2005/8/layout/hierarchy6"/>
    <dgm:cxn modelId="{4E4536F4-A2E5-491A-A4F9-1B1B6E198EEF}" type="presParOf" srcId="{EDE4F3EF-6607-4F87-A2B0-CC897D8C9045}" destId="{A7C9A6CF-BF08-426A-B9E1-172E9B3C1FFA}" srcOrd="0" destOrd="0" presId="urn:microsoft.com/office/officeart/2005/8/layout/hierarchy6"/>
    <dgm:cxn modelId="{2D25708D-86EE-40B2-BA53-0E72297E87C7}" type="presParOf" srcId="{EDE4F3EF-6607-4F87-A2B0-CC897D8C9045}" destId="{CA432241-6289-45CF-A3EF-A2C0071D2456}" srcOrd="1" destOrd="0" presId="urn:microsoft.com/office/officeart/2005/8/layout/hierarchy6"/>
    <dgm:cxn modelId="{A94148AB-245D-46B5-8E00-5FD2D1CD6080}" type="presParOf" srcId="{CA432241-6289-45CF-A3EF-A2C0071D2456}" destId="{5B8BD34E-D4D7-4BDC-BB09-3681277047D7}" srcOrd="0" destOrd="0" presId="urn:microsoft.com/office/officeart/2005/8/layout/hierarchy6"/>
    <dgm:cxn modelId="{52DD29EC-431C-49D2-9A91-64357D8184A6}" type="presParOf" srcId="{CA432241-6289-45CF-A3EF-A2C0071D2456}" destId="{1F5A7BC0-97DC-4E2C-AE81-D44CBCCB76BC}" srcOrd="1" destOrd="0" presId="urn:microsoft.com/office/officeart/2005/8/layout/hierarchy6"/>
    <dgm:cxn modelId="{2B749A6F-9635-40B2-8BA5-55C24A32928E}" type="presParOf" srcId="{AD783808-520E-4833-B104-69358468E9D2}" destId="{69168EB1-053A-444A-BA09-DC3A79ACE43F}" srcOrd="2" destOrd="0" presId="urn:microsoft.com/office/officeart/2005/8/layout/hierarchy6"/>
    <dgm:cxn modelId="{CEB78751-4FA1-4D62-80EE-130FF97168D4}" type="presParOf" srcId="{AD783808-520E-4833-B104-69358468E9D2}" destId="{6DB1790D-21B3-4CF9-9226-83CD938E379B}" srcOrd="3" destOrd="0" presId="urn:microsoft.com/office/officeart/2005/8/layout/hierarchy6"/>
    <dgm:cxn modelId="{C37CF283-567E-47F0-9FF9-13138FF3A1F6}" type="presParOf" srcId="{6DB1790D-21B3-4CF9-9226-83CD938E379B}" destId="{117607C6-81D1-405F-8A80-2BA6929FF7B9}" srcOrd="0" destOrd="0" presId="urn:microsoft.com/office/officeart/2005/8/layout/hierarchy6"/>
    <dgm:cxn modelId="{C85CB3CE-AE90-4414-99DA-9EA4AAE2D362}" type="presParOf" srcId="{6DB1790D-21B3-4CF9-9226-83CD938E379B}" destId="{68FDB43E-2D55-4A7F-BBD3-893521E86D10}" srcOrd="1" destOrd="0" presId="urn:microsoft.com/office/officeart/2005/8/layout/hierarchy6"/>
    <dgm:cxn modelId="{F74BA7CC-E41B-4FAB-9B50-20E4EC9D7452}" type="presParOf" srcId="{AD783808-520E-4833-B104-69358468E9D2}" destId="{3208265A-8DDC-49BB-9664-EADC1E8BD416}" srcOrd="4" destOrd="0" presId="urn:microsoft.com/office/officeart/2005/8/layout/hierarchy6"/>
    <dgm:cxn modelId="{596340AD-39B1-4E26-966D-BA750C659995}" type="presParOf" srcId="{AD783808-520E-4833-B104-69358468E9D2}" destId="{9B65504D-16A5-412E-9BB7-B69D7BD9A706}" srcOrd="5" destOrd="0" presId="urn:microsoft.com/office/officeart/2005/8/layout/hierarchy6"/>
    <dgm:cxn modelId="{FED1AD5C-12DF-410D-9A1B-E49994E73E1F}" type="presParOf" srcId="{9B65504D-16A5-412E-9BB7-B69D7BD9A706}" destId="{6DAF2544-D2B7-4D62-AB31-C2CDD0F99B0B}" srcOrd="0" destOrd="0" presId="urn:microsoft.com/office/officeart/2005/8/layout/hierarchy6"/>
    <dgm:cxn modelId="{786C8925-9E69-46CF-B155-E954E06F79F6}" type="presParOf" srcId="{9B65504D-16A5-412E-9BB7-B69D7BD9A706}" destId="{5A5F253F-A1E3-45E9-9BFB-FFC07AB86FF5}" srcOrd="1" destOrd="0" presId="urn:microsoft.com/office/officeart/2005/8/layout/hierarchy6"/>
    <dgm:cxn modelId="{2F2F53E9-B05D-4870-BDA6-945822EB3759}" type="presParOf" srcId="{29059222-CD1D-4EEE-9C86-CEBAE291C834}" destId="{965DF014-5C03-4DDD-BC15-D084EAB6AF7D}" srcOrd="2" destOrd="0" presId="urn:microsoft.com/office/officeart/2005/8/layout/hierarchy6"/>
    <dgm:cxn modelId="{BC01E51B-2036-449A-A160-841978A1CA00}" type="presParOf" srcId="{29059222-CD1D-4EEE-9C86-CEBAE291C834}" destId="{AA8B766E-385B-48EA-A58A-89A5434BE4D6}" srcOrd="3" destOrd="0" presId="urn:microsoft.com/office/officeart/2005/8/layout/hierarchy6"/>
    <dgm:cxn modelId="{B8E11C93-2426-4362-8189-6CC1BECE2345}" type="presParOf" srcId="{AA8B766E-385B-48EA-A58A-89A5434BE4D6}" destId="{8CC81F3F-0824-4130-941F-158D4C8109D9}" srcOrd="0" destOrd="0" presId="urn:microsoft.com/office/officeart/2005/8/layout/hierarchy6"/>
    <dgm:cxn modelId="{5760F858-5A94-4804-B4FD-74A9D10377A1}" type="presParOf" srcId="{AA8B766E-385B-48EA-A58A-89A5434BE4D6}" destId="{3B8C6D90-FED7-4451-99C4-9DF45BA1D770}" srcOrd="1" destOrd="0" presId="urn:microsoft.com/office/officeart/2005/8/layout/hierarchy6"/>
    <dgm:cxn modelId="{1709009D-B28A-491E-A168-8240ADDABAFB}" type="presParOf" srcId="{29059222-CD1D-4EEE-9C86-CEBAE291C834}" destId="{33EA7B44-0F54-4B92-B594-444B2850B349}" srcOrd="4" destOrd="0" presId="urn:microsoft.com/office/officeart/2005/8/layout/hierarchy6"/>
    <dgm:cxn modelId="{4CD5CDFA-98E2-4BC8-A028-34C594E6233C}" type="presParOf" srcId="{29059222-CD1D-4EEE-9C86-CEBAE291C834}" destId="{6FC493AA-E23D-49FE-949F-9AC4BBA21049}" srcOrd="5" destOrd="0" presId="urn:microsoft.com/office/officeart/2005/8/layout/hierarchy6"/>
    <dgm:cxn modelId="{B2A29C5B-F879-49B7-95DD-465EE6E7B1AB}" type="presParOf" srcId="{6FC493AA-E23D-49FE-949F-9AC4BBA21049}" destId="{A72CB1D9-4B2A-4FA2-A4AD-3B72436CACF4}" srcOrd="0" destOrd="0" presId="urn:microsoft.com/office/officeart/2005/8/layout/hierarchy6"/>
    <dgm:cxn modelId="{03234CF4-2695-4AAC-B147-57EEFA68BD50}" type="presParOf" srcId="{6FC493AA-E23D-49FE-949F-9AC4BBA21049}" destId="{52BC8C4C-F0AA-40DC-A13B-85EEB6B219CD}" srcOrd="1" destOrd="0" presId="urn:microsoft.com/office/officeart/2005/8/layout/hierarchy6"/>
    <dgm:cxn modelId="{17DB3BF3-62F6-4C9B-9966-10AB18BC8561}" type="presParOf" srcId="{29059222-CD1D-4EEE-9C86-CEBAE291C834}" destId="{3CEFFC28-9D10-4C42-9615-EAEF57621890}" srcOrd="6" destOrd="0" presId="urn:microsoft.com/office/officeart/2005/8/layout/hierarchy6"/>
    <dgm:cxn modelId="{18EC1798-8FA1-43FE-9BFE-3E95D33AAD35}" type="presParOf" srcId="{29059222-CD1D-4EEE-9C86-CEBAE291C834}" destId="{A37A5324-4176-4271-883A-5F27B5AF76DA}" srcOrd="7" destOrd="0" presId="urn:microsoft.com/office/officeart/2005/8/layout/hierarchy6"/>
    <dgm:cxn modelId="{5C802BD7-7EC2-4978-B52A-A0C8E79BEE46}" type="presParOf" srcId="{A37A5324-4176-4271-883A-5F27B5AF76DA}" destId="{0A0646F8-9237-4D43-B5ED-940D75074B13}" srcOrd="0" destOrd="0" presId="urn:microsoft.com/office/officeart/2005/8/layout/hierarchy6"/>
    <dgm:cxn modelId="{0A60508B-5E84-4F48-B004-9C5B40D3FA17}" type="presParOf" srcId="{A37A5324-4176-4271-883A-5F27B5AF76DA}" destId="{852263D7-E361-46CD-9584-21FFFCD63577}" srcOrd="1" destOrd="0" presId="urn:microsoft.com/office/officeart/2005/8/layout/hierarchy6"/>
    <dgm:cxn modelId="{D5A5DCDA-FC72-4ABE-B828-9A3C6A9BFC8A}" type="presParOf" srcId="{29059222-CD1D-4EEE-9C86-CEBAE291C834}" destId="{53211F66-FF73-4746-956C-E8F2ED834FE3}" srcOrd="8" destOrd="0" presId="urn:microsoft.com/office/officeart/2005/8/layout/hierarchy6"/>
    <dgm:cxn modelId="{F8A2DA27-08FF-4F1E-9274-9E69D4A9BCF6}" type="presParOf" srcId="{29059222-CD1D-4EEE-9C86-CEBAE291C834}" destId="{F784B679-AD44-4D2F-87DF-1B7154425505}" srcOrd="9" destOrd="0" presId="urn:microsoft.com/office/officeart/2005/8/layout/hierarchy6"/>
    <dgm:cxn modelId="{78660789-0902-4358-A8BD-871C86C4EC20}" type="presParOf" srcId="{F784B679-AD44-4D2F-87DF-1B7154425505}" destId="{DC507484-D214-47D9-9D7F-9B91BAAA4767}" srcOrd="0" destOrd="0" presId="urn:microsoft.com/office/officeart/2005/8/layout/hierarchy6"/>
    <dgm:cxn modelId="{357A73D9-89E1-48B6-866A-818FE55A3846}" type="presParOf" srcId="{F784B679-AD44-4D2F-87DF-1B7154425505}" destId="{3BD98AF5-A923-44FE-A2B4-DED43C829C17}" srcOrd="1" destOrd="0" presId="urn:microsoft.com/office/officeart/2005/8/layout/hierarchy6"/>
    <dgm:cxn modelId="{6D96E376-6DC2-4EE1-858F-64C55896D323}" type="presParOf" srcId="{3505B151-483C-48D5-BF85-9624F5CEB4C0}" destId="{70270CA9-42B0-494B-9595-1D96998997DA}" srcOrd="4" destOrd="0" presId="urn:microsoft.com/office/officeart/2005/8/layout/hierarchy6"/>
    <dgm:cxn modelId="{3D3799DB-9033-44C4-B8E1-BBE69E680A36}" type="presParOf" srcId="{3505B151-483C-48D5-BF85-9624F5CEB4C0}" destId="{257511FC-E9A2-4581-A42D-92B3A195253C}" srcOrd="5" destOrd="0" presId="urn:microsoft.com/office/officeart/2005/8/layout/hierarchy6"/>
    <dgm:cxn modelId="{06029B8A-B6BD-4B09-A9FA-64C8BE58D801}" type="presParOf" srcId="{257511FC-E9A2-4581-A42D-92B3A195253C}" destId="{0EF0A23C-2E02-4603-8D02-9A8EAC62F168}" srcOrd="0" destOrd="0" presId="urn:microsoft.com/office/officeart/2005/8/layout/hierarchy6"/>
    <dgm:cxn modelId="{4A87BF16-0EAE-4881-B6B3-8A970C7A66A9}" type="presParOf" srcId="{257511FC-E9A2-4581-A42D-92B3A195253C}" destId="{859E91E5-8BA8-46F6-AFEE-61223F76CDAC}" srcOrd="1" destOrd="0" presId="urn:microsoft.com/office/officeart/2005/8/layout/hierarchy6"/>
    <dgm:cxn modelId="{2834BD8C-71C5-43B2-90D5-24E1020F518A}" type="presParOf" srcId="{3505B151-483C-48D5-BF85-9624F5CEB4C0}" destId="{F15F3483-D04F-4758-984A-5A4BE6B10BC0}" srcOrd="6" destOrd="0" presId="urn:microsoft.com/office/officeart/2005/8/layout/hierarchy6"/>
    <dgm:cxn modelId="{3249E5A7-807D-4471-BEF4-A4D4C5AB1C3F}" type="presParOf" srcId="{3505B151-483C-48D5-BF85-9624F5CEB4C0}" destId="{899AB5CC-5DEA-4E80-A54D-12E081626278}" srcOrd="7" destOrd="0" presId="urn:microsoft.com/office/officeart/2005/8/layout/hierarchy6"/>
    <dgm:cxn modelId="{54111204-B54E-4DED-BD0A-E85FBD6B79AC}" type="presParOf" srcId="{899AB5CC-5DEA-4E80-A54D-12E081626278}" destId="{85FC4036-22AD-4DEE-83F6-DCE9CBABB06A}" srcOrd="0" destOrd="0" presId="urn:microsoft.com/office/officeart/2005/8/layout/hierarchy6"/>
    <dgm:cxn modelId="{7CA1C624-5C85-4877-9216-A376F9E5E778}" type="presParOf" srcId="{899AB5CC-5DEA-4E80-A54D-12E081626278}" destId="{8C53DB11-171D-4F58-B8E6-DEA333680C33}" srcOrd="1" destOrd="0" presId="urn:microsoft.com/office/officeart/2005/8/layout/hierarchy6"/>
    <dgm:cxn modelId="{49608E15-CF5E-4624-A8D1-685F0B6B717E}" type="presParOf" srcId="{C8F0F374-DB37-4DA0-B889-8C18AA491E13}" destId="{07EFE3E1-08AD-408B-852A-E0281D31A918}"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3C5E156-E5B7-48E6-91FC-5BDA734E668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CB7D10A7-E43A-4CED-B251-F39E3E5309FE}">
      <dgm:prSet phldrT="[Text]"/>
      <dgm:spPr>
        <a:solidFill>
          <a:srgbClr val="697688"/>
        </a:solidFill>
        <a:ln w="28575">
          <a:noFill/>
        </a:ln>
      </dgm:spPr>
      <dgm:t>
        <a:bodyPr/>
        <a:lstStyle/>
        <a:p>
          <a:r>
            <a:rPr lang="en-US">
              <a:solidFill>
                <a:schemeClr val="bg1"/>
              </a:solidFill>
            </a:rPr>
            <a:t>F1TENTH Chassis</a:t>
          </a:r>
        </a:p>
      </dgm:t>
    </dgm:pt>
    <dgm:pt modelId="{3C91B126-9916-49AC-AA12-B62749D56774}" type="parTrans" cxnId="{C295075C-A165-4063-BE2E-849E1944CB26}">
      <dgm:prSet/>
      <dgm:spPr/>
      <dgm:t>
        <a:bodyPr/>
        <a:lstStyle/>
        <a:p>
          <a:endParaRPr lang="en-US"/>
        </a:p>
      </dgm:t>
    </dgm:pt>
    <dgm:pt modelId="{88AFE221-6F93-4F03-B0C0-3346599EE25A}" type="sibTrans" cxnId="{C295075C-A165-4063-BE2E-849E1944CB26}">
      <dgm:prSet/>
      <dgm:spPr/>
      <dgm:t>
        <a:bodyPr/>
        <a:lstStyle/>
        <a:p>
          <a:endParaRPr lang="en-US"/>
        </a:p>
      </dgm:t>
    </dgm:pt>
    <dgm:pt modelId="{FF93EAA2-09D6-4BB7-83CB-89C46915F14D}">
      <dgm:prSet phldrT="[Text]"/>
      <dgm:spPr>
        <a:solidFill>
          <a:srgbClr val="F5B98F"/>
        </a:solidFill>
        <a:ln w="28575">
          <a:noFill/>
        </a:ln>
      </dgm:spPr>
      <dgm:t>
        <a:bodyPr/>
        <a:lstStyle/>
        <a:p>
          <a:r>
            <a:rPr lang="en-US">
              <a:solidFill>
                <a:schemeClr val="bg1"/>
              </a:solidFill>
            </a:rPr>
            <a:t>Movement</a:t>
          </a:r>
        </a:p>
      </dgm:t>
    </dgm:pt>
    <dgm:pt modelId="{6633B369-E1E7-4EFD-B8F1-E80AC5A0B708}" type="parTrans" cxnId="{ECD9264F-99EE-43BA-86F1-B84BF8255FCE}">
      <dgm:prSet/>
      <dgm:spPr>
        <a:solidFill>
          <a:srgbClr val="F3AD8B"/>
        </a:solidFill>
        <a:ln w="19050">
          <a:solidFill>
            <a:srgbClr val="F3AD8B"/>
          </a:solidFill>
        </a:ln>
      </dgm:spPr>
      <dgm:t>
        <a:bodyPr/>
        <a:lstStyle/>
        <a:p>
          <a:endParaRPr lang="en-US"/>
        </a:p>
      </dgm:t>
    </dgm:pt>
    <dgm:pt modelId="{1D66ECC2-BD93-452A-A265-3C4CD80DC9FA}" type="sibTrans" cxnId="{ECD9264F-99EE-43BA-86F1-B84BF8255FCE}">
      <dgm:prSet/>
      <dgm:spPr/>
      <dgm:t>
        <a:bodyPr/>
        <a:lstStyle/>
        <a:p>
          <a:endParaRPr lang="en-US"/>
        </a:p>
      </dgm:t>
    </dgm:pt>
    <dgm:pt modelId="{25580CAE-2853-4703-B2BE-942BCE87C810}">
      <dgm:prSet phldrT="[Text]"/>
      <dgm:spPr>
        <a:solidFill>
          <a:schemeClr val="bg1">
            <a:lumMod val="75000"/>
          </a:schemeClr>
        </a:solidFill>
        <a:ln w="28575">
          <a:solidFill>
            <a:schemeClr val="tx1"/>
          </a:solidFill>
        </a:ln>
      </dgm:spPr>
      <dgm:t>
        <a:bodyPr/>
        <a:lstStyle/>
        <a:p>
          <a:r>
            <a:rPr lang="en-US" b="1">
              <a:solidFill>
                <a:schemeClr val="tx1"/>
              </a:solidFill>
            </a:rPr>
            <a:t>Structure</a:t>
          </a:r>
        </a:p>
      </dgm:t>
    </dgm:pt>
    <dgm:pt modelId="{6746C133-13DB-4CD5-B772-A858B280D70E}" type="parTrans" cxnId="{80541E98-055F-435F-9177-C4CABC15491F}">
      <dgm:prSet/>
      <dgm:spPr>
        <a:ln w="19050">
          <a:solidFill>
            <a:srgbClr val="F3AD8B"/>
          </a:solidFill>
        </a:ln>
      </dgm:spPr>
      <dgm:t>
        <a:bodyPr/>
        <a:lstStyle/>
        <a:p>
          <a:endParaRPr lang="en-US"/>
        </a:p>
      </dgm:t>
    </dgm:pt>
    <dgm:pt modelId="{F2BA37B4-7A04-49F7-B42C-7793AF06E12A}" type="sibTrans" cxnId="{80541E98-055F-435F-9177-C4CABC15491F}">
      <dgm:prSet/>
      <dgm:spPr/>
      <dgm:t>
        <a:bodyPr/>
        <a:lstStyle/>
        <a:p>
          <a:endParaRPr lang="en-US"/>
        </a:p>
      </dgm:t>
    </dgm:pt>
    <dgm:pt modelId="{378B2EA3-13AC-42EA-A008-0DD26C4B10C5}">
      <dgm:prSet phldrT="[Text]"/>
      <dgm:spPr>
        <a:solidFill>
          <a:srgbClr val="658E49"/>
        </a:solidFill>
        <a:ln w="28575">
          <a:noFill/>
        </a:ln>
      </dgm:spPr>
      <dgm:t>
        <a:bodyPr/>
        <a:lstStyle/>
        <a:p>
          <a:r>
            <a:rPr lang="en-US">
              <a:solidFill>
                <a:schemeClr val="bg1"/>
              </a:solidFill>
            </a:rPr>
            <a:t>Utilization</a:t>
          </a:r>
        </a:p>
      </dgm:t>
    </dgm:pt>
    <dgm:pt modelId="{DEB02BC5-79C8-4049-8A80-055DDB0E1B60}" type="parTrans" cxnId="{C4C6AC5E-F394-43F6-897F-03AE24FACE27}">
      <dgm:prSet/>
      <dgm:spPr>
        <a:solidFill>
          <a:srgbClr val="F2A682"/>
        </a:solidFill>
        <a:ln w="19050">
          <a:solidFill>
            <a:srgbClr val="F3AD8B"/>
          </a:solidFill>
        </a:ln>
      </dgm:spPr>
      <dgm:t>
        <a:bodyPr/>
        <a:lstStyle/>
        <a:p>
          <a:endParaRPr lang="en-US"/>
        </a:p>
      </dgm:t>
    </dgm:pt>
    <dgm:pt modelId="{9F28801E-292C-4E55-8DB2-9CC470C5BA1C}" type="sibTrans" cxnId="{C4C6AC5E-F394-43F6-897F-03AE24FACE27}">
      <dgm:prSet/>
      <dgm:spPr/>
      <dgm:t>
        <a:bodyPr/>
        <a:lstStyle/>
        <a:p>
          <a:endParaRPr lang="en-US"/>
        </a:p>
      </dgm:t>
    </dgm:pt>
    <dgm:pt modelId="{254952CE-2C5D-4DAA-8B51-54351C542FF3}">
      <dgm:prSet phldrT="[Text]"/>
      <dgm:spPr>
        <a:solidFill>
          <a:srgbClr val="FFC619"/>
        </a:solidFill>
        <a:ln w="28575">
          <a:noFill/>
        </a:ln>
      </dgm:spPr>
      <dgm:t>
        <a:bodyPr/>
        <a:lstStyle/>
        <a:p>
          <a:r>
            <a:rPr lang="en-US">
              <a:solidFill>
                <a:schemeClr val="bg1"/>
              </a:solidFill>
            </a:rPr>
            <a:t>Protection</a:t>
          </a:r>
        </a:p>
      </dgm:t>
    </dgm:pt>
    <dgm:pt modelId="{1041F2CD-4433-4938-BC3B-043721B7AE10}" type="parTrans" cxnId="{2B168674-CD55-4000-8601-B03E63C0A92E}">
      <dgm:prSet/>
      <dgm:spPr>
        <a:solidFill>
          <a:srgbClr val="F2A682"/>
        </a:solidFill>
        <a:ln w="19050">
          <a:solidFill>
            <a:srgbClr val="F3AD8B"/>
          </a:solidFill>
        </a:ln>
      </dgm:spPr>
      <dgm:t>
        <a:bodyPr/>
        <a:lstStyle/>
        <a:p>
          <a:endParaRPr lang="en-US"/>
        </a:p>
      </dgm:t>
    </dgm:pt>
    <dgm:pt modelId="{06C7A5C9-F964-4EF1-8CB9-41F98F5CD971}" type="sibTrans" cxnId="{2B168674-CD55-4000-8601-B03E63C0A92E}">
      <dgm:prSet/>
      <dgm:spPr/>
      <dgm:t>
        <a:bodyPr/>
        <a:lstStyle/>
        <a:p>
          <a:endParaRPr lang="en-US"/>
        </a:p>
      </dgm:t>
    </dgm:pt>
    <dgm:pt modelId="{22805CDA-D3EF-43C4-BA8E-500C7777FD32}">
      <dgm:prSet phldrT="[Text]"/>
      <dgm:spPr>
        <a:solidFill>
          <a:schemeClr val="bg1">
            <a:lumMod val="75000"/>
          </a:schemeClr>
        </a:solidFill>
        <a:ln w="28575">
          <a:solidFill>
            <a:schemeClr val="tx1"/>
          </a:solidFill>
        </a:ln>
      </dgm:spPr>
      <dgm:t>
        <a:bodyPr/>
        <a:lstStyle/>
        <a:p>
          <a:r>
            <a:rPr lang="en-US" b="1">
              <a:solidFill>
                <a:schemeClr val="tx1"/>
              </a:solidFill>
            </a:rPr>
            <a:t>Compact</a:t>
          </a:r>
        </a:p>
      </dgm:t>
    </dgm:pt>
    <dgm:pt modelId="{CEA4CDFD-5C7D-4EEE-80C9-7AE1280147C1}" type="parTrans" cxnId="{6A46D1E3-5258-4885-8FBA-B541A1244E26}">
      <dgm:prSet/>
      <dgm:spPr>
        <a:ln>
          <a:solidFill>
            <a:srgbClr val="F3AD8B"/>
          </a:solidFill>
        </a:ln>
      </dgm:spPr>
      <dgm:t>
        <a:bodyPr/>
        <a:lstStyle/>
        <a:p>
          <a:endParaRPr lang="en-US"/>
        </a:p>
      </dgm:t>
    </dgm:pt>
    <dgm:pt modelId="{34D896D8-FA7A-4378-B224-7B0F7B71CDD4}" type="sibTrans" cxnId="{6A46D1E3-5258-4885-8FBA-B541A1244E26}">
      <dgm:prSet/>
      <dgm:spPr/>
      <dgm:t>
        <a:bodyPr/>
        <a:lstStyle/>
        <a:p>
          <a:endParaRPr lang="en-US"/>
        </a:p>
      </dgm:t>
    </dgm:pt>
    <dgm:pt modelId="{161C95F2-F7AA-4C43-81D8-9AF4E5235F82}">
      <dgm:prSet phldrT="[Text]"/>
      <dgm:spPr>
        <a:solidFill>
          <a:schemeClr val="bg1">
            <a:lumMod val="75000"/>
          </a:schemeClr>
        </a:solidFill>
        <a:ln w="28575">
          <a:solidFill>
            <a:schemeClr val="tx1"/>
          </a:solidFill>
        </a:ln>
      </dgm:spPr>
      <dgm:t>
        <a:bodyPr/>
        <a:lstStyle/>
        <a:p>
          <a:r>
            <a:rPr lang="en-US" b="1">
              <a:solidFill>
                <a:schemeClr val="tx1"/>
              </a:solidFill>
            </a:rPr>
            <a:t>Aerodynamic</a:t>
          </a:r>
        </a:p>
      </dgm:t>
    </dgm:pt>
    <dgm:pt modelId="{607715B9-0687-452D-AD1F-B478AAD7AB4A}" type="parTrans" cxnId="{43F5C734-DC32-4252-A467-BC9057117FB5}">
      <dgm:prSet/>
      <dgm:spPr>
        <a:ln>
          <a:solidFill>
            <a:srgbClr val="F3AD8B"/>
          </a:solidFill>
        </a:ln>
      </dgm:spPr>
      <dgm:t>
        <a:bodyPr/>
        <a:lstStyle/>
        <a:p>
          <a:endParaRPr lang="en-US"/>
        </a:p>
      </dgm:t>
    </dgm:pt>
    <dgm:pt modelId="{420C92D2-1755-4C32-A85A-477AF48E1114}" type="sibTrans" cxnId="{43F5C734-DC32-4252-A467-BC9057117FB5}">
      <dgm:prSet/>
      <dgm:spPr/>
      <dgm:t>
        <a:bodyPr/>
        <a:lstStyle/>
        <a:p>
          <a:endParaRPr lang="en-US"/>
        </a:p>
      </dgm:t>
    </dgm:pt>
    <dgm:pt modelId="{F64F5F73-9D4A-4DCB-B6C5-CE73F6B205FC}">
      <dgm:prSet phldrT="[Text]"/>
      <dgm:spPr>
        <a:solidFill>
          <a:schemeClr val="bg1">
            <a:lumMod val="75000"/>
          </a:schemeClr>
        </a:solidFill>
        <a:ln w="28575">
          <a:solidFill>
            <a:schemeClr val="tx1"/>
          </a:solidFill>
        </a:ln>
      </dgm:spPr>
      <dgm:t>
        <a:bodyPr/>
        <a:lstStyle/>
        <a:p>
          <a:r>
            <a:rPr lang="en-US" b="1">
              <a:solidFill>
                <a:schemeClr val="tx1"/>
              </a:solidFill>
            </a:rPr>
            <a:t>Material</a:t>
          </a:r>
        </a:p>
      </dgm:t>
    </dgm:pt>
    <dgm:pt modelId="{F147ED44-823F-4AB0-BCBB-AADAA105F6AC}" type="parTrans" cxnId="{F8B262CF-B94D-4E98-BF3D-700434C33D5E}">
      <dgm:prSet/>
      <dgm:spPr>
        <a:ln>
          <a:solidFill>
            <a:srgbClr val="F3AD8B"/>
          </a:solidFill>
        </a:ln>
      </dgm:spPr>
      <dgm:t>
        <a:bodyPr/>
        <a:lstStyle/>
        <a:p>
          <a:endParaRPr lang="en-US"/>
        </a:p>
      </dgm:t>
    </dgm:pt>
    <dgm:pt modelId="{239917D9-D332-46A0-A4BA-FEC40AE425ED}" type="sibTrans" cxnId="{F8B262CF-B94D-4E98-BF3D-700434C33D5E}">
      <dgm:prSet/>
      <dgm:spPr/>
      <dgm:t>
        <a:bodyPr/>
        <a:lstStyle/>
        <a:p>
          <a:endParaRPr lang="en-US"/>
        </a:p>
      </dgm:t>
    </dgm:pt>
    <dgm:pt modelId="{7DECE51B-AAC8-43C2-803F-354CC1428D34}">
      <dgm:prSet phldrT="[Text]"/>
      <dgm:spPr>
        <a:solidFill>
          <a:schemeClr val="bg1">
            <a:lumMod val="75000"/>
          </a:schemeClr>
        </a:solidFill>
        <a:ln w="28575">
          <a:solidFill>
            <a:schemeClr val="tx1"/>
          </a:solidFill>
        </a:ln>
      </dgm:spPr>
      <dgm:t>
        <a:bodyPr/>
        <a:lstStyle/>
        <a:p>
          <a:r>
            <a:rPr lang="en-US" b="1">
              <a:solidFill>
                <a:schemeClr val="tx1"/>
              </a:solidFill>
            </a:rPr>
            <a:t>Vibration</a:t>
          </a:r>
        </a:p>
      </dgm:t>
    </dgm:pt>
    <dgm:pt modelId="{E940ED02-9B7A-48D5-A461-607650B76D0D}" type="parTrans" cxnId="{384CE917-3B65-40D3-8CE2-5B61C9FB269C}">
      <dgm:prSet/>
      <dgm:spPr>
        <a:ln>
          <a:solidFill>
            <a:srgbClr val="F3AD8B"/>
          </a:solidFill>
        </a:ln>
      </dgm:spPr>
      <dgm:t>
        <a:bodyPr/>
        <a:lstStyle/>
        <a:p>
          <a:endParaRPr lang="en-US"/>
        </a:p>
      </dgm:t>
    </dgm:pt>
    <dgm:pt modelId="{5A240520-C18B-41A1-BCD2-B76E91F444BC}" type="sibTrans" cxnId="{384CE917-3B65-40D3-8CE2-5B61C9FB269C}">
      <dgm:prSet/>
      <dgm:spPr/>
      <dgm:t>
        <a:bodyPr/>
        <a:lstStyle/>
        <a:p>
          <a:endParaRPr lang="en-US"/>
        </a:p>
      </dgm:t>
    </dgm:pt>
    <dgm:pt modelId="{FEBA1149-6EFC-416C-A446-DDCB895EA74C}">
      <dgm:prSet phldrT="[Text]"/>
      <dgm:spPr>
        <a:solidFill>
          <a:schemeClr val="bg1">
            <a:lumMod val="75000"/>
          </a:schemeClr>
        </a:solidFill>
        <a:ln w="28575">
          <a:solidFill>
            <a:schemeClr val="tx1"/>
          </a:solidFill>
        </a:ln>
      </dgm:spPr>
      <dgm:t>
        <a:bodyPr/>
        <a:lstStyle/>
        <a:p>
          <a:r>
            <a:rPr lang="en-US" b="1">
              <a:solidFill>
                <a:schemeClr val="tx1"/>
              </a:solidFill>
            </a:rPr>
            <a:t>Fixed</a:t>
          </a:r>
        </a:p>
      </dgm:t>
    </dgm:pt>
    <dgm:pt modelId="{5DE70CA3-E241-4D4E-8918-2166795D73E6}" type="parTrans" cxnId="{80C46C12-B7CE-4D22-AC3A-456C6B658436}">
      <dgm:prSet/>
      <dgm:spPr>
        <a:ln>
          <a:solidFill>
            <a:srgbClr val="F3AD8B"/>
          </a:solidFill>
        </a:ln>
      </dgm:spPr>
      <dgm:t>
        <a:bodyPr/>
        <a:lstStyle/>
        <a:p>
          <a:endParaRPr lang="en-US"/>
        </a:p>
      </dgm:t>
    </dgm:pt>
    <dgm:pt modelId="{0C182277-738E-49AD-9B75-1F4A26D2D7A3}" type="sibTrans" cxnId="{80C46C12-B7CE-4D22-AC3A-456C6B658436}">
      <dgm:prSet/>
      <dgm:spPr/>
      <dgm:t>
        <a:bodyPr/>
        <a:lstStyle/>
        <a:p>
          <a:endParaRPr lang="en-US"/>
        </a:p>
      </dgm:t>
    </dgm:pt>
    <dgm:pt modelId="{A03BBA1D-9AC3-4963-887E-0FE1B7D04CF3}">
      <dgm:prSet phldrT="[Text]"/>
      <dgm:spPr>
        <a:solidFill>
          <a:schemeClr val="bg1">
            <a:lumMod val="75000"/>
          </a:schemeClr>
        </a:solidFill>
        <a:ln w="28575">
          <a:solidFill>
            <a:schemeClr val="tx1"/>
          </a:solidFill>
        </a:ln>
      </dgm:spPr>
      <dgm:t>
        <a:bodyPr/>
        <a:lstStyle/>
        <a:p>
          <a:r>
            <a:rPr lang="en-US" b="1">
              <a:solidFill>
                <a:schemeClr val="tx1"/>
              </a:solidFill>
            </a:rPr>
            <a:t>Influences Fluid about Body</a:t>
          </a:r>
        </a:p>
      </dgm:t>
    </dgm:pt>
    <dgm:pt modelId="{9E95D828-1730-408C-98EA-C45A30812724}" type="parTrans" cxnId="{D67BE231-998D-4E22-9D0C-E6D3A7D1A095}">
      <dgm:prSet/>
      <dgm:spPr>
        <a:ln>
          <a:solidFill>
            <a:srgbClr val="F3AD8B"/>
          </a:solidFill>
        </a:ln>
      </dgm:spPr>
      <dgm:t>
        <a:bodyPr/>
        <a:lstStyle/>
        <a:p>
          <a:endParaRPr lang="en-US"/>
        </a:p>
      </dgm:t>
    </dgm:pt>
    <dgm:pt modelId="{FE375543-3D97-4CCE-BEA6-5DFEB545ECB0}" type="sibTrans" cxnId="{D67BE231-998D-4E22-9D0C-E6D3A7D1A095}">
      <dgm:prSet/>
      <dgm:spPr/>
      <dgm:t>
        <a:bodyPr/>
        <a:lstStyle/>
        <a:p>
          <a:endParaRPr lang="en-US"/>
        </a:p>
      </dgm:t>
    </dgm:pt>
    <dgm:pt modelId="{AC8BB1BA-46A7-4DF1-B0D2-EA00A956B754}">
      <dgm:prSet phldrT="[Text]"/>
      <dgm:spPr>
        <a:solidFill>
          <a:schemeClr val="bg1">
            <a:lumMod val="75000"/>
          </a:schemeClr>
        </a:solidFill>
        <a:ln w="28575">
          <a:solidFill>
            <a:schemeClr val="tx1"/>
          </a:solidFill>
        </a:ln>
      </dgm:spPr>
      <dgm:t>
        <a:bodyPr/>
        <a:lstStyle/>
        <a:p>
          <a:r>
            <a:rPr lang="en-US" b="1">
              <a:solidFill>
                <a:schemeClr val="tx1"/>
              </a:solidFill>
            </a:rPr>
            <a:t>Generates Downforce</a:t>
          </a:r>
        </a:p>
      </dgm:t>
    </dgm:pt>
    <dgm:pt modelId="{EB141EF9-FE5C-498E-9D84-F607DF63B6D7}" type="parTrans" cxnId="{F592958D-463F-4A0E-BF81-1905E8C55A01}">
      <dgm:prSet/>
      <dgm:spPr>
        <a:ln>
          <a:solidFill>
            <a:srgbClr val="F3AD8B"/>
          </a:solidFill>
        </a:ln>
      </dgm:spPr>
      <dgm:t>
        <a:bodyPr/>
        <a:lstStyle/>
        <a:p>
          <a:endParaRPr lang="en-US"/>
        </a:p>
      </dgm:t>
    </dgm:pt>
    <dgm:pt modelId="{463264AE-B653-4ECB-A7B0-2F4788A71F26}" type="sibTrans" cxnId="{F592958D-463F-4A0E-BF81-1905E8C55A01}">
      <dgm:prSet/>
      <dgm:spPr/>
      <dgm:t>
        <a:bodyPr/>
        <a:lstStyle/>
        <a:p>
          <a:endParaRPr lang="en-US"/>
        </a:p>
      </dgm:t>
    </dgm:pt>
    <dgm:pt modelId="{C8F0F374-DB37-4DA0-B889-8C18AA491E13}" type="pres">
      <dgm:prSet presAssocID="{73C5E156-E5B7-48E6-91FC-5BDA734E6680}" presName="mainComposite" presStyleCnt="0">
        <dgm:presLayoutVars>
          <dgm:chPref val="1"/>
          <dgm:dir/>
          <dgm:animOne val="branch"/>
          <dgm:animLvl val="lvl"/>
          <dgm:resizeHandles val="exact"/>
        </dgm:presLayoutVars>
      </dgm:prSet>
      <dgm:spPr/>
    </dgm:pt>
    <dgm:pt modelId="{66160F73-5921-45F2-966C-76DEB670B3E7}" type="pres">
      <dgm:prSet presAssocID="{73C5E156-E5B7-48E6-91FC-5BDA734E6680}" presName="hierFlow" presStyleCnt="0"/>
      <dgm:spPr/>
    </dgm:pt>
    <dgm:pt modelId="{65069A24-0E9D-4060-A726-54C7617F0E35}" type="pres">
      <dgm:prSet presAssocID="{73C5E156-E5B7-48E6-91FC-5BDA734E6680}" presName="hierChild1" presStyleCnt="0">
        <dgm:presLayoutVars>
          <dgm:chPref val="1"/>
          <dgm:animOne val="branch"/>
          <dgm:animLvl val="lvl"/>
        </dgm:presLayoutVars>
      </dgm:prSet>
      <dgm:spPr/>
    </dgm:pt>
    <dgm:pt modelId="{049CF908-9007-4AF0-977B-E9F7D7827AE6}" type="pres">
      <dgm:prSet presAssocID="{CB7D10A7-E43A-4CED-B251-F39E3E5309FE}" presName="Name14" presStyleCnt="0"/>
      <dgm:spPr/>
    </dgm:pt>
    <dgm:pt modelId="{938A5FF2-7A0A-4D78-9405-DAD102422EAB}" type="pres">
      <dgm:prSet presAssocID="{CB7D10A7-E43A-4CED-B251-F39E3E5309FE}" presName="level1Shape" presStyleLbl="node0" presStyleIdx="0" presStyleCnt="1">
        <dgm:presLayoutVars>
          <dgm:chPref val="3"/>
        </dgm:presLayoutVars>
      </dgm:prSet>
      <dgm:spPr/>
    </dgm:pt>
    <dgm:pt modelId="{3505B151-483C-48D5-BF85-9624F5CEB4C0}" type="pres">
      <dgm:prSet presAssocID="{CB7D10A7-E43A-4CED-B251-F39E3E5309FE}" presName="hierChild2" presStyleCnt="0"/>
      <dgm:spPr/>
    </dgm:pt>
    <dgm:pt modelId="{6101E455-6051-4E2C-B68B-1030DC914FC6}" type="pres">
      <dgm:prSet presAssocID="{6633B369-E1E7-4EFD-B8F1-E80AC5A0B708}" presName="Name19" presStyleLbl="parChTrans1D2" presStyleIdx="0" presStyleCnt="4"/>
      <dgm:spPr/>
    </dgm:pt>
    <dgm:pt modelId="{5EA798FE-0E30-49E2-BDBA-50106C0B5C8B}" type="pres">
      <dgm:prSet presAssocID="{FF93EAA2-09D6-4BB7-83CB-89C46915F14D}" presName="Name21" presStyleCnt="0"/>
      <dgm:spPr/>
    </dgm:pt>
    <dgm:pt modelId="{C376DE22-8BB2-4F5E-9883-0B6FF621B426}" type="pres">
      <dgm:prSet presAssocID="{FF93EAA2-09D6-4BB7-83CB-89C46915F14D}" presName="level2Shape" presStyleLbl="node2" presStyleIdx="0" presStyleCnt="4"/>
      <dgm:spPr/>
    </dgm:pt>
    <dgm:pt modelId="{212D9C1B-1824-465E-AA12-017FF9176697}" type="pres">
      <dgm:prSet presAssocID="{FF93EAA2-09D6-4BB7-83CB-89C46915F14D}" presName="hierChild3" presStyleCnt="0"/>
      <dgm:spPr/>
    </dgm:pt>
    <dgm:pt modelId="{4AB8BF22-6F84-4E18-98A3-53E7DCEE7236}" type="pres">
      <dgm:prSet presAssocID="{6746C133-13DB-4CD5-B772-A858B280D70E}" presName="Name19" presStyleLbl="parChTrans1D2" presStyleIdx="1" presStyleCnt="4"/>
      <dgm:spPr/>
    </dgm:pt>
    <dgm:pt modelId="{EE3E8551-137D-4055-9C19-A628DC1A1E4E}" type="pres">
      <dgm:prSet presAssocID="{25580CAE-2853-4703-B2BE-942BCE87C810}" presName="Name21" presStyleCnt="0"/>
      <dgm:spPr/>
    </dgm:pt>
    <dgm:pt modelId="{D3442736-FD17-4E2A-932F-3C73B0B1D26D}" type="pres">
      <dgm:prSet presAssocID="{25580CAE-2853-4703-B2BE-942BCE87C810}" presName="level2Shape" presStyleLbl="node2" presStyleIdx="1" presStyleCnt="4"/>
      <dgm:spPr/>
    </dgm:pt>
    <dgm:pt modelId="{29059222-CD1D-4EEE-9C86-CEBAE291C834}" type="pres">
      <dgm:prSet presAssocID="{25580CAE-2853-4703-B2BE-942BCE87C810}" presName="hierChild3" presStyleCnt="0"/>
      <dgm:spPr/>
    </dgm:pt>
    <dgm:pt modelId="{AFA2FDAC-B829-489D-A8B2-AD98AE7179DD}" type="pres">
      <dgm:prSet presAssocID="{CEA4CDFD-5C7D-4EEE-80C9-7AE1280147C1}" presName="Name19" presStyleLbl="parChTrans1D3" presStyleIdx="0" presStyleCnt="5"/>
      <dgm:spPr/>
    </dgm:pt>
    <dgm:pt modelId="{0794DFC0-2DC3-4D9F-9C4C-BF46C7CC49CF}" type="pres">
      <dgm:prSet presAssocID="{22805CDA-D3EF-43C4-BA8E-500C7777FD32}" presName="Name21" presStyleCnt="0"/>
      <dgm:spPr/>
    </dgm:pt>
    <dgm:pt modelId="{EE194001-EDA3-4678-9FF7-C7E4DBD698EA}" type="pres">
      <dgm:prSet presAssocID="{22805CDA-D3EF-43C4-BA8E-500C7777FD32}" presName="level2Shape" presStyleLbl="node3" presStyleIdx="0" presStyleCnt="5"/>
      <dgm:spPr/>
    </dgm:pt>
    <dgm:pt modelId="{AD783808-520E-4833-B104-69358468E9D2}" type="pres">
      <dgm:prSet presAssocID="{22805CDA-D3EF-43C4-BA8E-500C7777FD32}" presName="hierChild3" presStyleCnt="0"/>
      <dgm:spPr/>
    </dgm:pt>
    <dgm:pt modelId="{965DF014-5C03-4DDD-BC15-D084EAB6AF7D}" type="pres">
      <dgm:prSet presAssocID="{607715B9-0687-452D-AD1F-B478AAD7AB4A}" presName="Name19" presStyleLbl="parChTrans1D3" presStyleIdx="1" presStyleCnt="5"/>
      <dgm:spPr/>
    </dgm:pt>
    <dgm:pt modelId="{AA8B766E-385B-48EA-A58A-89A5434BE4D6}" type="pres">
      <dgm:prSet presAssocID="{161C95F2-F7AA-4C43-81D8-9AF4E5235F82}" presName="Name21" presStyleCnt="0"/>
      <dgm:spPr/>
    </dgm:pt>
    <dgm:pt modelId="{8CC81F3F-0824-4130-941F-158D4C8109D9}" type="pres">
      <dgm:prSet presAssocID="{161C95F2-F7AA-4C43-81D8-9AF4E5235F82}" presName="level2Shape" presStyleLbl="node3" presStyleIdx="1" presStyleCnt="5"/>
      <dgm:spPr/>
    </dgm:pt>
    <dgm:pt modelId="{3B8C6D90-FED7-4451-99C4-9DF45BA1D770}" type="pres">
      <dgm:prSet presAssocID="{161C95F2-F7AA-4C43-81D8-9AF4E5235F82}" presName="hierChild3" presStyleCnt="0"/>
      <dgm:spPr/>
    </dgm:pt>
    <dgm:pt modelId="{75FC7570-4389-4A5B-BD85-8D1117F2A321}" type="pres">
      <dgm:prSet presAssocID="{9E95D828-1730-408C-98EA-C45A30812724}" presName="Name19" presStyleLbl="parChTrans1D4" presStyleIdx="0" presStyleCnt="2"/>
      <dgm:spPr/>
    </dgm:pt>
    <dgm:pt modelId="{A2866955-5955-4ECA-A1A1-5594899FE79A}" type="pres">
      <dgm:prSet presAssocID="{A03BBA1D-9AC3-4963-887E-0FE1B7D04CF3}" presName="Name21" presStyleCnt="0"/>
      <dgm:spPr/>
    </dgm:pt>
    <dgm:pt modelId="{790C7CC7-9AF2-4BC7-A441-07DC0E4DF28D}" type="pres">
      <dgm:prSet presAssocID="{A03BBA1D-9AC3-4963-887E-0FE1B7D04CF3}" presName="level2Shape" presStyleLbl="node4" presStyleIdx="0" presStyleCnt="2"/>
      <dgm:spPr/>
    </dgm:pt>
    <dgm:pt modelId="{74F0E827-E2D0-4630-95EB-A0BD30ADAA41}" type="pres">
      <dgm:prSet presAssocID="{A03BBA1D-9AC3-4963-887E-0FE1B7D04CF3}" presName="hierChild3" presStyleCnt="0"/>
      <dgm:spPr/>
    </dgm:pt>
    <dgm:pt modelId="{BAD5BE52-4489-4B30-9B49-C5E901A9E9F5}" type="pres">
      <dgm:prSet presAssocID="{EB141EF9-FE5C-498E-9D84-F607DF63B6D7}" presName="Name19" presStyleLbl="parChTrans1D4" presStyleIdx="1" presStyleCnt="2"/>
      <dgm:spPr/>
    </dgm:pt>
    <dgm:pt modelId="{106D1587-5F7B-444C-81EC-5124DC5B6387}" type="pres">
      <dgm:prSet presAssocID="{AC8BB1BA-46A7-4DF1-B0D2-EA00A956B754}" presName="Name21" presStyleCnt="0"/>
      <dgm:spPr/>
    </dgm:pt>
    <dgm:pt modelId="{CC818908-4C8E-4B6B-AAD9-4FD9CF9008B2}" type="pres">
      <dgm:prSet presAssocID="{AC8BB1BA-46A7-4DF1-B0D2-EA00A956B754}" presName="level2Shape" presStyleLbl="node4" presStyleIdx="1" presStyleCnt="2"/>
      <dgm:spPr/>
    </dgm:pt>
    <dgm:pt modelId="{E2997E1B-3CF7-4614-9D8B-BC3AD16B19C3}" type="pres">
      <dgm:prSet presAssocID="{AC8BB1BA-46A7-4DF1-B0D2-EA00A956B754}" presName="hierChild3" presStyleCnt="0"/>
      <dgm:spPr/>
    </dgm:pt>
    <dgm:pt modelId="{33EA7B44-0F54-4B92-B594-444B2850B349}" type="pres">
      <dgm:prSet presAssocID="{F147ED44-823F-4AB0-BCBB-AADAA105F6AC}" presName="Name19" presStyleLbl="parChTrans1D3" presStyleIdx="2" presStyleCnt="5"/>
      <dgm:spPr/>
    </dgm:pt>
    <dgm:pt modelId="{6FC493AA-E23D-49FE-949F-9AC4BBA21049}" type="pres">
      <dgm:prSet presAssocID="{F64F5F73-9D4A-4DCB-B6C5-CE73F6B205FC}" presName="Name21" presStyleCnt="0"/>
      <dgm:spPr/>
    </dgm:pt>
    <dgm:pt modelId="{A72CB1D9-4B2A-4FA2-A4AD-3B72436CACF4}" type="pres">
      <dgm:prSet presAssocID="{F64F5F73-9D4A-4DCB-B6C5-CE73F6B205FC}" presName="level2Shape" presStyleLbl="node3" presStyleIdx="2" presStyleCnt="5"/>
      <dgm:spPr/>
    </dgm:pt>
    <dgm:pt modelId="{52BC8C4C-F0AA-40DC-A13B-85EEB6B219CD}" type="pres">
      <dgm:prSet presAssocID="{F64F5F73-9D4A-4DCB-B6C5-CE73F6B205FC}" presName="hierChild3" presStyleCnt="0"/>
      <dgm:spPr/>
    </dgm:pt>
    <dgm:pt modelId="{3CEFFC28-9D10-4C42-9615-EAEF57621890}" type="pres">
      <dgm:prSet presAssocID="{E940ED02-9B7A-48D5-A461-607650B76D0D}" presName="Name19" presStyleLbl="parChTrans1D3" presStyleIdx="3" presStyleCnt="5"/>
      <dgm:spPr/>
    </dgm:pt>
    <dgm:pt modelId="{A37A5324-4176-4271-883A-5F27B5AF76DA}" type="pres">
      <dgm:prSet presAssocID="{7DECE51B-AAC8-43C2-803F-354CC1428D34}" presName="Name21" presStyleCnt="0"/>
      <dgm:spPr/>
    </dgm:pt>
    <dgm:pt modelId="{0A0646F8-9237-4D43-B5ED-940D75074B13}" type="pres">
      <dgm:prSet presAssocID="{7DECE51B-AAC8-43C2-803F-354CC1428D34}" presName="level2Shape" presStyleLbl="node3" presStyleIdx="3" presStyleCnt="5"/>
      <dgm:spPr/>
    </dgm:pt>
    <dgm:pt modelId="{852263D7-E361-46CD-9584-21FFFCD63577}" type="pres">
      <dgm:prSet presAssocID="{7DECE51B-AAC8-43C2-803F-354CC1428D34}" presName="hierChild3" presStyleCnt="0"/>
      <dgm:spPr/>
    </dgm:pt>
    <dgm:pt modelId="{53211F66-FF73-4746-956C-E8F2ED834FE3}" type="pres">
      <dgm:prSet presAssocID="{5DE70CA3-E241-4D4E-8918-2166795D73E6}" presName="Name19" presStyleLbl="parChTrans1D3" presStyleIdx="4" presStyleCnt="5"/>
      <dgm:spPr/>
    </dgm:pt>
    <dgm:pt modelId="{F784B679-AD44-4D2F-87DF-1B7154425505}" type="pres">
      <dgm:prSet presAssocID="{FEBA1149-6EFC-416C-A446-DDCB895EA74C}" presName="Name21" presStyleCnt="0"/>
      <dgm:spPr/>
    </dgm:pt>
    <dgm:pt modelId="{DC507484-D214-47D9-9D7F-9B91BAAA4767}" type="pres">
      <dgm:prSet presAssocID="{FEBA1149-6EFC-416C-A446-DDCB895EA74C}" presName="level2Shape" presStyleLbl="node3" presStyleIdx="4" presStyleCnt="5"/>
      <dgm:spPr/>
    </dgm:pt>
    <dgm:pt modelId="{3BD98AF5-A923-44FE-A2B4-DED43C829C17}" type="pres">
      <dgm:prSet presAssocID="{FEBA1149-6EFC-416C-A446-DDCB895EA74C}" presName="hierChild3" presStyleCnt="0"/>
      <dgm:spPr/>
    </dgm:pt>
    <dgm:pt modelId="{70270CA9-42B0-494B-9595-1D96998997DA}" type="pres">
      <dgm:prSet presAssocID="{DEB02BC5-79C8-4049-8A80-055DDB0E1B60}" presName="Name19" presStyleLbl="parChTrans1D2" presStyleIdx="2" presStyleCnt="4"/>
      <dgm:spPr/>
    </dgm:pt>
    <dgm:pt modelId="{257511FC-E9A2-4581-A42D-92B3A195253C}" type="pres">
      <dgm:prSet presAssocID="{378B2EA3-13AC-42EA-A008-0DD26C4B10C5}" presName="Name21" presStyleCnt="0"/>
      <dgm:spPr/>
    </dgm:pt>
    <dgm:pt modelId="{0EF0A23C-2E02-4603-8D02-9A8EAC62F168}" type="pres">
      <dgm:prSet presAssocID="{378B2EA3-13AC-42EA-A008-0DD26C4B10C5}" presName="level2Shape" presStyleLbl="node2" presStyleIdx="2" presStyleCnt="4"/>
      <dgm:spPr/>
    </dgm:pt>
    <dgm:pt modelId="{859E91E5-8BA8-46F6-AFEE-61223F76CDAC}" type="pres">
      <dgm:prSet presAssocID="{378B2EA3-13AC-42EA-A008-0DD26C4B10C5}" presName="hierChild3" presStyleCnt="0"/>
      <dgm:spPr/>
    </dgm:pt>
    <dgm:pt modelId="{F15F3483-D04F-4758-984A-5A4BE6B10BC0}" type="pres">
      <dgm:prSet presAssocID="{1041F2CD-4433-4938-BC3B-043721B7AE10}" presName="Name19" presStyleLbl="parChTrans1D2" presStyleIdx="3" presStyleCnt="4"/>
      <dgm:spPr/>
    </dgm:pt>
    <dgm:pt modelId="{899AB5CC-5DEA-4E80-A54D-12E081626278}" type="pres">
      <dgm:prSet presAssocID="{254952CE-2C5D-4DAA-8B51-54351C542FF3}" presName="Name21" presStyleCnt="0"/>
      <dgm:spPr/>
    </dgm:pt>
    <dgm:pt modelId="{85FC4036-22AD-4DEE-83F6-DCE9CBABB06A}" type="pres">
      <dgm:prSet presAssocID="{254952CE-2C5D-4DAA-8B51-54351C542FF3}" presName="level2Shape" presStyleLbl="node2" presStyleIdx="3" presStyleCnt="4"/>
      <dgm:spPr/>
    </dgm:pt>
    <dgm:pt modelId="{8C53DB11-171D-4F58-B8E6-DEA333680C33}" type="pres">
      <dgm:prSet presAssocID="{254952CE-2C5D-4DAA-8B51-54351C542FF3}" presName="hierChild3" presStyleCnt="0"/>
      <dgm:spPr/>
    </dgm:pt>
    <dgm:pt modelId="{07EFE3E1-08AD-408B-852A-E0281D31A918}" type="pres">
      <dgm:prSet presAssocID="{73C5E156-E5B7-48E6-91FC-5BDA734E6680}" presName="bgShapesFlow" presStyleCnt="0"/>
      <dgm:spPr/>
    </dgm:pt>
  </dgm:ptLst>
  <dgm:cxnLst>
    <dgm:cxn modelId="{73F46904-A517-4D5C-8E5C-C0466C86B209}" type="presOf" srcId="{378B2EA3-13AC-42EA-A008-0DD26C4B10C5}" destId="{0EF0A23C-2E02-4603-8D02-9A8EAC62F168}" srcOrd="0" destOrd="0" presId="urn:microsoft.com/office/officeart/2005/8/layout/hierarchy6"/>
    <dgm:cxn modelId="{F450530F-FF13-4019-B356-A1E18870D3DE}" type="presOf" srcId="{CEA4CDFD-5C7D-4EEE-80C9-7AE1280147C1}" destId="{AFA2FDAC-B829-489D-A8B2-AD98AE7179DD}" srcOrd="0" destOrd="0" presId="urn:microsoft.com/office/officeart/2005/8/layout/hierarchy6"/>
    <dgm:cxn modelId="{80C46C12-B7CE-4D22-AC3A-456C6B658436}" srcId="{25580CAE-2853-4703-B2BE-942BCE87C810}" destId="{FEBA1149-6EFC-416C-A446-DDCB895EA74C}" srcOrd="4" destOrd="0" parTransId="{5DE70CA3-E241-4D4E-8918-2166795D73E6}" sibTransId="{0C182277-738E-49AD-9B75-1F4A26D2D7A3}"/>
    <dgm:cxn modelId="{384CE917-3B65-40D3-8CE2-5B61C9FB269C}" srcId="{25580CAE-2853-4703-B2BE-942BCE87C810}" destId="{7DECE51B-AAC8-43C2-803F-354CC1428D34}" srcOrd="3" destOrd="0" parTransId="{E940ED02-9B7A-48D5-A461-607650B76D0D}" sibTransId="{5A240520-C18B-41A1-BCD2-B76E91F444BC}"/>
    <dgm:cxn modelId="{52AA6422-D8CF-461F-AF32-BCDE609276A2}" type="presOf" srcId="{FEBA1149-6EFC-416C-A446-DDCB895EA74C}" destId="{DC507484-D214-47D9-9D7F-9B91BAAA4767}" srcOrd="0" destOrd="0" presId="urn:microsoft.com/office/officeart/2005/8/layout/hierarchy6"/>
    <dgm:cxn modelId="{47F7FA23-2903-4E63-A2DA-5E14DFB956C6}" type="presOf" srcId="{DEB02BC5-79C8-4049-8A80-055DDB0E1B60}" destId="{70270CA9-42B0-494B-9595-1D96998997DA}" srcOrd="0" destOrd="0" presId="urn:microsoft.com/office/officeart/2005/8/layout/hierarchy6"/>
    <dgm:cxn modelId="{886E1326-A68F-4FB2-AAD9-717505778763}" type="presOf" srcId="{A03BBA1D-9AC3-4963-887E-0FE1B7D04CF3}" destId="{790C7CC7-9AF2-4BC7-A441-07DC0E4DF28D}" srcOrd="0" destOrd="0" presId="urn:microsoft.com/office/officeart/2005/8/layout/hierarchy6"/>
    <dgm:cxn modelId="{48140227-83A1-4FB8-ACAE-573F55B965C0}" type="presOf" srcId="{9E95D828-1730-408C-98EA-C45A30812724}" destId="{75FC7570-4389-4A5B-BD85-8D1117F2A321}" srcOrd="0" destOrd="0" presId="urn:microsoft.com/office/officeart/2005/8/layout/hierarchy6"/>
    <dgm:cxn modelId="{D67BE231-998D-4E22-9D0C-E6D3A7D1A095}" srcId="{161C95F2-F7AA-4C43-81D8-9AF4E5235F82}" destId="{A03BBA1D-9AC3-4963-887E-0FE1B7D04CF3}" srcOrd="0" destOrd="0" parTransId="{9E95D828-1730-408C-98EA-C45A30812724}" sibTransId="{FE375543-3D97-4CCE-BEA6-5DFEB545ECB0}"/>
    <dgm:cxn modelId="{43F5C734-DC32-4252-A467-BC9057117FB5}" srcId="{25580CAE-2853-4703-B2BE-942BCE87C810}" destId="{161C95F2-F7AA-4C43-81D8-9AF4E5235F82}" srcOrd="1" destOrd="0" parTransId="{607715B9-0687-452D-AD1F-B478AAD7AB4A}" sibTransId="{420C92D2-1755-4C32-A85A-477AF48E1114}"/>
    <dgm:cxn modelId="{7891FD37-E435-47C8-832E-162ABFA48947}" type="presOf" srcId="{254952CE-2C5D-4DAA-8B51-54351C542FF3}" destId="{85FC4036-22AD-4DEE-83F6-DCE9CBABB06A}" srcOrd="0" destOrd="0" presId="urn:microsoft.com/office/officeart/2005/8/layout/hierarchy6"/>
    <dgm:cxn modelId="{C295075C-A165-4063-BE2E-849E1944CB26}" srcId="{73C5E156-E5B7-48E6-91FC-5BDA734E6680}" destId="{CB7D10A7-E43A-4CED-B251-F39E3E5309FE}" srcOrd="0" destOrd="0" parTransId="{3C91B126-9916-49AC-AA12-B62749D56774}" sibTransId="{88AFE221-6F93-4F03-B0C0-3346599EE25A}"/>
    <dgm:cxn modelId="{C4C6AC5E-F394-43F6-897F-03AE24FACE27}" srcId="{CB7D10A7-E43A-4CED-B251-F39E3E5309FE}" destId="{378B2EA3-13AC-42EA-A008-0DD26C4B10C5}" srcOrd="2" destOrd="0" parTransId="{DEB02BC5-79C8-4049-8A80-055DDB0E1B60}" sibTransId="{9F28801E-292C-4E55-8DB2-9CC470C5BA1C}"/>
    <dgm:cxn modelId="{622AAD62-E544-4C42-B954-4089418A6743}" type="presOf" srcId="{F147ED44-823F-4AB0-BCBB-AADAA105F6AC}" destId="{33EA7B44-0F54-4B92-B594-444B2850B349}" srcOrd="0" destOrd="0" presId="urn:microsoft.com/office/officeart/2005/8/layout/hierarchy6"/>
    <dgm:cxn modelId="{3F02BC67-232E-46DD-A2B8-FCDDA495C055}" type="presOf" srcId="{22805CDA-D3EF-43C4-BA8E-500C7777FD32}" destId="{EE194001-EDA3-4678-9FF7-C7E4DBD698EA}" srcOrd="0" destOrd="0" presId="urn:microsoft.com/office/officeart/2005/8/layout/hierarchy6"/>
    <dgm:cxn modelId="{ECD9264F-99EE-43BA-86F1-B84BF8255FCE}" srcId="{CB7D10A7-E43A-4CED-B251-F39E3E5309FE}" destId="{FF93EAA2-09D6-4BB7-83CB-89C46915F14D}" srcOrd="0" destOrd="0" parTransId="{6633B369-E1E7-4EFD-B8F1-E80AC5A0B708}" sibTransId="{1D66ECC2-BD93-452A-A265-3C4CD80DC9FA}"/>
    <dgm:cxn modelId="{56425571-6132-46BB-9841-D2F33B572150}" type="presOf" srcId="{7DECE51B-AAC8-43C2-803F-354CC1428D34}" destId="{0A0646F8-9237-4D43-B5ED-940D75074B13}" srcOrd="0" destOrd="0" presId="urn:microsoft.com/office/officeart/2005/8/layout/hierarchy6"/>
    <dgm:cxn modelId="{2B168674-CD55-4000-8601-B03E63C0A92E}" srcId="{CB7D10A7-E43A-4CED-B251-F39E3E5309FE}" destId="{254952CE-2C5D-4DAA-8B51-54351C542FF3}" srcOrd="3" destOrd="0" parTransId="{1041F2CD-4433-4938-BC3B-043721B7AE10}" sibTransId="{06C7A5C9-F964-4EF1-8CB9-41F98F5CD971}"/>
    <dgm:cxn modelId="{AFC8A377-8B4C-4365-BA73-30B35C3A3AF6}" type="presOf" srcId="{FF93EAA2-09D6-4BB7-83CB-89C46915F14D}" destId="{C376DE22-8BB2-4F5E-9883-0B6FF621B426}" srcOrd="0" destOrd="0" presId="urn:microsoft.com/office/officeart/2005/8/layout/hierarchy6"/>
    <dgm:cxn modelId="{4175EA79-1A23-4061-99AC-4693F10E2860}" type="presOf" srcId="{EB141EF9-FE5C-498E-9D84-F607DF63B6D7}" destId="{BAD5BE52-4489-4B30-9B49-C5E901A9E9F5}" srcOrd="0" destOrd="0" presId="urn:microsoft.com/office/officeart/2005/8/layout/hierarchy6"/>
    <dgm:cxn modelId="{1F592389-7A0C-4DFF-BC4C-3D25689015B9}" type="presOf" srcId="{E940ED02-9B7A-48D5-A461-607650B76D0D}" destId="{3CEFFC28-9D10-4C42-9615-EAEF57621890}" srcOrd="0" destOrd="0" presId="urn:microsoft.com/office/officeart/2005/8/layout/hierarchy6"/>
    <dgm:cxn modelId="{F592958D-463F-4A0E-BF81-1905E8C55A01}" srcId="{161C95F2-F7AA-4C43-81D8-9AF4E5235F82}" destId="{AC8BB1BA-46A7-4DF1-B0D2-EA00A956B754}" srcOrd="1" destOrd="0" parTransId="{EB141EF9-FE5C-498E-9D84-F607DF63B6D7}" sibTransId="{463264AE-B653-4ECB-A7B0-2F4788A71F26}"/>
    <dgm:cxn modelId="{80541E98-055F-435F-9177-C4CABC15491F}" srcId="{CB7D10A7-E43A-4CED-B251-F39E3E5309FE}" destId="{25580CAE-2853-4703-B2BE-942BCE87C810}" srcOrd="1" destOrd="0" parTransId="{6746C133-13DB-4CD5-B772-A858B280D70E}" sibTransId="{F2BA37B4-7A04-49F7-B42C-7793AF06E12A}"/>
    <dgm:cxn modelId="{0F958F9C-6A2E-4E63-880A-BC15A65F1CC8}" type="presOf" srcId="{161C95F2-F7AA-4C43-81D8-9AF4E5235F82}" destId="{8CC81F3F-0824-4130-941F-158D4C8109D9}" srcOrd="0" destOrd="0" presId="urn:microsoft.com/office/officeart/2005/8/layout/hierarchy6"/>
    <dgm:cxn modelId="{13D6FCA1-F825-4115-9AEC-C7FA03DDA0BB}" type="presOf" srcId="{AC8BB1BA-46A7-4DF1-B0D2-EA00A956B754}" destId="{CC818908-4C8E-4B6B-AAD9-4FD9CF9008B2}" srcOrd="0" destOrd="0" presId="urn:microsoft.com/office/officeart/2005/8/layout/hierarchy6"/>
    <dgm:cxn modelId="{7C22E1A2-31F6-4071-8FB8-9D193851D1D4}" type="presOf" srcId="{73C5E156-E5B7-48E6-91FC-5BDA734E6680}" destId="{C8F0F374-DB37-4DA0-B889-8C18AA491E13}" srcOrd="0" destOrd="0" presId="urn:microsoft.com/office/officeart/2005/8/layout/hierarchy6"/>
    <dgm:cxn modelId="{77B569AE-2E84-40AD-8AAA-D1FC8BC57819}" type="presOf" srcId="{5DE70CA3-E241-4D4E-8918-2166795D73E6}" destId="{53211F66-FF73-4746-956C-E8F2ED834FE3}" srcOrd="0" destOrd="0" presId="urn:microsoft.com/office/officeart/2005/8/layout/hierarchy6"/>
    <dgm:cxn modelId="{B8FAEFB1-7701-48CE-A88B-5905244CB727}" type="presOf" srcId="{6633B369-E1E7-4EFD-B8F1-E80AC5A0B708}" destId="{6101E455-6051-4E2C-B68B-1030DC914FC6}" srcOrd="0" destOrd="0" presId="urn:microsoft.com/office/officeart/2005/8/layout/hierarchy6"/>
    <dgm:cxn modelId="{E382B9BE-21DD-4D41-9186-FECFA01D1DAB}" type="presOf" srcId="{25580CAE-2853-4703-B2BE-942BCE87C810}" destId="{D3442736-FD17-4E2A-932F-3C73B0B1D26D}" srcOrd="0" destOrd="0" presId="urn:microsoft.com/office/officeart/2005/8/layout/hierarchy6"/>
    <dgm:cxn modelId="{C7B0FABF-FA03-40B8-8951-2CA6288FC962}" type="presOf" srcId="{F64F5F73-9D4A-4DCB-B6C5-CE73F6B205FC}" destId="{A72CB1D9-4B2A-4FA2-A4AD-3B72436CACF4}" srcOrd="0" destOrd="0" presId="urn:microsoft.com/office/officeart/2005/8/layout/hierarchy6"/>
    <dgm:cxn modelId="{49BD94C0-EE32-497B-A187-3212641116CE}" type="presOf" srcId="{6746C133-13DB-4CD5-B772-A858B280D70E}" destId="{4AB8BF22-6F84-4E18-98A3-53E7DCEE7236}" srcOrd="0" destOrd="0" presId="urn:microsoft.com/office/officeart/2005/8/layout/hierarchy6"/>
    <dgm:cxn modelId="{F8B262CF-B94D-4E98-BF3D-700434C33D5E}" srcId="{25580CAE-2853-4703-B2BE-942BCE87C810}" destId="{F64F5F73-9D4A-4DCB-B6C5-CE73F6B205FC}" srcOrd="2" destOrd="0" parTransId="{F147ED44-823F-4AB0-BCBB-AADAA105F6AC}" sibTransId="{239917D9-D332-46A0-A4BA-FEC40AE425ED}"/>
    <dgm:cxn modelId="{264DB7D1-94F9-4168-8F8B-BF53AD224CCB}" type="presOf" srcId="{CB7D10A7-E43A-4CED-B251-F39E3E5309FE}" destId="{938A5FF2-7A0A-4D78-9405-DAD102422EAB}" srcOrd="0" destOrd="0" presId="urn:microsoft.com/office/officeart/2005/8/layout/hierarchy6"/>
    <dgm:cxn modelId="{79BCE8D3-9C89-4D94-A7B3-AC7952C8E01A}" type="presOf" srcId="{607715B9-0687-452D-AD1F-B478AAD7AB4A}" destId="{965DF014-5C03-4DDD-BC15-D084EAB6AF7D}" srcOrd="0" destOrd="0" presId="urn:microsoft.com/office/officeart/2005/8/layout/hierarchy6"/>
    <dgm:cxn modelId="{B66DA5DF-A556-403D-9B1D-57FE46905B82}" type="presOf" srcId="{1041F2CD-4433-4938-BC3B-043721B7AE10}" destId="{F15F3483-D04F-4758-984A-5A4BE6B10BC0}" srcOrd="0" destOrd="0" presId="urn:microsoft.com/office/officeart/2005/8/layout/hierarchy6"/>
    <dgm:cxn modelId="{6A46D1E3-5258-4885-8FBA-B541A1244E26}" srcId="{25580CAE-2853-4703-B2BE-942BCE87C810}" destId="{22805CDA-D3EF-43C4-BA8E-500C7777FD32}" srcOrd="0" destOrd="0" parTransId="{CEA4CDFD-5C7D-4EEE-80C9-7AE1280147C1}" sibTransId="{34D896D8-FA7A-4378-B224-7B0F7B71CDD4}"/>
    <dgm:cxn modelId="{93FC6764-43B7-463B-ADEF-EAC0C4D5DEA8}" type="presParOf" srcId="{C8F0F374-DB37-4DA0-B889-8C18AA491E13}" destId="{66160F73-5921-45F2-966C-76DEB670B3E7}" srcOrd="0" destOrd="0" presId="urn:microsoft.com/office/officeart/2005/8/layout/hierarchy6"/>
    <dgm:cxn modelId="{86B54D87-CBC8-417D-AB10-DE181B3BDBBB}" type="presParOf" srcId="{66160F73-5921-45F2-966C-76DEB670B3E7}" destId="{65069A24-0E9D-4060-A726-54C7617F0E35}" srcOrd="0" destOrd="0" presId="urn:microsoft.com/office/officeart/2005/8/layout/hierarchy6"/>
    <dgm:cxn modelId="{424C216B-0D18-467C-9D28-A14AE6E71747}" type="presParOf" srcId="{65069A24-0E9D-4060-A726-54C7617F0E35}" destId="{049CF908-9007-4AF0-977B-E9F7D7827AE6}" srcOrd="0" destOrd="0" presId="urn:microsoft.com/office/officeart/2005/8/layout/hierarchy6"/>
    <dgm:cxn modelId="{7B63BFC2-5F10-4D79-94CE-7B9A25F07EAA}" type="presParOf" srcId="{049CF908-9007-4AF0-977B-E9F7D7827AE6}" destId="{938A5FF2-7A0A-4D78-9405-DAD102422EAB}" srcOrd="0" destOrd="0" presId="urn:microsoft.com/office/officeart/2005/8/layout/hierarchy6"/>
    <dgm:cxn modelId="{FC4C40F3-FEFA-4862-A5D4-8C6BF273DDDC}" type="presParOf" srcId="{049CF908-9007-4AF0-977B-E9F7D7827AE6}" destId="{3505B151-483C-48D5-BF85-9624F5CEB4C0}" srcOrd="1" destOrd="0" presId="urn:microsoft.com/office/officeart/2005/8/layout/hierarchy6"/>
    <dgm:cxn modelId="{19DAD76F-7920-454D-8C1F-09365AED8000}" type="presParOf" srcId="{3505B151-483C-48D5-BF85-9624F5CEB4C0}" destId="{6101E455-6051-4E2C-B68B-1030DC914FC6}" srcOrd="0" destOrd="0" presId="urn:microsoft.com/office/officeart/2005/8/layout/hierarchy6"/>
    <dgm:cxn modelId="{4F6E0D7A-A105-4A10-9D73-A47BC17046D9}" type="presParOf" srcId="{3505B151-483C-48D5-BF85-9624F5CEB4C0}" destId="{5EA798FE-0E30-49E2-BDBA-50106C0B5C8B}" srcOrd="1" destOrd="0" presId="urn:microsoft.com/office/officeart/2005/8/layout/hierarchy6"/>
    <dgm:cxn modelId="{2879BE16-DDA0-4FC9-9505-13BF8C99BA8D}" type="presParOf" srcId="{5EA798FE-0E30-49E2-BDBA-50106C0B5C8B}" destId="{C376DE22-8BB2-4F5E-9883-0B6FF621B426}" srcOrd="0" destOrd="0" presId="urn:microsoft.com/office/officeart/2005/8/layout/hierarchy6"/>
    <dgm:cxn modelId="{EA810A53-6DFE-411E-A5C5-F9809DA5D9F9}" type="presParOf" srcId="{5EA798FE-0E30-49E2-BDBA-50106C0B5C8B}" destId="{212D9C1B-1824-465E-AA12-017FF9176697}" srcOrd="1" destOrd="0" presId="urn:microsoft.com/office/officeart/2005/8/layout/hierarchy6"/>
    <dgm:cxn modelId="{BBD7A04D-365C-4CE8-9AA6-9789201724C3}" type="presParOf" srcId="{3505B151-483C-48D5-BF85-9624F5CEB4C0}" destId="{4AB8BF22-6F84-4E18-98A3-53E7DCEE7236}" srcOrd="2" destOrd="0" presId="urn:microsoft.com/office/officeart/2005/8/layout/hierarchy6"/>
    <dgm:cxn modelId="{A18D2D9D-534F-4666-8976-C24BEE782B61}" type="presParOf" srcId="{3505B151-483C-48D5-BF85-9624F5CEB4C0}" destId="{EE3E8551-137D-4055-9C19-A628DC1A1E4E}" srcOrd="3" destOrd="0" presId="urn:microsoft.com/office/officeart/2005/8/layout/hierarchy6"/>
    <dgm:cxn modelId="{D80AB0BB-934D-4CA2-85A6-AF0E9EE6CCAF}" type="presParOf" srcId="{EE3E8551-137D-4055-9C19-A628DC1A1E4E}" destId="{D3442736-FD17-4E2A-932F-3C73B0B1D26D}" srcOrd="0" destOrd="0" presId="urn:microsoft.com/office/officeart/2005/8/layout/hierarchy6"/>
    <dgm:cxn modelId="{9B090538-8A3C-4C46-A5B0-3E572B03500D}" type="presParOf" srcId="{EE3E8551-137D-4055-9C19-A628DC1A1E4E}" destId="{29059222-CD1D-4EEE-9C86-CEBAE291C834}" srcOrd="1" destOrd="0" presId="urn:microsoft.com/office/officeart/2005/8/layout/hierarchy6"/>
    <dgm:cxn modelId="{658B694D-5B5E-4559-B30A-7F930A23010A}" type="presParOf" srcId="{29059222-CD1D-4EEE-9C86-CEBAE291C834}" destId="{AFA2FDAC-B829-489D-A8B2-AD98AE7179DD}" srcOrd="0" destOrd="0" presId="urn:microsoft.com/office/officeart/2005/8/layout/hierarchy6"/>
    <dgm:cxn modelId="{19AC3370-3547-4422-B50C-AA93D127A476}" type="presParOf" srcId="{29059222-CD1D-4EEE-9C86-CEBAE291C834}" destId="{0794DFC0-2DC3-4D9F-9C4C-BF46C7CC49CF}" srcOrd="1" destOrd="0" presId="urn:microsoft.com/office/officeart/2005/8/layout/hierarchy6"/>
    <dgm:cxn modelId="{A9775041-77AE-4D1B-BC01-66FABE3382DA}" type="presParOf" srcId="{0794DFC0-2DC3-4D9F-9C4C-BF46C7CC49CF}" destId="{EE194001-EDA3-4678-9FF7-C7E4DBD698EA}" srcOrd="0" destOrd="0" presId="urn:microsoft.com/office/officeart/2005/8/layout/hierarchy6"/>
    <dgm:cxn modelId="{4F746669-FABC-4BA6-A86D-D1A4C40FADDD}" type="presParOf" srcId="{0794DFC0-2DC3-4D9F-9C4C-BF46C7CC49CF}" destId="{AD783808-520E-4833-B104-69358468E9D2}" srcOrd="1" destOrd="0" presId="urn:microsoft.com/office/officeart/2005/8/layout/hierarchy6"/>
    <dgm:cxn modelId="{2F2F53E9-B05D-4870-BDA6-945822EB3759}" type="presParOf" srcId="{29059222-CD1D-4EEE-9C86-CEBAE291C834}" destId="{965DF014-5C03-4DDD-BC15-D084EAB6AF7D}" srcOrd="2" destOrd="0" presId="urn:microsoft.com/office/officeart/2005/8/layout/hierarchy6"/>
    <dgm:cxn modelId="{BC01E51B-2036-449A-A160-841978A1CA00}" type="presParOf" srcId="{29059222-CD1D-4EEE-9C86-CEBAE291C834}" destId="{AA8B766E-385B-48EA-A58A-89A5434BE4D6}" srcOrd="3" destOrd="0" presId="urn:microsoft.com/office/officeart/2005/8/layout/hierarchy6"/>
    <dgm:cxn modelId="{B8E11C93-2426-4362-8189-6CC1BECE2345}" type="presParOf" srcId="{AA8B766E-385B-48EA-A58A-89A5434BE4D6}" destId="{8CC81F3F-0824-4130-941F-158D4C8109D9}" srcOrd="0" destOrd="0" presId="urn:microsoft.com/office/officeart/2005/8/layout/hierarchy6"/>
    <dgm:cxn modelId="{5760F858-5A94-4804-B4FD-74A9D10377A1}" type="presParOf" srcId="{AA8B766E-385B-48EA-A58A-89A5434BE4D6}" destId="{3B8C6D90-FED7-4451-99C4-9DF45BA1D770}" srcOrd="1" destOrd="0" presId="urn:microsoft.com/office/officeart/2005/8/layout/hierarchy6"/>
    <dgm:cxn modelId="{3602F886-CEFF-4C5B-8604-2145CEF8E572}" type="presParOf" srcId="{3B8C6D90-FED7-4451-99C4-9DF45BA1D770}" destId="{75FC7570-4389-4A5B-BD85-8D1117F2A321}" srcOrd="0" destOrd="0" presId="urn:microsoft.com/office/officeart/2005/8/layout/hierarchy6"/>
    <dgm:cxn modelId="{96DD9F02-16CF-4DC3-9859-B414A449054D}" type="presParOf" srcId="{3B8C6D90-FED7-4451-99C4-9DF45BA1D770}" destId="{A2866955-5955-4ECA-A1A1-5594899FE79A}" srcOrd="1" destOrd="0" presId="urn:microsoft.com/office/officeart/2005/8/layout/hierarchy6"/>
    <dgm:cxn modelId="{977A2901-D96C-4234-A809-0DBBB1E0B3C6}" type="presParOf" srcId="{A2866955-5955-4ECA-A1A1-5594899FE79A}" destId="{790C7CC7-9AF2-4BC7-A441-07DC0E4DF28D}" srcOrd="0" destOrd="0" presId="urn:microsoft.com/office/officeart/2005/8/layout/hierarchy6"/>
    <dgm:cxn modelId="{AB867305-BF76-4A6C-A090-97C64E92461D}" type="presParOf" srcId="{A2866955-5955-4ECA-A1A1-5594899FE79A}" destId="{74F0E827-E2D0-4630-95EB-A0BD30ADAA41}" srcOrd="1" destOrd="0" presId="urn:microsoft.com/office/officeart/2005/8/layout/hierarchy6"/>
    <dgm:cxn modelId="{91568D05-03BF-47F6-8A55-F1BE103DB637}" type="presParOf" srcId="{3B8C6D90-FED7-4451-99C4-9DF45BA1D770}" destId="{BAD5BE52-4489-4B30-9B49-C5E901A9E9F5}" srcOrd="2" destOrd="0" presId="urn:microsoft.com/office/officeart/2005/8/layout/hierarchy6"/>
    <dgm:cxn modelId="{182B1778-B616-4F59-9CFA-AE29A070DA51}" type="presParOf" srcId="{3B8C6D90-FED7-4451-99C4-9DF45BA1D770}" destId="{106D1587-5F7B-444C-81EC-5124DC5B6387}" srcOrd="3" destOrd="0" presId="urn:microsoft.com/office/officeart/2005/8/layout/hierarchy6"/>
    <dgm:cxn modelId="{665A723F-36D1-4BC6-B42D-8D5543E32B7E}" type="presParOf" srcId="{106D1587-5F7B-444C-81EC-5124DC5B6387}" destId="{CC818908-4C8E-4B6B-AAD9-4FD9CF9008B2}" srcOrd="0" destOrd="0" presId="urn:microsoft.com/office/officeart/2005/8/layout/hierarchy6"/>
    <dgm:cxn modelId="{FE6FBB83-0CBF-45E5-BD54-ED5FECEB4336}" type="presParOf" srcId="{106D1587-5F7B-444C-81EC-5124DC5B6387}" destId="{E2997E1B-3CF7-4614-9D8B-BC3AD16B19C3}" srcOrd="1" destOrd="0" presId="urn:microsoft.com/office/officeart/2005/8/layout/hierarchy6"/>
    <dgm:cxn modelId="{1709009D-B28A-491E-A168-8240ADDABAFB}" type="presParOf" srcId="{29059222-CD1D-4EEE-9C86-CEBAE291C834}" destId="{33EA7B44-0F54-4B92-B594-444B2850B349}" srcOrd="4" destOrd="0" presId="urn:microsoft.com/office/officeart/2005/8/layout/hierarchy6"/>
    <dgm:cxn modelId="{4CD5CDFA-98E2-4BC8-A028-34C594E6233C}" type="presParOf" srcId="{29059222-CD1D-4EEE-9C86-CEBAE291C834}" destId="{6FC493AA-E23D-49FE-949F-9AC4BBA21049}" srcOrd="5" destOrd="0" presId="urn:microsoft.com/office/officeart/2005/8/layout/hierarchy6"/>
    <dgm:cxn modelId="{B2A29C5B-F879-49B7-95DD-465EE6E7B1AB}" type="presParOf" srcId="{6FC493AA-E23D-49FE-949F-9AC4BBA21049}" destId="{A72CB1D9-4B2A-4FA2-A4AD-3B72436CACF4}" srcOrd="0" destOrd="0" presId="urn:microsoft.com/office/officeart/2005/8/layout/hierarchy6"/>
    <dgm:cxn modelId="{03234CF4-2695-4AAC-B147-57EEFA68BD50}" type="presParOf" srcId="{6FC493AA-E23D-49FE-949F-9AC4BBA21049}" destId="{52BC8C4C-F0AA-40DC-A13B-85EEB6B219CD}" srcOrd="1" destOrd="0" presId="urn:microsoft.com/office/officeart/2005/8/layout/hierarchy6"/>
    <dgm:cxn modelId="{17DB3BF3-62F6-4C9B-9966-10AB18BC8561}" type="presParOf" srcId="{29059222-CD1D-4EEE-9C86-CEBAE291C834}" destId="{3CEFFC28-9D10-4C42-9615-EAEF57621890}" srcOrd="6" destOrd="0" presId="urn:microsoft.com/office/officeart/2005/8/layout/hierarchy6"/>
    <dgm:cxn modelId="{18EC1798-8FA1-43FE-9BFE-3E95D33AAD35}" type="presParOf" srcId="{29059222-CD1D-4EEE-9C86-CEBAE291C834}" destId="{A37A5324-4176-4271-883A-5F27B5AF76DA}" srcOrd="7" destOrd="0" presId="urn:microsoft.com/office/officeart/2005/8/layout/hierarchy6"/>
    <dgm:cxn modelId="{5C802BD7-7EC2-4978-B52A-A0C8E79BEE46}" type="presParOf" srcId="{A37A5324-4176-4271-883A-5F27B5AF76DA}" destId="{0A0646F8-9237-4D43-B5ED-940D75074B13}" srcOrd="0" destOrd="0" presId="urn:microsoft.com/office/officeart/2005/8/layout/hierarchy6"/>
    <dgm:cxn modelId="{0A60508B-5E84-4F48-B004-9C5B40D3FA17}" type="presParOf" srcId="{A37A5324-4176-4271-883A-5F27B5AF76DA}" destId="{852263D7-E361-46CD-9584-21FFFCD63577}" srcOrd="1" destOrd="0" presId="urn:microsoft.com/office/officeart/2005/8/layout/hierarchy6"/>
    <dgm:cxn modelId="{D5A5DCDA-FC72-4ABE-B828-9A3C6A9BFC8A}" type="presParOf" srcId="{29059222-CD1D-4EEE-9C86-CEBAE291C834}" destId="{53211F66-FF73-4746-956C-E8F2ED834FE3}" srcOrd="8" destOrd="0" presId="urn:microsoft.com/office/officeart/2005/8/layout/hierarchy6"/>
    <dgm:cxn modelId="{F8A2DA27-08FF-4F1E-9274-9E69D4A9BCF6}" type="presParOf" srcId="{29059222-CD1D-4EEE-9C86-CEBAE291C834}" destId="{F784B679-AD44-4D2F-87DF-1B7154425505}" srcOrd="9" destOrd="0" presId="urn:microsoft.com/office/officeart/2005/8/layout/hierarchy6"/>
    <dgm:cxn modelId="{78660789-0902-4358-A8BD-871C86C4EC20}" type="presParOf" srcId="{F784B679-AD44-4D2F-87DF-1B7154425505}" destId="{DC507484-D214-47D9-9D7F-9B91BAAA4767}" srcOrd="0" destOrd="0" presId="urn:microsoft.com/office/officeart/2005/8/layout/hierarchy6"/>
    <dgm:cxn modelId="{357A73D9-89E1-48B6-866A-818FE55A3846}" type="presParOf" srcId="{F784B679-AD44-4D2F-87DF-1B7154425505}" destId="{3BD98AF5-A923-44FE-A2B4-DED43C829C17}" srcOrd="1" destOrd="0" presId="urn:microsoft.com/office/officeart/2005/8/layout/hierarchy6"/>
    <dgm:cxn modelId="{6D96E376-6DC2-4EE1-858F-64C55896D323}" type="presParOf" srcId="{3505B151-483C-48D5-BF85-9624F5CEB4C0}" destId="{70270CA9-42B0-494B-9595-1D96998997DA}" srcOrd="4" destOrd="0" presId="urn:microsoft.com/office/officeart/2005/8/layout/hierarchy6"/>
    <dgm:cxn modelId="{3D3799DB-9033-44C4-B8E1-BBE69E680A36}" type="presParOf" srcId="{3505B151-483C-48D5-BF85-9624F5CEB4C0}" destId="{257511FC-E9A2-4581-A42D-92B3A195253C}" srcOrd="5" destOrd="0" presId="urn:microsoft.com/office/officeart/2005/8/layout/hierarchy6"/>
    <dgm:cxn modelId="{06029B8A-B6BD-4B09-A9FA-64C8BE58D801}" type="presParOf" srcId="{257511FC-E9A2-4581-A42D-92B3A195253C}" destId="{0EF0A23C-2E02-4603-8D02-9A8EAC62F168}" srcOrd="0" destOrd="0" presId="urn:microsoft.com/office/officeart/2005/8/layout/hierarchy6"/>
    <dgm:cxn modelId="{4A87BF16-0EAE-4881-B6B3-8A970C7A66A9}" type="presParOf" srcId="{257511FC-E9A2-4581-A42D-92B3A195253C}" destId="{859E91E5-8BA8-46F6-AFEE-61223F76CDAC}" srcOrd="1" destOrd="0" presId="urn:microsoft.com/office/officeart/2005/8/layout/hierarchy6"/>
    <dgm:cxn modelId="{2834BD8C-71C5-43B2-90D5-24E1020F518A}" type="presParOf" srcId="{3505B151-483C-48D5-BF85-9624F5CEB4C0}" destId="{F15F3483-D04F-4758-984A-5A4BE6B10BC0}" srcOrd="6" destOrd="0" presId="urn:microsoft.com/office/officeart/2005/8/layout/hierarchy6"/>
    <dgm:cxn modelId="{3249E5A7-807D-4471-BEF4-A4D4C5AB1C3F}" type="presParOf" srcId="{3505B151-483C-48D5-BF85-9624F5CEB4C0}" destId="{899AB5CC-5DEA-4E80-A54D-12E081626278}" srcOrd="7" destOrd="0" presId="urn:microsoft.com/office/officeart/2005/8/layout/hierarchy6"/>
    <dgm:cxn modelId="{54111204-B54E-4DED-BD0A-E85FBD6B79AC}" type="presParOf" srcId="{899AB5CC-5DEA-4E80-A54D-12E081626278}" destId="{85FC4036-22AD-4DEE-83F6-DCE9CBABB06A}" srcOrd="0" destOrd="0" presId="urn:microsoft.com/office/officeart/2005/8/layout/hierarchy6"/>
    <dgm:cxn modelId="{7CA1C624-5C85-4877-9216-A376F9E5E778}" type="presParOf" srcId="{899AB5CC-5DEA-4E80-A54D-12E081626278}" destId="{8C53DB11-171D-4F58-B8E6-DEA333680C33}" srcOrd="1" destOrd="0" presId="urn:microsoft.com/office/officeart/2005/8/layout/hierarchy6"/>
    <dgm:cxn modelId="{49608E15-CF5E-4624-A8D1-685F0B6B717E}" type="presParOf" srcId="{C8F0F374-DB37-4DA0-B889-8C18AA491E13}" destId="{07EFE3E1-08AD-408B-852A-E0281D31A918}"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73C5E156-E5B7-48E6-91FC-5BDA734E668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CB7D10A7-E43A-4CED-B251-F39E3E5309FE}">
      <dgm:prSet phldrT="[Text]"/>
      <dgm:spPr>
        <a:solidFill>
          <a:srgbClr val="697688"/>
        </a:solidFill>
        <a:ln w="28575">
          <a:noFill/>
        </a:ln>
      </dgm:spPr>
      <dgm:t>
        <a:bodyPr/>
        <a:lstStyle/>
        <a:p>
          <a:r>
            <a:rPr lang="en-US">
              <a:solidFill>
                <a:schemeClr val="bg1"/>
              </a:solidFill>
            </a:rPr>
            <a:t>F1TENTH Chassis</a:t>
          </a:r>
        </a:p>
      </dgm:t>
    </dgm:pt>
    <dgm:pt modelId="{3C91B126-9916-49AC-AA12-B62749D56774}" type="parTrans" cxnId="{C295075C-A165-4063-BE2E-849E1944CB26}">
      <dgm:prSet/>
      <dgm:spPr/>
      <dgm:t>
        <a:bodyPr/>
        <a:lstStyle/>
        <a:p>
          <a:endParaRPr lang="en-US"/>
        </a:p>
      </dgm:t>
    </dgm:pt>
    <dgm:pt modelId="{88AFE221-6F93-4F03-B0C0-3346599EE25A}" type="sibTrans" cxnId="{C295075C-A165-4063-BE2E-849E1944CB26}">
      <dgm:prSet/>
      <dgm:spPr/>
      <dgm:t>
        <a:bodyPr/>
        <a:lstStyle/>
        <a:p>
          <a:endParaRPr lang="en-US"/>
        </a:p>
      </dgm:t>
    </dgm:pt>
    <dgm:pt modelId="{FF93EAA2-09D6-4BB7-83CB-89C46915F14D}">
      <dgm:prSet phldrT="[Text]"/>
      <dgm:spPr>
        <a:solidFill>
          <a:srgbClr val="F5B98F"/>
        </a:solidFill>
        <a:ln w="28575">
          <a:noFill/>
        </a:ln>
      </dgm:spPr>
      <dgm:t>
        <a:bodyPr/>
        <a:lstStyle/>
        <a:p>
          <a:r>
            <a:rPr lang="en-US">
              <a:solidFill>
                <a:schemeClr val="bg1"/>
              </a:solidFill>
            </a:rPr>
            <a:t>Movement</a:t>
          </a:r>
        </a:p>
      </dgm:t>
    </dgm:pt>
    <dgm:pt modelId="{6633B369-E1E7-4EFD-B8F1-E80AC5A0B708}" type="parTrans" cxnId="{ECD9264F-99EE-43BA-86F1-B84BF8255FCE}">
      <dgm:prSet/>
      <dgm:spPr>
        <a:solidFill>
          <a:srgbClr val="F3AD8B"/>
        </a:solidFill>
        <a:ln w="19050">
          <a:solidFill>
            <a:srgbClr val="F3AD8B"/>
          </a:solidFill>
        </a:ln>
      </dgm:spPr>
      <dgm:t>
        <a:bodyPr/>
        <a:lstStyle/>
        <a:p>
          <a:endParaRPr lang="en-US"/>
        </a:p>
      </dgm:t>
    </dgm:pt>
    <dgm:pt modelId="{1D66ECC2-BD93-452A-A265-3C4CD80DC9FA}" type="sibTrans" cxnId="{ECD9264F-99EE-43BA-86F1-B84BF8255FCE}">
      <dgm:prSet/>
      <dgm:spPr/>
      <dgm:t>
        <a:bodyPr/>
        <a:lstStyle/>
        <a:p>
          <a:endParaRPr lang="en-US"/>
        </a:p>
      </dgm:t>
    </dgm:pt>
    <dgm:pt modelId="{25580CAE-2853-4703-B2BE-942BCE87C810}">
      <dgm:prSet phldrT="[Text]"/>
      <dgm:spPr>
        <a:solidFill>
          <a:schemeClr val="bg1">
            <a:lumMod val="75000"/>
          </a:schemeClr>
        </a:solidFill>
        <a:ln w="28575">
          <a:solidFill>
            <a:schemeClr val="tx1"/>
          </a:solidFill>
        </a:ln>
      </dgm:spPr>
      <dgm:t>
        <a:bodyPr/>
        <a:lstStyle/>
        <a:p>
          <a:r>
            <a:rPr lang="en-US" b="1">
              <a:solidFill>
                <a:schemeClr val="tx1"/>
              </a:solidFill>
            </a:rPr>
            <a:t>Structure</a:t>
          </a:r>
        </a:p>
      </dgm:t>
    </dgm:pt>
    <dgm:pt modelId="{6746C133-13DB-4CD5-B772-A858B280D70E}" type="parTrans" cxnId="{80541E98-055F-435F-9177-C4CABC15491F}">
      <dgm:prSet/>
      <dgm:spPr>
        <a:ln w="19050">
          <a:solidFill>
            <a:srgbClr val="F3AD8B"/>
          </a:solidFill>
        </a:ln>
      </dgm:spPr>
      <dgm:t>
        <a:bodyPr/>
        <a:lstStyle/>
        <a:p>
          <a:endParaRPr lang="en-US"/>
        </a:p>
      </dgm:t>
    </dgm:pt>
    <dgm:pt modelId="{F2BA37B4-7A04-49F7-B42C-7793AF06E12A}" type="sibTrans" cxnId="{80541E98-055F-435F-9177-C4CABC15491F}">
      <dgm:prSet/>
      <dgm:spPr/>
      <dgm:t>
        <a:bodyPr/>
        <a:lstStyle/>
        <a:p>
          <a:endParaRPr lang="en-US"/>
        </a:p>
      </dgm:t>
    </dgm:pt>
    <dgm:pt modelId="{378B2EA3-13AC-42EA-A008-0DD26C4B10C5}">
      <dgm:prSet phldrT="[Text]"/>
      <dgm:spPr>
        <a:solidFill>
          <a:srgbClr val="658E49"/>
        </a:solidFill>
        <a:ln w="28575">
          <a:noFill/>
        </a:ln>
      </dgm:spPr>
      <dgm:t>
        <a:bodyPr/>
        <a:lstStyle/>
        <a:p>
          <a:r>
            <a:rPr lang="en-US">
              <a:solidFill>
                <a:schemeClr val="bg1"/>
              </a:solidFill>
            </a:rPr>
            <a:t>Utilization</a:t>
          </a:r>
        </a:p>
      </dgm:t>
    </dgm:pt>
    <dgm:pt modelId="{DEB02BC5-79C8-4049-8A80-055DDB0E1B60}" type="parTrans" cxnId="{C4C6AC5E-F394-43F6-897F-03AE24FACE27}">
      <dgm:prSet/>
      <dgm:spPr>
        <a:solidFill>
          <a:srgbClr val="F2A682"/>
        </a:solidFill>
        <a:ln w="19050">
          <a:solidFill>
            <a:srgbClr val="F3AD8B"/>
          </a:solidFill>
        </a:ln>
      </dgm:spPr>
      <dgm:t>
        <a:bodyPr/>
        <a:lstStyle/>
        <a:p>
          <a:endParaRPr lang="en-US"/>
        </a:p>
      </dgm:t>
    </dgm:pt>
    <dgm:pt modelId="{9F28801E-292C-4E55-8DB2-9CC470C5BA1C}" type="sibTrans" cxnId="{C4C6AC5E-F394-43F6-897F-03AE24FACE27}">
      <dgm:prSet/>
      <dgm:spPr/>
      <dgm:t>
        <a:bodyPr/>
        <a:lstStyle/>
        <a:p>
          <a:endParaRPr lang="en-US"/>
        </a:p>
      </dgm:t>
    </dgm:pt>
    <dgm:pt modelId="{254952CE-2C5D-4DAA-8B51-54351C542FF3}">
      <dgm:prSet phldrT="[Text]"/>
      <dgm:spPr>
        <a:solidFill>
          <a:srgbClr val="FFC619"/>
        </a:solidFill>
        <a:ln w="28575">
          <a:noFill/>
        </a:ln>
      </dgm:spPr>
      <dgm:t>
        <a:bodyPr/>
        <a:lstStyle/>
        <a:p>
          <a:r>
            <a:rPr lang="en-US">
              <a:solidFill>
                <a:schemeClr val="bg1"/>
              </a:solidFill>
            </a:rPr>
            <a:t>Protection</a:t>
          </a:r>
        </a:p>
      </dgm:t>
    </dgm:pt>
    <dgm:pt modelId="{1041F2CD-4433-4938-BC3B-043721B7AE10}" type="parTrans" cxnId="{2B168674-CD55-4000-8601-B03E63C0A92E}">
      <dgm:prSet/>
      <dgm:spPr>
        <a:solidFill>
          <a:srgbClr val="F2A682"/>
        </a:solidFill>
        <a:ln w="19050">
          <a:solidFill>
            <a:srgbClr val="F3AD8B"/>
          </a:solidFill>
        </a:ln>
      </dgm:spPr>
      <dgm:t>
        <a:bodyPr/>
        <a:lstStyle/>
        <a:p>
          <a:endParaRPr lang="en-US"/>
        </a:p>
      </dgm:t>
    </dgm:pt>
    <dgm:pt modelId="{06C7A5C9-F964-4EF1-8CB9-41F98F5CD971}" type="sibTrans" cxnId="{2B168674-CD55-4000-8601-B03E63C0A92E}">
      <dgm:prSet/>
      <dgm:spPr/>
      <dgm:t>
        <a:bodyPr/>
        <a:lstStyle/>
        <a:p>
          <a:endParaRPr lang="en-US"/>
        </a:p>
      </dgm:t>
    </dgm:pt>
    <dgm:pt modelId="{22805CDA-D3EF-43C4-BA8E-500C7777FD32}">
      <dgm:prSet phldrT="[Text]"/>
      <dgm:spPr>
        <a:solidFill>
          <a:schemeClr val="bg1">
            <a:lumMod val="75000"/>
          </a:schemeClr>
        </a:solidFill>
        <a:ln w="28575">
          <a:solidFill>
            <a:schemeClr val="tx1"/>
          </a:solidFill>
        </a:ln>
      </dgm:spPr>
      <dgm:t>
        <a:bodyPr/>
        <a:lstStyle/>
        <a:p>
          <a:r>
            <a:rPr lang="en-US" b="1">
              <a:solidFill>
                <a:schemeClr val="tx1"/>
              </a:solidFill>
            </a:rPr>
            <a:t>Compact</a:t>
          </a:r>
        </a:p>
      </dgm:t>
    </dgm:pt>
    <dgm:pt modelId="{CEA4CDFD-5C7D-4EEE-80C9-7AE1280147C1}" type="parTrans" cxnId="{6A46D1E3-5258-4885-8FBA-B541A1244E26}">
      <dgm:prSet/>
      <dgm:spPr>
        <a:ln>
          <a:solidFill>
            <a:srgbClr val="F3AD8B"/>
          </a:solidFill>
        </a:ln>
      </dgm:spPr>
      <dgm:t>
        <a:bodyPr/>
        <a:lstStyle/>
        <a:p>
          <a:endParaRPr lang="en-US"/>
        </a:p>
      </dgm:t>
    </dgm:pt>
    <dgm:pt modelId="{34D896D8-FA7A-4378-B224-7B0F7B71CDD4}" type="sibTrans" cxnId="{6A46D1E3-5258-4885-8FBA-B541A1244E26}">
      <dgm:prSet/>
      <dgm:spPr/>
      <dgm:t>
        <a:bodyPr/>
        <a:lstStyle/>
        <a:p>
          <a:endParaRPr lang="en-US"/>
        </a:p>
      </dgm:t>
    </dgm:pt>
    <dgm:pt modelId="{161C95F2-F7AA-4C43-81D8-9AF4E5235F82}">
      <dgm:prSet phldrT="[Text]"/>
      <dgm:spPr>
        <a:solidFill>
          <a:schemeClr val="bg1">
            <a:lumMod val="75000"/>
          </a:schemeClr>
        </a:solidFill>
        <a:ln w="28575">
          <a:solidFill>
            <a:schemeClr val="tx1"/>
          </a:solidFill>
        </a:ln>
      </dgm:spPr>
      <dgm:t>
        <a:bodyPr/>
        <a:lstStyle/>
        <a:p>
          <a:r>
            <a:rPr lang="en-US" b="1">
              <a:solidFill>
                <a:schemeClr val="tx1"/>
              </a:solidFill>
            </a:rPr>
            <a:t>Aerodynamic</a:t>
          </a:r>
        </a:p>
      </dgm:t>
    </dgm:pt>
    <dgm:pt modelId="{607715B9-0687-452D-AD1F-B478AAD7AB4A}" type="parTrans" cxnId="{43F5C734-DC32-4252-A467-BC9057117FB5}">
      <dgm:prSet/>
      <dgm:spPr>
        <a:ln>
          <a:solidFill>
            <a:srgbClr val="F3AD8B"/>
          </a:solidFill>
        </a:ln>
      </dgm:spPr>
      <dgm:t>
        <a:bodyPr/>
        <a:lstStyle/>
        <a:p>
          <a:endParaRPr lang="en-US"/>
        </a:p>
      </dgm:t>
    </dgm:pt>
    <dgm:pt modelId="{420C92D2-1755-4C32-A85A-477AF48E1114}" type="sibTrans" cxnId="{43F5C734-DC32-4252-A467-BC9057117FB5}">
      <dgm:prSet/>
      <dgm:spPr/>
      <dgm:t>
        <a:bodyPr/>
        <a:lstStyle/>
        <a:p>
          <a:endParaRPr lang="en-US"/>
        </a:p>
      </dgm:t>
    </dgm:pt>
    <dgm:pt modelId="{F64F5F73-9D4A-4DCB-B6C5-CE73F6B205FC}">
      <dgm:prSet phldrT="[Text]"/>
      <dgm:spPr>
        <a:solidFill>
          <a:schemeClr val="bg1">
            <a:lumMod val="75000"/>
          </a:schemeClr>
        </a:solidFill>
        <a:ln w="28575">
          <a:solidFill>
            <a:schemeClr val="tx1"/>
          </a:solidFill>
        </a:ln>
      </dgm:spPr>
      <dgm:t>
        <a:bodyPr/>
        <a:lstStyle/>
        <a:p>
          <a:r>
            <a:rPr lang="en-US" b="1">
              <a:solidFill>
                <a:schemeClr val="tx1"/>
              </a:solidFill>
            </a:rPr>
            <a:t>Material</a:t>
          </a:r>
        </a:p>
      </dgm:t>
    </dgm:pt>
    <dgm:pt modelId="{F147ED44-823F-4AB0-BCBB-AADAA105F6AC}" type="parTrans" cxnId="{F8B262CF-B94D-4E98-BF3D-700434C33D5E}">
      <dgm:prSet/>
      <dgm:spPr>
        <a:ln>
          <a:solidFill>
            <a:srgbClr val="F3AD8B"/>
          </a:solidFill>
        </a:ln>
      </dgm:spPr>
      <dgm:t>
        <a:bodyPr/>
        <a:lstStyle/>
        <a:p>
          <a:endParaRPr lang="en-US"/>
        </a:p>
      </dgm:t>
    </dgm:pt>
    <dgm:pt modelId="{239917D9-D332-46A0-A4BA-FEC40AE425ED}" type="sibTrans" cxnId="{F8B262CF-B94D-4E98-BF3D-700434C33D5E}">
      <dgm:prSet/>
      <dgm:spPr/>
      <dgm:t>
        <a:bodyPr/>
        <a:lstStyle/>
        <a:p>
          <a:endParaRPr lang="en-US"/>
        </a:p>
      </dgm:t>
    </dgm:pt>
    <dgm:pt modelId="{7DECE51B-AAC8-43C2-803F-354CC1428D34}">
      <dgm:prSet phldrT="[Text]"/>
      <dgm:spPr>
        <a:solidFill>
          <a:schemeClr val="bg1">
            <a:lumMod val="75000"/>
          </a:schemeClr>
        </a:solidFill>
        <a:ln w="28575">
          <a:solidFill>
            <a:schemeClr val="tx1"/>
          </a:solidFill>
        </a:ln>
      </dgm:spPr>
      <dgm:t>
        <a:bodyPr/>
        <a:lstStyle/>
        <a:p>
          <a:r>
            <a:rPr lang="en-US" b="1">
              <a:solidFill>
                <a:schemeClr val="tx1"/>
              </a:solidFill>
            </a:rPr>
            <a:t>Vibration</a:t>
          </a:r>
        </a:p>
      </dgm:t>
    </dgm:pt>
    <dgm:pt modelId="{E940ED02-9B7A-48D5-A461-607650B76D0D}" type="parTrans" cxnId="{384CE917-3B65-40D3-8CE2-5B61C9FB269C}">
      <dgm:prSet/>
      <dgm:spPr>
        <a:ln>
          <a:solidFill>
            <a:srgbClr val="F3AD8B"/>
          </a:solidFill>
        </a:ln>
      </dgm:spPr>
      <dgm:t>
        <a:bodyPr/>
        <a:lstStyle/>
        <a:p>
          <a:endParaRPr lang="en-US"/>
        </a:p>
      </dgm:t>
    </dgm:pt>
    <dgm:pt modelId="{5A240520-C18B-41A1-BCD2-B76E91F444BC}" type="sibTrans" cxnId="{384CE917-3B65-40D3-8CE2-5B61C9FB269C}">
      <dgm:prSet/>
      <dgm:spPr/>
      <dgm:t>
        <a:bodyPr/>
        <a:lstStyle/>
        <a:p>
          <a:endParaRPr lang="en-US"/>
        </a:p>
      </dgm:t>
    </dgm:pt>
    <dgm:pt modelId="{FEBA1149-6EFC-416C-A446-DDCB895EA74C}">
      <dgm:prSet phldrT="[Text]"/>
      <dgm:spPr>
        <a:solidFill>
          <a:schemeClr val="bg1">
            <a:lumMod val="75000"/>
          </a:schemeClr>
        </a:solidFill>
        <a:ln w="28575">
          <a:solidFill>
            <a:schemeClr val="tx1"/>
          </a:solidFill>
        </a:ln>
      </dgm:spPr>
      <dgm:t>
        <a:bodyPr/>
        <a:lstStyle/>
        <a:p>
          <a:r>
            <a:rPr lang="en-US" b="1">
              <a:solidFill>
                <a:schemeClr val="tx1"/>
              </a:solidFill>
            </a:rPr>
            <a:t>Fixed</a:t>
          </a:r>
        </a:p>
      </dgm:t>
    </dgm:pt>
    <dgm:pt modelId="{5DE70CA3-E241-4D4E-8918-2166795D73E6}" type="parTrans" cxnId="{80C46C12-B7CE-4D22-AC3A-456C6B658436}">
      <dgm:prSet/>
      <dgm:spPr>
        <a:ln>
          <a:solidFill>
            <a:srgbClr val="F3AD8B"/>
          </a:solidFill>
        </a:ln>
      </dgm:spPr>
      <dgm:t>
        <a:bodyPr/>
        <a:lstStyle/>
        <a:p>
          <a:endParaRPr lang="en-US"/>
        </a:p>
      </dgm:t>
    </dgm:pt>
    <dgm:pt modelId="{0C182277-738E-49AD-9B75-1F4A26D2D7A3}" type="sibTrans" cxnId="{80C46C12-B7CE-4D22-AC3A-456C6B658436}">
      <dgm:prSet/>
      <dgm:spPr/>
      <dgm:t>
        <a:bodyPr/>
        <a:lstStyle/>
        <a:p>
          <a:endParaRPr lang="en-US"/>
        </a:p>
      </dgm:t>
    </dgm:pt>
    <dgm:pt modelId="{4C2F4826-2604-4C47-B1BA-BDC9CAD8E0BD}">
      <dgm:prSet phldrT="[Text]"/>
      <dgm:spPr>
        <a:solidFill>
          <a:schemeClr val="bg1">
            <a:lumMod val="75000"/>
          </a:schemeClr>
        </a:solidFill>
        <a:ln w="28575">
          <a:solidFill>
            <a:schemeClr val="tx1"/>
          </a:solidFill>
        </a:ln>
      </dgm:spPr>
      <dgm:t>
        <a:bodyPr/>
        <a:lstStyle/>
        <a:p>
          <a:r>
            <a:rPr lang="en-US" b="1">
              <a:solidFill>
                <a:schemeClr val="tx1"/>
              </a:solidFill>
            </a:rPr>
            <a:t>Supports Weight of Components</a:t>
          </a:r>
        </a:p>
      </dgm:t>
    </dgm:pt>
    <dgm:pt modelId="{F42F496C-F226-41C8-87BF-57647FE43F15}" type="parTrans" cxnId="{2037684E-2D40-4199-9099-86C09ECB66D2}">
      <dgm:prSet/>
      <dgm:spPr>
        <a:ln>
          <a:solidFill>
            <a:srgbClr val="F3AD8B"/>
          </a:solidFill>
        </a:ln>
      </dgm:spPr>
      <dgm:t>
        <a:bodyPr/>
        <a:lstStyle/>
        <a:p>
          <a:endParaRPr lang="en-US"/>
        </a:p>
      </dgm:t>
    </dgm:pt>
    <dgm:pt modelId="{821261A1-FB5C-4B1A-82E4-60725C3C1F13}" type="sibTrans" cxnId="{2037684E-2D40-4199-9099-86C09ECB66D2}">
      <dgm:prSet/>
      <dgm:spPr/>
      <dgm:t>
        <a:bodyPr/>
        <a:lstStyle/>
        <a:p>
          <a:endParaRPr lang="en-US"/>
        </a:p>
      </dgm:t>
    </dgm:pt>
    <dgm:pt modelId="{6528EDFD-5BEF-4794-80F9-DF766859E417}">
      <dgm:prSet phldrT="[Text]"/>
      <dgm:spPr>
        <a:solidFill>
          <a:schemeClr val="bg1">
            <a:lumMod val="75000"/>
          </a:schemeClr>
        </a:solidFill>
        <a:ln w="28575">
          <a:solidFill>
            <a:schemeClr val="tx1"/>
          </a:solidFill>
        </a:ln>
      </dgm:spPr>
      <dgm:t>
        <a:bodyPr/>
        <a:lstStyle/>
        <a:p>
          <a:r>
            <a:rPr lang="en-US" b="1">
              <a:solidFill>
                <a:schemeClr val="tx1"/>
              </a:solidFill>
            </a:rPr>
            <a:t>Withstands Forces form Crashes</a:t>
          </a:r>
        </a:p>
      </dgm:t>
    </dgm:pt>
    <dgm:pt modelId="{FBC88855-7425-4DD0-9482-934D71548879}" type="parTrans" cxnId="{16255525-93A1-4BF9-9FA2-61572C53898C}">
      <dgm:prSet/>
      <dgm:spPr>
        <a:ln>
          <a:solidFill>
            <a:srgbClr val="F3AD8B"/>
          </a:solidFill>
        </a:ln>
      </dgm:spPr>
      <dgm:t>
        <a:bodyPr/>
        <a:lstStyle/>
        <a:p>
          <a:endParaRPr lang="en-US"/>
        </a:p>
      </dgm:t>
    </dgm:pt>
    <dgm:pt modelId="{56754E95-69BA-4442-BF84-91AAD0179C3A}" type="sibTrans" cxnId="{16255525-93A1-4BF9-9FA2-61572C53898C}">
      <dgm:prSet/>
      <dgm:spPr/>
      <dgm:t>
        <a:bodyPr/>
        <a:lstStyle/>
        <a:p>
          <a:endParaRPr lang="en-US"/>
        </a:p>
      </dgm:t>
    </dgm:pt>
    <dgm:pt modelId="{C8F0F374-DB37-4DA0-B889-8C18AA491E13}" type="pres">
      <dgm:prSet presAssocID="{73C5E156-E5B7-48E6-91FC-5BDA734E6680}" presName="mainComposite" presStyleCnt="0">
        <dgm:presLayoutVars>
          <dgm:chPref val="1"/>
          <dgm:dir/>
          <dgm:animOne val="branch"/>
          <dgm:animLvl val="lvl"/>
          <dgm:resizeHandles val="exact"/>
        </dgm:presLayoutVars>
      </dgm:prSet>
      <dgm:spPr/>
    </dgm:pt>
    <dgm:pt modelId="{66160F73-5921-45F2-966C-76DEB670B3E7}" type="pres">
      <dgm:prSet presAssocID="{73C5E156-E5B7-48E6-91FC-5BDA734E6680}" presName="hierFlow" presStyleCnt="0"/>
      <dgm:spPr/>
    </dgm:pt>
    <dgm:pt modelId="{65069A24-0E9D-4060-A726-54C7617F0E35}" type="pres">
      <dgm:prSet presAssocID="{73C5E156-E5B7-48E6-91FC-5BDA734E6680}" presName="hierChild1" presStyleCnt="0">
        <dgm:presLayoutVars>
          <dgm:chPref val="1"/>
          <dgm:animOne val="branch"/>
          <dgm:animLvl val="lvl"/>
        </dgm:presLayoutVars>
      </dgm:prSet>
      <dgm:spPr/>
    </dgm:pt>
    <dgm:pt modelId="{049CF908-9007-4AF0-977B-E9F7D7827AE6}" type="pres">
      <dgm:prSet presAssocID="{CB7D10A7-E43A-4CED-B251-F39E3E5309FE}" presName="Name14" presStyleCnt="0"/>
      <dgm:spPr/>
    </dgm:pt>
    <dgm:pt modelId="{938A5FF2-7A0A-4D78-9405-DAD102422EAB}" type="pres">
      <dgm:prSet presAssocID="{CB7D10A7-E43A-4CED-B251-F39E3E5309FE}" presName="level1Shape" presStyleLbl="node0" presStyleIdx="0" presStyleCnt="1">
        <dgm:presLayoutVars>
          <dgm:chPref val="3"/>
        </dgm:presLayoutVars>
      </dgm:prSet>
      <dgm:spPr/>
    </dgm:pt>
    <dgm:pt modelId="{3505B151-483C-48D5-BF85-9624F5CEB4C0}" type="pres">
      <dgm:prSet presAssocID="{CB7D10A7-E43A-4CED-B251-F39E3E5309FE}" presName="hierChild2" presStyleCnt="0"/>
      <dgm:spPr/>
    </dgm:pt>
    <dgm:pt modelId="{6101E455-6051-4E2C-B68B-1030DC914FC6}" type="pres">
      <dgm:prSet presAssocID="{6633B369-E1E7-4EFD-B8F1-E80AC5A0B708}" presName="Name19" presStyleLbl="parChTrans1D2" presStyleIdx="0" presStyleCnt="4"/>
      <dgm:spPr/>
    </dgm:pt>
    <dgm:pt modelId="{5EA798FE-0E30-49E2-BDBA-50106C0B5C8B}" type="pres">
      <dgm:prSet presAssocID="{FF93EAA2-09D6-4BB7-83CB-89C46915F14D}" presName="Name21" presStyleCnt="0"/>
      <dgm:spPr/>
    </dgm:pt>
    <dgm:pt modelId="{C376DE22-8BB2-4F5E-9883-0B6FF621B426}" type="pres">
      <dgm:prSet presAssocID="{FF93EAA2-09D6-4BB7-83CB-89C46915F14D}" presName="level2Shape" presStyleLbl="node2" presStyleIdx="0" presStyleCnt="4"/>
      <dgm:spPr/>
    </dgm:pt>
    <dgm:pt modelId="{212D9C1B-1824-465E-AA12-017FF9176697}" type="pres">
      <dgm:prSet presAssocID="{FF93EAA2-09D6-4BB7-83CB-89C46915F14D}" presName="hierChild3" presStyleCnt="0"/>
      <dgm:spPr/>
    </dgm:pt>
    <dgm:pt modelId="{4AB8BF22-6F84-4E18-98A3-53E7DCEE7236}" type="pres">
      <dgm:prSet presAssocID="{6746C133-13DB-4CD5-B772-A858B280D70E}" presName="Name19" presStyleLbl="parChTrans1D2" presStyleIdx="1" presStyleCnt="4"/>
      <dgm:spPr/>
    </dgm:pt>
    <dgm:pt modelId="{EE3E8551-137D-4055-9C19-A628DC1A1E4E}" type="pres">
      <dgm:prSet presAssocID="{25580CAE-2853-4703-B2BE-942BCE87C810}" presName="Name21" presStyleCnt="0"/>
      <dgm:spPr/>
    </dgm:pt>
    <dgm:pt modelId="{D3442736-FD17-4E2A-932F-3C73B0B1D26D}" type="pres">
      <dgm:prSet presAssocID="{25580CAE-2853-4703-B2BE-942BCE87C810}" presName="level2Shape" presStyleLbl="node2" presStyleIdx="1" presStyleCnt="4"/>
      <dgm:spPr/>
    </dgm:pt>
    <dgm:pt modelId="{29059222-CD1D-4EEE-9C86-CEBAE291C834}" type="pres">
      <dgm:prSet presAssocID="{25580CAE-2853-4703-B2BE-942BCE87C810}" presName="hierChild3" presStyleCnt="0"/>
      <dgm:spPr/>
    </dgm:pt>
    <dgm:pt modelId="{AFA2FDAC-B829-489D-A8B2-AD98AE7179DD}" type="pres">
      <dgm:prSet presAssocID="{CEA4CDFD-5C7D-4EEE-80C9-7AE1280147C1}" presName="Name19" presStyleLbl="parChTrans1D3" presStyleIdx="0" presStyleCnt="5"/>
      <dgm:spPr/>
    </dgm:pt>
    <dgm:pt modelId="{0794DFC0-2DC3-4D9F-9C4C-BF46C7CC49CF}" type="pres">
      <dgm:prSet presAssocID="{22805CDA-D3EF-43C4-BA8E-500C7777FD32}" presName="Name21" presStyleCnt="0"/>
      <dgm:spPr/>
    </dgm:pt>
    <dgm:pt modelId="{EE194001-EDA3-4678-9FF7-C7E4DBD698EA}" type="pres">
      <dgm:prSet presAssocID="{22805CDA-D3EF-43C4-BA8E-500C7777FD32}" presName="level2Shape" presStyleLbl="node3" presStyleIdx="0" presStyleCnt="5"/>
      <dgm:spPr/>
    </dgm:pt>
    <dgm:pt modelId="{AD783808-520E-4833-B104-69358468E9D2}" type="pres">
      <dgm:prSet presAssocID="{22805CDA-D3EF-43C4-BA8E-500C7777FD32}" presName="hierChild3" presStyleCnt="0"/>
      <dgm:spPr/>
    </dgm:pt>
    <dgm:pt modelId="{965DF014-5C03-4DDD-BC15-D084EAB6AF7D}" type="pres">
      <dgm:prSet presAssocID="{607715B9-0687-452D-AD1F-B478AAD7AB4A}" presName="Name19" presStyleLbl="parChTrans1D3" presStyleIdx="1" presStyleCnt="5"/>
      <dgm:spPr/>
    </dgm:pt>
    <dgm:pt modelId="{AA8B766E-385B-48EA-A58A-89A5434BE4D6}" type="pres">
      <dgm:prSet presAssocID="{161C95F2-F7AA-4C43-81D8-9AF4E5235F82}" presName="Name21" presStyleCnt="0"/>
      <dgm:spPr/>
    </dgm:pt>
    <dgm:pt modelId="{8CC81F3F-0824-4130-941F-158D4C8109D9}" type="pres">
      <dgm:prSet presAssocID="{161C95F2-F7AA-4C43-81D8-9AF4E5235F82}" presName="level2Shape" presStyleLbl="node3" presStyleIdx="1" presStyleCnt="5"/>
      <dgm:spPr/>
    </dgm:pt>
    <dgm:pt modelId="{3B8C6D90-FED7-4451-99C4-9DF45BA1D770}" type="pres">
      <dgm:prSet presAssocID="{161C95F2-F7AA-4C43-81D8-9AF4E5235F82}" presName="hierChild3" presStyleCnt="0"/>
      <dgm:spPr/>
    </dgm:pt>
    <dgm:pt modelId="{33EA7B44-0F54-4B92-B594-444B2850B349}" type="pres">
      <dgm:prSet presAssocID="{F147ED44-823F-4AB0-BCBB-AADAA105F6AC}" presName="Name19" presStyleLbl="parChTrans1D3" presStyleIdx="2" presStyleCnt="5"/>
      <dgm:spPr/>
    </dgm:pt>
    <dgm:pt modelId="{6FC493AA-E23D-49FE-949F-9AC4BBA21049}" type="pres">
      <dgm:prSet presAssocID="{F64F5F73-9D4A-4DCB-B6C5-CE73F6B205FC}" presName="Name21" presStyleCnt="0"/>
      <dgm:spPr/>
    </dgm:pt>
    <dgm:pt modelId="{A72CB1D9-4B2A-4FA2-A4AD-3B72436CACF4}" type="pres">
      <dgm:prSet presAssocID="{F64F5F73-9D4A-4DCB-B6C5-CE73F6B205FC}" presName="level2Shape" presStyleLbl="node3" presStyleIdx="2" presStyleCnt="5"/>
      <dgm:spPr/>
    </dgm:pt>
    <dgm:pt modelId="{52BC8C4C-F0AA-40DC-A13B-85EEB6B219CD}" type="pres">
      <dgm:prSet presAssocID="{F64F5F73-9D4A-4DCB-B6C5-CE73F6B205FC}" presName="hierChild3" presStyleCnt="0"/>
      <dgm:spPr/>
    </dgm:pt>
    <dgm:pt modelId="{AB3B8B0F-C45D-4647-8A59-6E1CA8A75302}" type="pres">
      <dgm:prSet presAssocID="{F42F496C-F226-41C8-87BF-57647FE43F15}" presName="Name19" presStyleLbl="parChTrans1D4" presStyleIdx="0" presStyleCnt="2"/>
      <dgm:spPr/>
    </dgm:pt>
    <dgm:pt modelId="{A78216D6-AECC-41F7-956E-ECCA63AB69ED}" type="pres">
      <dgm:prSet presAssocID="{4C2F4826-2604-4C47-B1BA-BDC9CAD8E0BD}" presName="Name21" presStyleCnt="0"/>
      <dgm:spPr/>
    </dgm:pt>
    <dgm:pt modelId="{E3FCBF26-5AA2-4D33-BEB7-00E535D25EC1}" type="pres">
      <dgm:prSet presAssocID="{4C2F4826-2604-4C47-B1BA-BDC9CAD8E0BD}" presName="level2Shape" presStyleLbl="node4" presStyleIdx="0" presStyleCnt="2"/>
      <dgm:spPr/>
    </dgm:pt>
    <dgm:pt modelId="{4A09A869-A4F2-46BD-A07C-EAE4F891E600}" type="pres">
      <dgm:prSet presAssocID="{4C2F4826-2604-4C47-B1BA-BDC9CAD8E0BD}" presName="hierChild3" presStyleCnt="0"/>
      <dgm:spPr/>
    </dgm:pt>
    <dgm:pt modelId="{FC85484E-5976-4BEA-9375-3676E2217AD5}" type="pres">
      <dgm:prSet presAssocID="{FBC88855-7425-4DD0-9482-934D71548879}" presName="Name19" presStyleLbl="parChTrans1D4" presStyleIdx="1" presStyleCnt="2"/>
      <dgm:spPr/>
    </dgm:pt>
    <dgm:pt modelId="{1AC12EC6-46C6-44BC-8DEB-FCB94888CEBB}" type="pres">
      <dgm:prSet presAssocID="{6528EDFD-5BEF-4794-80F9-DF766859E417}" presName="Name21" presStyleCnt="0"/>
      <dgm:spPr/>
    </dgm:pt>
    <dgm:pt modelId="{30AEF0CE-6756-4661-ACFB-BF532F60F270}" type="pres">
      <dgm:prSet presAssocID="{6528EDFD-5BEF-4794-80F9-DF766859E417}" presName="level2Shape" presStyleLbl="node4" presStyleIdx="1" presStyleCnt="2"/>
      <dgm:spPr/>
    </dgm:pt>
    <dgm:pt modelId="{9CA2FED9-5C42-48C0-A3A4-C2C7F1FA2A6A}" type="pres">
      <dgm:prSet presAssocID="{6528EDFD-5BEF-4794-80F9-DF766859E417}" presName="hierChild3" presStyleCnt="0"/>
      <dgm:spPr/>
    </dgm:pt>
    <dgm:pt modelId="{3CEFFC28-9D10-4C42-9615-EAEF57621890}" type="pres">
      <dgm:prSet presAssocID="{E940ED02-9B7A-48D5-A461-607650B76D0D}" presName="Name19" presStyleLbl="parChTrans1D3" presStyleIdx="3" presStyleCnt="5"/>
      <dgm:spPr/>
    </dgm:pt>
    <dgm:pt modelId="{A37A5324-4176-4271-883A-5F27B5AF76DA}" type="pres">
      <dgm:prSet presAssocID="{7DECE51B-AAC8-43C2-803F-354CC1428D34}" presName="Name21" presStyleCnt="0"/>
      <dgm:spPr/>
    </dgm:pt>
    <dgm:pt modelId="{0A0646F8-9237-4D43-B5ED-940D75074B13}" type="pres">
      <dgm:prSet presAssocID="{7DECE51B-AAC8-43C2-803F-354CC1428D34}" presName="level2Shape" presStyleLbl="node3" presStyleIdx="3" presStyleCnt="5"/>
      <dgm:spPr/>
    </dgm:pt>
    <dgm:pt modelId="{852263D7-E361-46CD-9584-21FFFCD63577}" type="pres">
      <dgm:prSet presAssocID="{7DECE51B-AAC8-43C2-803F-354CC1428D34}" presName="hierChild3" presStyleCnt="0"/>
      <dgm:spPr/>
    </dgm:pt>
    <dgm:pt modelId="{53211F66-FF73-4746-956C-E8F2ED834FE3}" type="pres">
      <dgm:prSet presAssocID="{5DE70CA3-E241-4D4E-8918-2166795D73E6}" presName="Name19" presStyleLbl="parChTrans1D3" presStyleIdx="4" presStyleCnt="5"/>
      <dgm:spPr/>
    </dgm:pt>
    <dgm:pt modelId="{F784B679-AD44-4D2F-87DF-1B7154425505}" type="pres">
      <dgm:prSet presAssocID="{FEBA1149-6EFC-416C-A446-DDCB895EA74C}" presName="Name21" presStyleCnt="0"/>
      <dgm:spPr/>
    </dgm:pt>
    <dgm:pt modelId="{DC507484-D214-47D9-9D7F-9B91BAAA4767}" type="pres">
      <dgm:prSet presAssocID="{FEBA1149-6EFC-416C-A446-DDCB895EA74C}" presName="level2Shape" presStyleLbl="node3" presStyleIdx="4" presStyleCnt="5"/>
      <dgm:spPr/>
    </dgm:pt>
    <dgm:pt modelId="{3BD98AF5-A923-44FE-A2B4-DED43C829C17}" type="pres">
      <dgm:prSet presAssocID="{FEBA1149-6EFC-416C-A446-DDCB895EA74C}" presName="hierChild3" presStyleCnt="0"/>
      <dgm:spPr/>
    </dgm:pt>
    <dgm:pt modelId="{70270CA9-42B0-494B-9595-1D96998997DA}" type="pres">
      <dgm:prSet presAssocID="{DEB02BC5-79C8-4049-8A80-055DDB0E1B60}" presName="Name19" presStyleLbl="parChTrans1D2" presStyleIdx="2" presStyleCnt="4"/>
      <dgm:spPr/>
    </dgm:pt>
    <dgm:pt modelId="{257511FC-E9A2-4581-A42D-92B3A195253C}" type="pres">
      <dgm:prSet presAssocID="{378B2EA3-13AC-42EA-A008-0DD26C4B10C5}" presName="Name21" presStyleCnt="0"/>
      <dgm:spPr/>
    </dgm:pt>
    <dgm:pt modelId="{0EF0A23C-2E02-4603-8D02-9A8EAC62F168}" type="pres">
      <dgm:prSet presAssocID="{378B2EA3-13AC-42EA-A008-0DD26C4B10C5}" presName="level2Shape" presStyleLbl="node2" presStyleIdx="2" presStyleCnt="4"/>
      <dgm:spPr/>
    </dgm:pt>
    <dgm:pt modelId="{859E91E5-8BA8-46F6-AFEE-61223F76CDAC}" type="pres">
      <dgm:prSet presAssocID="{378B2EA3-13AC-42EA-A008-0DD26C4B10C5}" presName="hierChild3" presStyleCnt="0"/>
      <dgm:spPr/>
    </dgm:pt>
    <dgm:pt modelId="{F15F3483-D04F-4758-984A-5A4BE6B10BC0}" type="pres">
      <dgm:prSet presAssocID="{1041F2CD-4433-4938-BC3B-043721B7AE10}" presName="Name19" presStyleLbl="parChTrans1D2" presStyleIdx="3" presStyleCnt="4"/>
      <dgm:spPr/>
    </dgm:pt>
    <dgm:pt modelId="{899AB5CC-5DEA-4E80-A54D-12E081626278}" type="pres">
      <dgm:prSet presAssocID="{254952CE-2C5D-4DAA-8B51-54351C542FF3}" presName="Name21" presStyleCnt="0"/>
      <dgm:spPr/>
    </dgm:pt>
    <dgm:pt modelId="{85FC4036-22AD-4DEE-83F6-DCE9CBABB06A}" type="pres">
      <dgm:prSet presAssocID="{254952CE-2C5D-4DAA-8B51-54351C542FF3}" presName="level2Shape" presStyleLbl="node2" presStyleIdx="3" presStyleCnt="4"/>
      <dgm:spPr/>
    </dgm:pt>
    <dgm:pt modelId="{8C53DB11-171D-4F58-B8E6-DEA333680C33}" type="pres">
      <dgm:prSet presAssocID="{254952CE-2C5D-4DAA-8B51-54351C542FF3}" presName="hierChild3" presStyleCnt="0"/>
      <dgm:spPr/>
    </dgm:pt>
    <dgm:pt modelId="{07EFE3E1-08AD-408B-852A-E0281D31A918}" type="pres">
      <dgm:prSet presAssocID="{73C5E156-E5B7-48E6-91FC-5BDA734E6680}" presName="bgShapesFlow" presStyleCnt="0"/>
      <dgm:spPr/>
    </dgm:pt>
  </dgm:ptLst>
  <dgm:cxnLst>
    <dgm:cxn modelId="{73F46904-A517-4D5C-8E5C-C0466C86B209}" type="presOf" srcId="{378B2EA3-13AC-42EA-A008-0DD26C4B10C5}" destId="{0EF0A23C-2E02-4603-8D02-9A8EAC62F168}" srcOrd="0" destOrd="0" presId="urn:microsoft.com/office/officeart/2005/8/layout/hierarchy6"/>
    <dgm:cxn modelId="{9593D209-CBE3-4A8A-B6DE-C9030CFDC156}" type="presOf" srcId="{F42F496C-F226-41C8-87BF-57647FE43F15}" destId="{AB3B8B0F-C45D-4647-8A59-6E1CA8A75302}" srcOrd="0" destOrd="0" presId="urn:microsoft.com/office/officeart/2005/8/layout/hierarchy6"/>
    <dgm:cxn modelId="{F450530F-FF13-4019-B356-A1E18870D3DE}" type="presOf" srcId="{CEA4CDFD-5C7D-4EEE-80C9-7AE1280147C1}" destId="{AFA2FDAC-B829-489D-A8B2-AD98AE7179DD}" srcOrd="0" destOrd="0" presId="urn:microsoft.com/office/officeart/2005/8/layout/hierarchy6"/>
    <dgm:cxn modelId="{80C46C12-B7CE-4D22-AC3A-456C6B658436}" srcId="{25580CAE-2853-4703-B2BE-942BCE87C810}" destId="{FEBA1149-6EFC-416C-A446-DDCB895EA74C}" srcOrd="4" destOrd="0" parTransId="{5DE70CA3-E241-4D4E-8918-2166795D73E6}" sibTransId="{0C182277-738E-49AD-9B75-1F4A26D2D7A3}"/>
    <dgm:cxn modelId="{384CE917-3B65-40D3-8CE2-5B61C9FB269C}" srcId="{25580CAE-2853-4703-B2BE-942BCE87C810}" destId="{7DECE51B-AAC8-43C2-803F-354CC1428D34}" srcOrd="3" destOrd="0" parTransId="{E940ED02-9B7A-48D5-A461-607650B76D0D}" sibTransId="{5A240520-C18B-41A1-BCD2-B76E91F444BC}"/>
    <dgm:cxn modelId="{52AA6422-D8CF-461F-AF32-BCDE609276A2}" type="presOf" srcId="{FEBA1149-6EFC-416C-A446-DDCB895EA74C}" destId="{DC507484-D214-47D9-9D7F-9B91BAAA4767}" srcOrd="0" destOrd="0" presId="urn:microsoft.com/office/officeart/2005/8/layout/hierarchy6"/>
    <dgm:cxn modelId="{47F7FA23-2903-4E63-A2DA-5E14DFB956C6}" type="presOf" srcId="{DEB02BC5-79C8-4049-8A80-055DDB0E1B60}" destId="{70270CA9-42B0-494B-9595-1D96998997DA}" srcOrd="0" destOrd="0" presId="urn:microsoft.com/office/officeart/2005/8/layout/hierarchy6"/>
    <dgm:cxn modelId="{16255525-93A1-4BF9-9FA2-61572C53898C}" srcId="{F64F5F73-9D4A-4DCB-B6C5-CE73F6B205FC}" destId="{6528EDFD-5BEF-4794-80F9-DF766859E417}" srcOrd="1" destOrd="0" parTransId="{FBC88855-7425-4DD0-9482-934D71548879}" sibTransId="{56754E95-69BA-4442-BF84-91AAD0179C3A}"/>
    <dgm:cxn modelId="{43F5C734-DC32-4252-A467-BC9057117FB5}" srcId="{25580CAE-2853-4703-B2BE-942BCE87C810}" destId="{161C95F2-F7AA-4C43-81D8-9AF4E5235F82}" srcOrd="1" destOrd="0" parTransId="{607715B9-0687-452D-AD1F-B478AAD7AB4A}" sibTransId="{420C92D2-1755-4C32-A85A-477AF48E1114}"/>
    <dgm:cxn modelId="{7891FD37-E435-47C8-832E-162ABFA48947}" type="presOf" srcId="{254952CE-2C5D-4DAA-8B51-54351C542FF3}" destId="{85FC4036-22AD-4DEE-83F6-DCE9CBABB06A}" srcOrd="0" destOrd="0" presId="urn:microsoft.com/office/officeart/2005/8/layout/hierarchy6"/>
    <dgm:cxn modelId="{C295075C-A165-4063-BE2E-849E1944CB26}" srcId="{73C5E156-E5B7-48E6-91FC-5BDA734E6680}" destId="{CB7D10A7-E43A-4CED-B251-F39E3E5309FE}" srcOrd="0" destOrd="0" parTransId="{3C91B126-9916-49AC-AA12-B62749D56774}" sibTransId="{88AFE221-6F93-4F03-B0C0-3346599EE25A}"/>
    <dgm:cxn modelId="{C4C6AC5E-F394-43F6-897F-03AE24FACE27}" srcId="{CB7D10A7-E43A-4CED-B251-F39E3E5309FE}" destId="{378B2EA3-13AC-42EA-A008-0DD26C4B10C5}" srcOrd="2" destOrd="0" parTransId="{DEB02BC5-79C8-4049-8A80-055DDB0E1B60}" sibTransId="{9F28801E-292C-4E55-8DB2-9CC470C5BA1C}"/>
    <dgm:cxn modelId="{622AAD62-E544-4C42-B954-4089418A6743}" type="presOf" srcId="{F147ED44-823F-4AB0-BCBB-AADAA105F6AC}" destId="{33EA7B44-0F54-4B92-B594-444B2850B349}" srcOrd="0" destOrd="0" presId="urn:microsoft.com/office/officeart/2005/8/layout/hierarchy6"/>
    <dgm:cxn modelId="{B8EF7447-9858-4D0D-BD69-8A4E980BAD0F}" type="presOf" srcId="{4C2F4826-2604-4C47-B1BA-BDC9CAD8E0BD}" destId="{E3FCBF26-5AA2-4D33-BEB7-00E535D25EC1}" srcOrd="0" destOrd="0" presId="urn:microsoft.com/office/officeart/2005/8/layout/hierarchy6"/>
    <dgm:cxn modelId="{3F02BC67-232E-46DD-A2B8-FCDDA495C055}" type="presOf" srcId="{22805CDA-D3EF-43C4-BA8E-500C7777FD32}" destId="{EE194001-EDA3-4678-9FF7-C7E4DBD698EA}" srcOrd="0" destOrd="0" presId="urn:microsoft.com/office/officeart/2005/8/layout/hierarchy6"/>
    <dgm:cxn modelId="{2037684E-2D40-4199-9099-86C09ECB66D2}" srcId="{F64F5F73-9D4A-4DCB-B6C5-CE73F6B205FC}" destId="{4C2F4826-2604-4C47-B1BA-BDC9CAD8E0BD}" srcOrd="0" destOrd="0" parTransId="{F42F496C-F226-41C8-87BF-57647FE43F15}" sibTransId="{821261A1-FB5C-4B1A-82E4-60725C3C1F13}"/>
    <dgm:cxn modelId="{ECD9264F-99EE-43BA-86F1-B84BF8255FCE}" srcId="{CB7D10A7-E43A-4CED-B251-F39E3E5309FE}" destId="{FF93EAA2-09D6-4BB7-83CB-89C46915F14D}" srcOrd="0" destOrd="0" parTransId="{6633B369-E1E7-4EFD-B8F1-E80AC5A0B708}" sibTransId="{1D66ECC2-BD93-452A-A265-3C4CD80DC9FA}"/>
    <dgm:cxn modelId="{D6B73C6F-19D0-47C5-8738-28D6C65BCE97}" type="presOf" srcId="{FBC88855-7425-4DD0-9482-934D71548879}" destId="{FC85484E-5976-4BEA-9375-3676E2217AD5}" srcOrd="0" destOrd="0" presId="urn:microsoft.com/office/officeart/2005/8/layout/hierarchy6"/>
    <dgm:cxn modelId="{56425571-6132-46BB-9841-D2F33B572150}" type="presOf" srcId="{7DECE51B-AAC8-43C2-803F-354CC1428D34}" destId="{0A0646F8-9237-4D43-B5ED-940D75074B13}" srcOrd="0" destOrd="0" presId="urn:microsoft.com/office/officeart/2005/8/layout/hierarchy6"/>
    <dgm:cxn modelId="{2B168674-CD55-4000-8601-B03E63C0A92E}" srcId="{CB7D10A7-E43A-4CED-B251-F39E3E5309FE}" destId="{254952CE-2C5D-4DAA-8B51-54351C542FF3}" srcOrd="3" destOrd="0" parTransId="{1041F2CD-4433-4938-BC3B-043721B7AE10}" sibTransId="{06C7A5C9-F964-4EF1-8CB9-41F98F5CD971}"/>
    <dgm:cxn modelId="{AFC8A377-8B4C-4365-BA73-30B35C3A3AF6}" type="presOf" srcId="{FF93EAA2-09D6-4BB7-83CB-89C46915F14D}" destId="{C376DE22-8BB2-4F5E-9883-0B6FF621B426}" srcOrd="0" destOrd="0" presId="urn:microsoft.com/office/officeart/2005/8/layout/hierarchy6"/>
    <dgm:cxn modelId="{1F592389-7A0C-4DFF-BC4C-3D25689015B9}" type="presOf" srcId="{E940ED02-9B7A-48D5-A461-607650B76D0D}" destId="{3CEFFC28-9D10-4C42-9615-EAEF57621890}" srcOrd="0" destOrd="0" presId="urn:microsoft.com/office/officeart/2005/8/layout/hierarchy6"/>
    <dgm:cxn modelId="{2D092294-0CE0-4432-AF9C-F32FFDC84EDE}" type="presOf" srcId="{6528EDFD-5BEF-4794-80F9-DF766859E417}" destId="{30AEF0CE-6756-4661-ACFB-BF532F60F270}" srcOrd="0" destOrd="0" presId="urn:microsoft.com/office/officeart/2005/8/layout/hierarchy6"/>
    <dgm:cxn modelId="{80541E98-055F-435F-9177-C4CABC15491F}" srcId="{CB7D10A7-E43A-4CED-B251-F39E3E5309FE}" destId="{25580CAE-2853-4703-B2BE-942BCE87C810}" srcOrd="1" destOrd="0" parTransId="{6746C133-13DB-4CD5-B772-A858B280D70E}" sibTransId="{F2BA37B4-7A04-49F7-B42C-7793AF06E12A}"/>
    <dgm:cxn modelId="{0F958F9C-6A2E-4E63-880A-BC15A65F1CC8}" type="presOf" srcId="{161C95F2-F7AA-4C43-81D8-9AF4E5235F82}" destId="{8CC81F3F-0824-4130-941F-158D4C8109D9}" srcOrd="0" destOrd="0" presId="urn:microsoft.com/office/officeart/2005/8/layout/hierarchy6"/>
    <dgm:cxn modelId="{7C22E1A2-31F6-4071-8FB8-9D193851D1D4}" type="presOf" srcId="{73C5E156-E5B7-48E6-91FC-5BDA734E6680}" destId="{C8F0F374-DB37-4DA0-B889-8C18AA491E13}" srcOrd="0" destOrd="0" presId="urn:microsoft.com/office/officeart/2005/8/layout/hierarchy6"/>
    <dgm:cxn modelId="{77B569AE-2E84-40AD-8AAA-D1FC8BC57819}" type="presOf" srcId="{5DE70CA3-E241-4D4E-8918-2166795D73E6}" destId="{53211F66-FF73-4746-956C-E8F2ED834FE3}" srcOrd="0" destOrd="0" presId="urn:microsoft.com/office/officeart/2005/8/layout/hierarchy6"/>
    <dgm:cxn modelId="{B8FAEFB1-7701-48CE-A88B-5905244CB727}" type="presOf" srcId="{6633B369-E1E7-4EFD-B8F1-E80AC5A0B708}" destId="{6101E455-6051-4E2C-B68B-1030DC914FC6}" srcOrd="0" destOrd="0" presId="urn:microsoft.com/office/officeart/2005/8/layout/hierarchy6"/>
    <dgm:cxn modelId="{E382B9BE-21DD-4D41-9186-FECFA01D1DAB}" type="presOf" srcId="{25580CAE-2853-4703-B2BE-942BCE87C810}" destId="{D3442736-FD17-4E2A-932F-3C73B0B1D26D}" srcOrd="0" destOrd="0" presId="urn:microsoft.com/office/officeart/2005/8/layout/hierarchy6"/>
    <dgm:cxn modelId="{C7B0FABF-FA03-40B8-8951-2CA6288FC962}" type="presOf" srcId="{F64F5F73-9D4A-4DCB-B6C5-CE73F6B205FC}" destId="{A72CB1D9-4B2A-4FA2-A4AD-3B72436CACF4}" srcOrd="0" destOrd="0" presId="urn:microsoft.com/office/officeart/2005/8/layout/hierarchy6"/>
    <dgm:cxn modelId="{49BD94C0-EE32-497B-A187-3212641116CE}" type="presOf" srcId="{6746C133-13DB-4CD5-B772-A858B280D70E}" destId="{4AB8BF22-6F84-4E18-98A3-53E7DCEE7236}" srcOrd="0" destOrd="0" presId="urn:microsoft.com/office/officeart/2005/8/layout/hierarchy6"/>
    <dgm:cxn modelId="{F8B262CF-B94D-4E98-BF3D-700434C33D5E}" srcId="{25580CAE-2853-4703-B2BE-942BCE87C810}" destId="{F64F5F73-9D4A-4DCB-B6C5-CE73F6B205FC}" srcOrd="2" destOrd="0" parTransId="{F147ED44-823F-4AB0-BCBB-AADAA105F6AC}" sibTransId="{239917D9-D332-46A0-A4BA-FEC40AE425ED}"/>
    <dgm:cxn modelId="{264DB7D1-94F9-4168-8F8B-BF53AD224CCB}" type="presOf" srcId="{CB7D10A7-E43A-4CED-B251-F39E3E5309FE}" destId="{938A5FF2-7A0A-4D78-9405-DAD102422EAB}" srcOrd="0" destOrd="0" presId="urn:microsoft.com/office/officeart/2005/8/layout/hierarchy6"/>
    <dgm:cxn modelId="{79BCE8D3-9C89-4D94-A7B3-AC7952C8E01A}" type="presOf" srcId="{607715B9-0687-452D-AD1F-B478AAD7AB4A}" destId="{965DF014-5C03-4DDD-BC15-D084EAB6AF7D}" srcOrd="0" destOrd="0" presId="urn:microsoft.com/office/officeart/2005/8/layout/hierarchy6"/>
    <dgm:cxn modelId="{B66DA5DF-A556-403D-9B1D-57FE46905B82}" type="presOf" srcId="{1041F2CD-4433-4938-BC3B-043721B7AE10}" destId="{F15F3483-D04F-4758-984A-5A4BE6B10BC0}" srcOrd="0" destOrd="0" presId="urn:microsoft.com/office/officeart/2005/8/layout/hierarchy6"/>
    <dgm:cxn modelId="{6A46D1E3-5258-4885-8FBA-B541A1244E26}" srcId="{25580CAE-2853-4703-B2BE-942BCE87C810}" destId="{22805CDA-D3EF-43C4-BA8E-500C7777FD32}" srcOrd="0" destOrd="0" parTransId="{CEA4CDFD-5C7D-4EEE-80C9-7AE1280147C1}" sibTransId="{34D896D8-FA7A-4378-B224-7B0F7B71CDD4}"/>
    <dgm:cxn modelId="{93FC6764-43B7-463B-ADEF-EAC0C4D5DEA8}" type="presParOf" srcId="{C8F0F374-DB37-4DA0-B889-8C18AA491E13}" destId="{66160F73-5921-45F2-966C-76DEB670B3E7}" srcOrd="0" destOrd="0" presId="urn:microsoft.com/office/officeart/2005/8/layout/hierarchy6"/>
    <dgm:cxn modelId="{86B54D87-CBC8-417D-AB10-DE181B3BDBBB}" type="presParOf" srcId="{66160F73-5921-45F2-966C-76DEB670B3E7}" destId="{65069A24-0E9D-4060-A726-54C7617F0E35}" srcOrd="0" destOrd="0" presId="urn:microsoft.com/office/officeart/2005/8/layout/hierarchy6"/>
    <dgm:cxn modelId="{424C216B-0D18-467C-9D28-A14AE6E71747}" type="presParOf" srcId="{65069A24-0E9D-4060-A726-54C7617F0E35}" destId="{049CF908-9007-4AF0-977B-E9F7D7827AE6}" srcOrd="0" destOrd="0" presId="urn:microsoft.com/office/officeart/2005/8/layout/hierarchy6"/>
    <dgm:cxn modelId="{7B63BFC2-5F10-4D79-94CE-7B9A25F07EAA}" type="presParOf" srcId="{049CF908-9007-4AF0-977B-E9F7D7827AE6}" destId="{938A5FF2-7A0A-4D78-9405-DAD102422EAB}" srcOrd="0" destOrd="0" presId="urn:microsoft.com/office/officeart/2005/8/layout/hierarchy6"/>
    <dgm:cxn modelId="{FC4C40F3-FEFA-4862-A5D4-8C6BF273DDDC}" type="presParOf" srcId="{049CF908-9007-4AF0-977B-E9F7D7827AE6}" destId="{3505B151-483C-48D5-BF85-9624F5CEB4C0}" srcOrd="1" destOrd="0" presId="urn:microsoft.com/office/officeart/2005/8/layout/hierarchy6"/>
    <dgm:cxn modelId="{19DAD76F-7920-454D-8C1F-09365AED8000}" type="presParOf" srcId="{3505B151-483C-48D5-BF85-9624F5CEB4C0}" destId="{6101E455-6051-4E2C-B68B-1030DC914FC6}" srcOrd="0" destOrd="0" presId="urn:microsoft.com/office/officeart/2005/8/layout/hierarchy6"/>
    <dgm:cxn modelId="{4F6E0D7A-A105-4A10-9D73-A47BC17046D9}" type="presParOf" srcId="{3505B151-483C-48D5-BF85-9624F5CEB4C0}" destId="{5EA798FE-0E30-49E2-BDBA-50106C0B5C8B}" srcOrd="1" destOrd="0" presId="urn:microsoft.com/office/officeart/2005/8/layout/hierarchy6"/>
    <dgm:cxn modelId="{2879BE16-DDA0-4FC9-9505-13BF8C99BA8D}" type="presParOf" srcId="{5EA798FE-0E30-49E2-BDBA-50106C0B5C8B}" destId="{C376DE22-8BB2-4F5E-9883-0B6FF621B426}" srcOrd="0" destOrd="0" presId="urn:microsoft.com/office/officeart/2005/8/layout/hierarchy6"/>
    <dgm:cxn modelId="{EA810A53-6DFE-411E-A5C5-F9809DA5D9F9}" type="presParOf" srcId="{5EA798FE-0E30-49E2-BDBA-50106C0B5C8B}" destId="{212D9C1B-1824-465E-AA12-017FF9176697}" srcOrd="1" destOrd="0" presId="urn:microsoft.com/office/officeart/2005/8/layout/hierarchy6"/>
    <dgm:cxn modelId="{BBD7A04D-365C-4CE8-9AA6-9789201724C3}" type="presParOf" srcId="{3505B151-483C-48D5-BF85-9624F5CEB4C0}" destId="{4AB8BF22-6F84-4E18-98A3-53E7DCEE7236}" srcOrd="2" destOrd="0" presId="urn:microsoft.com/office/officeart/2005/8/layout/hierarchy6"/>
    <dgm:cxn modelId="{A18D2D9D-534F-4666-8976-C24BEE782B61}" type="presParOf" srcId="{3505B151-483C-48D5-BF85-9624F5CEB4C0}" destId="{EE3E8551-137D-4055-9C19-A628DC1A1E4E}" srcOrd="3" destOrd="0" presId="urn:microsoft.com/office/officeart/2005/8/layout/hierarchy6"/>
    <dgm:cxn modelId="{D80AB0BB-934D-4CA2-85A6-AF0E9EE6CCAF}" type="presParOf" srcId="{EE3E8551-137D-4055-9C19-A628DC1A1E4E}" destId="{D3442736-FD17-4E2A-932F-3C73B0B1D26D}" srcOrd="0" destOrd="0" presId="urn:microsoft.com/office/officeart/2005/8/layout/hierarchy6"/>
    <dgm:cxn modelId="{9B090538-8A3C-4C46-A5B0-3E572B03500D}" type="presParOf" srcId="{EE3E8551-137D-4055-9C19-A628DC1A1E4E}" destId="{29059222-CD1D-4EEE-9C86-CEBAE291C834}" srcOrd="1" destOrd="0" presId="urn:microsoft.com/office/officeart/2005/8/layout/hierarchy6"/>
    <dgm:cxn modelId="{658B694D-5B5E-4559-B30A-7F930A23010A}" type="presParOf" srcId="{29059222-CD1D-4EEE-9C86-CEBAE291C834}" destId="{AFA2FDAC-B829-489D-A8B2-AD98AE7179DD}" srcOrd="0" destOrd="0" presId="urn:microsoft.com/office/officeart/2005/8/layout/hierarchy6"/>
    <dgm:cxn modelId="{19AC3370-3547-4422-B50C-AA93D127A476}" type="presParOf" srcId="{29059222-CD1D-4EEE-9C86-CEBAE291C834}" destId="{0794DFC0-2DC3-4D9F-9C4C-BF46C7CC49CF}" srcOrd="1" destOrd="0" presId="urn:microsoft.com/office/officeart/2005/8/layout/hierarchy6"/>
    <dgm:cxn modelId="{A9775041-77AE-4D1B-BC01-66FABE3382DA}" type="presParOf" srcId="{0794DFC0-2DC3-4D9F-9C4C-BF46C7CC49CF}" destId="{EE194001-EDA3-4678-9FF7-C7E4DBD698EA}" srcOrd="0" destOrd="0" presId="urn:microsoft.com/office/officeart/2005/8/layout/hierarchy6"/>
    <dgm:cxn modelId="{4F746669-FABC-4BA6-A86D-D1A4C40FADDD}" type="presParOf" srcId="{0794DFC0-2DC3-4D9F-9C4C-BF46C7CC49CF}" destId="{AD783808-520E-4833-B104-69358468E9D2}" srcOrd="1" destOrd="0" presId="urn:microsoft.com/office/officeart/2005/8/layout/hierarchy6"/>
    <dgm:cxn modelId="{2F2F53E9-B05D-4870-BDA6-945822EB3759}" type="presParOf" srcId="{29059222-CD1D-4EEE-9C86-CEBAE291C834}" destId="{965DF014-5C03-4DDD-BC15-D084EAB6AF7D}" srcOrd="2" destOrd="0" presId="urn:microsoft.com/office/officeart/2005/8/layout/hierarchy6"/>
    <dgm:cxn modelId="{BC01E51B-2036-449A-A160-841978A1CA00}" type="presParOf" srcId="{29059222-CD1D-4EEE-9C86-CEBAE291C834}" destId="{AA8B766E-385B-48EA-A58A-89A5434BE4D6}" srcOrd="3" destOrd="0" presId="urn:microsoft.com/office/officeart/2005/8/layout/hierarchy6"/>
    <dgm:cxn modelId="{B8E11C93-2426-4362-8189-6CC1BECE2345}" type="presParOf" srcId="{AA8B766E-385B-48EA-A58A-89A5434BE4D6}" destId="{8CC81F3F-0824-4130-941F-158D4C8109D9}" srcOrd="0" destOrd="0" presId="urn:microsoft.com/office/officeart/2005/8/layout/hierarchy6"/>
    <dgm:cxn modelId="{5760F858-5A94-4804-B4FD-74A9D10377A1}" type="presParOf" srcId="{AA8B766E-385B-48EA-A58A-89A5434BE4D6}" destId="{3B8C6D90-FED7-4451-99C4-9DF45BA1D770}" srcOrd="1" destOrd="0" presId="urn:microsoft.com/office/officeart/2005/8/layout/hierarchy6"/>
    <dgm:cxn modelId="{1709009D-B28A-491E-A168-8240ADDABAFB}" type="presParOf" srcId="{29059222-CD1D-4EEE-9C86-CEBAE291C834}" destId="{33EA7B44-0F54-4B92-B594-444B2850B349}" srcOrd="4" destOrd="0" presId="urn:microsoft.com/office/officeart/2005/8/layout/hierarchy6"/>
    <dgm:cxn modelId="{4CD5CDFA-98E2-4BC8-A028-34C594E6233C}" type="presParOf" srcId="{29059222-CD1D-4EEE-9C86-CEBAE291C834}" destId="{6FC493AA-E23D-49FE-949F-9AC4BBA21049}" srcOrd="5" destOrd="0" presId="urn:microsoft.com/office/officeart/2005/8/layout/hierarchy6"/>
    <dgm:cxn modelId="{B2A29C5B-F879-49B7-95DD-465EE6E7B1AB}" type="presParOf" srcId="{6FC493AA-E23D-49FE-949F-9AC4BBA21049}" destId="{A72CB1D9-4B2A-4FA2-A4AD-3B72436CACF4}" srcOrd="0" destOrd="0" presId="urn:microsoft.com/office/officeart/2005/8/layout/hierarchy6"/>
    <dgm:cxn modelId="{03234CF4-2695-4AAC-B147-57EEFA68BD50}" type="presParOf" srcId="{6FC493AA-E23D-49FE-949F-9AC4BBA21049}" destId="{52BC8C4C-F0AA-40DC-A13B-85EEB6B219CD}" srcOrd="1" destOrd="0" presId="urn:microsoft.com/office/officeart/2005/8/layout/hierarchy6"/>
    <dgm:cxn modelId="{07899053-6F8D-4377-BB95-86E5B37B95CE}" type="presParOf" srcId="{52BC8C4C-F0AA-40DC-A13B-85EEB6B219CD}" destId="{AB3B8B0F-C45D-4647-8A59-6E1CA8A75302}" srcOrd="0" destOrd="0" presId="urn:microsoft.com/office/officeart/2005/8/layout/hierarchy6"/>
    <dgm:cxn modelId="{EA78D2C9-8A7C-4596-9CF7-B3B10885D033}" type="presParOf" srcId="{52BC8C4C-F0AA-40DC-A13B-85EEB6B219CD}" destId="{A78216D6-AECC-41F7-956E-ECCA63AB69ED}" srcOrd="1" destOrd="0" presId="urn:microsoft.com/office/officeart/2005/8/layout/hierarchy6"/>
    <dgm:cxn modelId="{09505781-288F-4010-936D-3CE4E42544AC}" type="presParOf" srcId="{A78216D6-AECC-41F7-956E-ECCA63AB69ED}" destId="{E3FCBF26-5AA2-4D33-BEB7-00E535D25EC1}" srcOrd="0" destOrd="0" presId="urn:microsoft.com/office/officeart/2005/8/layout/hierarchy6"/>
    <dgm:cxn modelId="{A64F4453-D288-47F2-9828-07EED76BF4BA}" type="presParOf" srcId="{A78216D6-AECC-41F7-956E-ECCA63AB69ED}" destId="{4A09A869-A4F2-46BD-A07C-EAE4F891E600}" srcOrd="1" destOrd="0" presId="urn:microsoft.com/office/officeart/2005/8/layout/hierarchy6"/>
    <dgm:cxn modelId="{D1CE4E55-B0C0-4875-899F-EDF3ED6D903D}" type="presParOf" srcId="{52BC8C4C-F0AA-40DC-A13B-85EEB6B219CD}" destId="{FC85484E-5976-4BEA-9375-3676E2217AD5}" srcOrd="2" destOrd="0" presId="urn:microsoft.com/office/officeart/2005/8/layout/hierarchy6"/>
    <dgm:cxn modelId="{6B9F653F-DEBC-447A-94B3-5E8A248451EA}" type="presParOf" srcId="{52BC8C4C-F0AA-40DC-A13B-85EEB6B219CD}" destId="{1AC12EC6-46C6-44BC-8DEB-FCB94888CEBB}" srcOrd="3" destOrd="0" presId="urn:microsoft.com/office/officeart/2005/8/layout/hierarchy6"/>
    <dgm:cxn modelId="{DADBFD22-C241-448C-85E2-59B5720110D4}" type="presParOf" srcId="{1AC12EC6-46C6-44BC-8DEB-FCB94888CEBB}" destId="{30AEF0CE-6756-4661-ACFB-BF532F60F270}" srcOrd="0" destOrd="0" presId="urn:microsoft.com/office/officeart/2005/8/layout/hierarchy6"/>
    <dgm:cxn modelId="{47F76879-86E2-45A3-A5CF-84CC18BC412D}" type="presParOf" srcId="{1AC12EC6-46C6-44BC-8DEB-FCB94888CEBB}" destId="{9CA2FED9-5C42-48C0-A3A4-C2C7F1FA2A6A}" srcOrd="1" destOrd="0" presId="urn:microsoft.com/office/officeart/2005/8/layout/hierarchy6"/>
    <dgm:cxn modelId="{17DB3BF3-62F6-4C9B-9966-10AB18BC8561}" type="presParOf" srcId="{29059222-CD1D-4EEE-9C86-CEBAE291C834}" destId="{3CEFFC28-9D10-4C42-9615-EAEF57621890}" srcOrd="6" destOrd="0" presId="urn:microsoft.com/office/officeart/2005/8/layout/hierarchy6"/>
    <dgm:cxn modelId="{18EC1798-8FA1-43FE-9BFE-3E95D33AAD35}" type="presParOf" srcId="{29059222-CD1D-4EEE-9C86-CEBAE291C834}" destId="{A37A5324-4176-4271-883A-5F27B5AF76DA}" srcOrd="7" destOrd="0" presId="urn:microsoft.com/office/officeart/2005/8/layout/hierarchy6"/>
    <dgm:cxn modelId="{5C802BD7-7EC2-4978-B52A-A0C8E79BEE46}" type="presParOf" srcId="{A37A5324-4176-4271-883A-5F27B5AF76DA}" destId="{0A0646F8-9237-4D43-B5ED-940D75074B13}" srcOrd="0" destOrd="0" presId="urn:microsoft.com/office/officeart/2005/8/layout/hierarchy6"/>
    <dgm:cxn modelId="{0A60508B-5E84-4F48-B004-9C5B40D3FA17}" type="presParOf" srcId="{A37A5324-4176-4271-883A-5F27B5AF76DA}" destId="{852263D7-E361-46CD-9584-21FFFCD63577}" srcOrd="1" destOrd="0" presId="urn:microsoft.com/office/officeart/2005/8/layout/hierarchy6"/>
    <dgm:cxn modelId="{D5A5DCDA-FC72-4ABE-B828-9A3C6A9BFC8A}" type="presParOf" srcId="{29059222-CD1D-4EEE-9C86-CEBAE291C834}" destId="{53211F66-FF73-4746-956C-E8F2ED834FE3}" srcOrd="8" destOrd="0" presId="urn:microsoft.com/office/officeart/2005/8/layout/hierarchy6"/>
    <dgm:cxn modelId="{F8A2DA27-08FF-4F1E-9274-9E69D4A9BCF6}" type="presParOf" srcId="{29059222-CD1D-4EEE-9C86-CEBAE291C834}" destId="{F784B679-AD44-4D2F-87DF-1B7154425505}" srcOrd="9" destOrd="0" presId="urn:microsoft.com/office/officeart/2005/8/layout/hierarchy6"/>
    <dgm:cxn modelId="{78660789-0902-4358-A8BD-871C86C4EC20}" type="presParOf" srcId="{F784B679-AD44-4D2F-87DF-1B7154425505}" destId="{DC507484-D214-47D9-9D7F-9B91BAAA4767}" srcOrd="0" destOrd="0" presId="urn:microsoft.com/office/officeart/2005/8/layout/hierarchy6"/>
    <dgm:cxn modelId="{357A73D9-89E1-48B6-866A-818FE55A3846}" type="presParOf" srcId="{F784B679-AD44-4D2F-87DF-1B7154425505}" destId="{3BD98AF5-A923-44FE-A2B4-DED43C829C17}" srcOrd="1" destOrd="0" presId="urn:microsoft.com/office/officeart/2005/8/layout/hierarchy6"/>
    <dgm:cxn modelId="{6D96E376-6DC2-4EE1-858F-64C55896D323}" type="presParOf" srcId="{3505B151-483C-48D5-BF85-9624F5CEB4C0}" destId="{70270CA9-42B0-494B-9595-1D96998997DA}" srcOrd="4" destOrd="0" presId="urn:microsoft.com/office/officeart/2005/8/layout/hierarchy6"/>
    <dgm:cxn modelId="{3D3799DB-9033-44C4-B8E1-BBE69E680A36}" type="presParOf" srcId="{3505B151-483C-48D5-BF85-9624F5CEB4C0}" destId="{257511FC-E9A2-4581-A42D-92B3A195253C}" srcOrd="5" destOrd="0" presId="urn:microsoft.com/office/officeart/2005/8/layout/hierarchy6"/>
    <dgm:cxn modelId="{06029B8A-B6BD-4B09-A9FA-64C8BE58D801}" type="presParOf" srcId="{257511FC-E9A2-4581-A42D-92B3A195253C}" destId="{0EF0A23C-2E02-4603-8D02-9A8EAC62F168}" srcOrd="0" destOrd="0" presId="urn:microsoft.com/office/officeart/2005/8/layout/hierarchy6"/>
    <dgm:cxn modelId="{4A87BF16-0EAE-4881-B6B3-8A970C7A66A9}" type="presParOf" srcId="{257511FC-E9A2-4581-A42D-92B3A195253C}" destId="{859E91E5-8BA8-46F6-AFEE-61223F76CDAC}" srcOrd="1" destOrd="0" presId="urn:microsoft.com/office/officeart/2005/8/layout/hierarchy6"/>
    <dgm:cxn modelId="{2834BD8C-71C5-43B2-90D5-24E1020F518A}" type="presParOf" srcId="{3505B151-483C-48D5-BF85-9624F5CEB4C0}" destId="{F15F3483-D04F-4758-984A-5A4BE6B10BC0}" srcOrd="6" destOrd="0" presId="urn:microsoft.com/office/officeart/2005/8/layout/hierarchy6"/>
    <dgm:cxn modelId="{3249E5A7-807D-4471-BEF4-A4D4C5AB1C3F}" type="presParOf" srcId="{3505B151-483C-48D5-BF85-9624F5CEB4C0}" destId="{899AB5CC-5DEA-4E80-A54D-12E081626278}" srcOrd="7" destOrd="0" presId="urn:microsoft.com/office/officeart/2005/8/layout/hierarchy6"/>
    <dgm:cxn modelId="{54111204-B54E-4DED-BD0A-E85FBD6B79AC}" type="presParOf" srcId="{899AB5CC-5DEA-4E80-A54D-12E081626278}" destId="{85FC4036-22AD-4DEE-83F6-DCE9CBABB06A}" srcOrd="0" destOrd="0" presId="urn:microsoft.com/office/officeart/2005/8/layout/hierarchy6"/>
    <dgm:cxn modelId="{7CA1C624-5C85-4877-9216-A376F9E5E778}" type="presParOf" srcId="{899AB5CC-5DEA-4E80-A54D-12E081626278}" destId="{8C53DB11-171D-4F58-B8E6-DEA333680C33}" srcOrd="1" destOrd="0" presId="urn:microsoft.com/office/officeart/2005/8/layout/hierarchy6"/>
    <dgm:cxn modelId="{49608E15-CF5E-4624-A8D1-685F0B6B717E}" type="presParOf" srcId="{C8F0F374-DB37-4DA0-B889-8C18AA491E13}" destId="{07EFE3E1-08AD-408B-852A-E0281D31A918}"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73C5E156-E5B7-48E6-91FC-5BDA734E668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CB7D10A7-E43A-4CED-B251-F39E3E5309FE}">
      <dgm:prSet phldrT="[Text]"/>
      <dgm:spPr>
        <a:solidFill>
          <a:srgbClr val="697688"/>
        </a:solidFill>
        <a:ln w="28575">
          <a:noFill/>
        </a:ln>
      </dgm:spPr>
      <dgm:t>
        <a:bodyPr/>
        <a:lstStyle/>
        <a:p>
          <a:r>
            <a:rPr lang="en-US">
              <a:solidFill>
                <a:schemeClr val="bg1"/>
              </a:solidFill>
            </a:rPr>
            <a:t>F1TENTH Chassis</a:t>
          </a:r>
        </a:p>
      </dgm:t>
    </dgm:pt>
    <dgm:pt modelId="{3C91B126-9916-49AC-AA12-B62749D56774}" type="parTrans" cxnId="{C295075C-A165-4063-BE2E-849E1944CB26}">
      <dgm:prSet/>
      <dgm:spPr/>
      <dgm:t>
        <a:bodyPr/>
        <a:lstStyle/>
        <a:p>
          <a:endParaRPr lang="en-US"/>
        </a:p>
      </dgm:t>
    </dgm:pt>
    <dgm:pt modelId="{88AFE221-6F93-4F03-B0C0-3346599EE25A}" type="sibTrans" cxnId="{C295075C-A165-4063-BE2E-849E1944CB26}">
      <dgm:prSet/>
      <dgm:spPr/>
      <dgm:t>
        <a:bodyPr/>
        <a:lstStyle/>
        <a:p>
          <a:endParaRPr lang="en-US"/>
        </a:p>
      </dgm:t>
    </dgm:pt>
    <dgm:pt modelId="{FF93EAA2-09D6-4BB7-83CB-89C46915F14D}">
      <dgm:prSet phldrT="[Text]"/>
      <dgm:spPr>
        <a:solidFill>
          <a:srgbClr val="F5B98F"/>
        </a:solidFill>
        <a:ln w="28575">
          <a:noFill/>
        </a:ln>
      </dgm:spPr>
      <dgm:t>
        <a:bodyPr/>
        <a:lstStyle/>
        <a:p>
          <a:r>
            <a:rPr lang="en-US">
              <a:solidFill>
                <a:schemeClr val="bg1"/>
              </a:solidFill>
            </a:rPr>
            <a:t>Movement</a:t>
          </a:r>
        </a:p>
      </dgm:t>
    </dgm:pt>
    <dgm:pt modelId="{6633B369-E1E7-4EFD-B8F1-E80AC5A0B708}" type="parTrans" cxnId="{ECD9264F-99EE-43BA-86F1-B84BF8255FCE}">
      <dgm:prSet/>
      <dgm:spPr>
        <a:solidFill>
          <a:srgbClr val="F3AD8B"/>
        </a:solidFill>
        <a:ln w="19050">
          <a:solidFill>
            <a:srgbClr val="F3AD8B"/>
          </a:solidFill>
        </a:ln>
      </dgm:spPr>
      <dgm:t>
        <a:bodyPr/>
        <a:lstStyle/>
        <a:p>
          <a:endParaRPr lang="en-US"/>
        </a:p>
      </dgm:t>
    </dgm:pt>
    <dgm:pt modelId="{1D66ECC2-BD93-452A-A265-3C4CD80DC9FA}" type="sibTrans" cxnId="{ECD9264F-99EE-43BA-86F1-B84BF8255FCE}">
      <dgm:prSet/>
      <dgm:spPr/>
      <dgm:t>
        <a:bodyPr/>
        <a:lstStyle/>
        <a:p>
          <a:endParaRPr lang="en-US"/>
        </a:p>
      </dgm:t>
    </dgm:pt>
    <dgm:pt modelId="{25580CAE-2853-4703-B2BE-942BCE87C810}">
      <dgm:prSet phldrT="[Text]"/>
      <dgm:spPr>
        <a:solidFill>
          <a:schemeClr val="bg1">
            <a:lumMod val="75000"/>
          </a:schemeClr>
        </a:solidFill>
        <a:ln w="28575">
          <a:solidFill>
            <a:schemeClr val="tx1"/>
          </a:solidFill>
        </a:ln>
      </dgm:spPr>
      <dgm:t>
        <a:bodyPr/>
        <a:lstStyle/>
        <a:p>
          <a:r>
            <a:rPr lang="en-US" b="1">
              <a:solidFill>
                <a:schemeClr val="tx1"/>
              </a:solidFill>
            </a:rPr>
            <a:t>Structure</a:t>
          </a:r>
        </a:p>
      </dgm:t>
    </dgm:pt>
    <dgm:pt modelId="{6746C133-13DB-4CD5-B772-A858B280D70E}" type="parTrans" cxnId="{80541E98-055F-435F-9177-C4CABC15491F}">
      <dgm:prSet/>
      <dgm:spPr>
        <a:ln w="19050">
          <a:solidFill>
            <a:srgbClr val="F3AD8B"/>
          </a:solidFill>
        </a:ln>
      </dgm:spPr>
      <dgm:t>
        <a:bodyPr/>
        <a:lstStyle/>
        <a:p>
          <a:endParaRPr lang="en-US"/>
        </a:p>
      </dgm:t>
    </dgm:pt>
    <dgm:pt modelId="{F2BA37B4-7A04-49F7-B42C-7793AF06E12A}" type="sibTrans" cxnId="{80541E98-055F-435F-9177-C4CABC15491F}">
      <dgm:prSet/>
      <dgm:spPr/>
      <dgm:t>
        <a:bodyPr/>
        <a:lstStyle/>
        <a:p>
          <a:endParaRPr lang="en-US"/>
        </a:p>
      </dgm:t>
    </dgm:pt>
    <dgm:pt modelId="{378B2EA3-13AC-42EA-A008-0DD26C4B10C5}">
      <dgm:prSet phldrT="[Text]"/>
      <dgm:spPr>
        <a:solidFill>
          <a:srgbClr val="658E49"/>
        </a:solidFill>
        <a:ln w="28575">
          <a:noFill/>
        </a:ln>
      </dgm:spPr>
      <dgm:t>
        <a:bodyPr/>
        <a:lstStyle/>
        <a:p>
          <a:r>
            <a:rPr lang="en-US">
              <a:solidFill>
                <a:schemeClr val="bg1"/>
              </a:solidFill>
            </a:rPr>
            <a:t>Utilization</a:t>
          </a:r>
        </a:p>
      </dgm:t>
    </dgm:pt>
    <dgm:pt modelId="{DEB02BC5-79C8-4049-8A80-055DDB0E1B60}" type="parTrans" cxnId="{C4C6AC5E-F394-43F6-897F-03AE24FACE27}">
      <dgm:prSet/>
      <dgm:spPr>
        <a:solidFill>
          <a:srgbClr val="F2A682"/>
        </a:solidFill>
        <a:ln w="19050">
          <a:solidFill>
            <a:srgbClr val="F3AD8B"/>
          </a:solidFill>
        </a:ln>
      </dgm:spPr>
      <dgm:t>
        <a:bodyPr/>
        <a:lstStyle/>
        <a:p>
          <a:endParaRPr lang="en-US"/>
        </a:p>
      </dgm:t>
    </dgm:pt>
    <dgm:pt modelId="{9F28801E-292C-4E55-8DB2-9CC470C5BA1C}" type="sibTrans" cxnId="{C4C6AC5E-F394-43F6-897F-03AE24FACE27}">
      <dgm:prSet/>
      <dgm:spPr/>
      <dgm:t>
        <a:bodyPr/>
        <a:lstStyle/>
        <a:p>
          <a:endParaRPr lang="en-US"/>
        </a:p>
      </dgm:t>
    </dgm:pt>
    <dgm:pt modelId="{254952CE-2C5D-4DAA-8B51-54351C542FF3}">
      <dgm:prSet phldrT="[Text]"/>
      <dgm:spPr>
        <a:solidFill>
          <a:srgbClr val="FFC619"/>
        </a:solidFill>
        <a:ln w="28575">
          <a:noFill/>
        </a:ln>
      </dgm:spPr>
      <dgm:t>
        <a:bodyPr/>
        <a:lstStyle/>
        <a:p>
          <a:r>
            <a:rPr lang="en-US">
              <a:solidFill>
                <a:schemeClr val="bg1"/>
              </a:solidFill>
            </a:rPr>
            <a:t>Protection</a:t>
          </a:r>
        </a:p>
      </dgm:t>
    </dgm:pt>
    <dgm:pt modelId="{1041F2CD-4433-4938-BC3B-043721B7AE10}" type="parTrans" cxnId="{2B168674-CD55-4000-8601-B03E63C0A92E}">
      <dgm:prSet/>
      <dgm:spPr>
        <a:solidFill>
          <a:srgbClr val="F2A682"/>
        </a:solidFill>
        <a:ln w="19050">
          <a:solidFill>
            <a:srgbClr val="F3AD8B"/>
          </a:solidFill>
        </a:ln>
      </dgm:spPr>
      <dgm:t>
        <a:bodyPr/>
        <a:lstStyle/>
        <a:p>
          <a:endParaRPr lang="en-US"/>
        </a:p>
      </dgm:t>
    </dgm:pt>
    <dgm:pt modelId="{06C7A5C9-F964-4EF1-8CB9-41F98F5CD971}" type="sibTrans" cxnId="{2B168674-CD55-4000-8601-B03E63C0A92E}">
      <dgm:prSet/>
      <dgm:spPr/>
      <dgm:t>
        <a:bodyPr/>
        <a:lstStyle/>
        <a:p>
          <a:endParaRPr lang="en-US"/>
        </a:p>
      </dgm:t>
    </dgm:pt>
    <dgm:pt modelId="{22805CDA-D3EF-43C4-BA8E-500C7777FD32}">
      <dgm:prSet phldrT="[Text]"/>
      <dgm:spPr>
        <a:solidFill>
          <a:schemeClr val="bg1">
            <a:lumMod val="75000"/>
          </a:schemeClr>
        </a:solidFill>
        <a:ln w="28575">
          <a:solidFill>
            <a:schemeClr val="tx1"/>
          </a:solidFill>
        </a:ln>
      </dgm:spPr>
      <dgm:t>
        <a:bodyPr/>
        <a:lstStyle/>
        <a:p>
          <a:r>
            <a:rPr lang="en-US" b="1">
              <a:solidFill>
                <a:schemeClr val="tx1"/>
              </a:solidFill>
            </a:rPr>
            <a:t>Compact</a:t>
          </a:r>
        </a:p>
      </dgm:t>
    </dgm:pt>
    <dgm:pt modelId="{CEA4CDFD-5C7D-4EEE-80C9-7AE1280147C1}" type="parTrans" cxnId="{6A46D1E3-5258-4885-8FBA-B541A1244E26}">
      <dgm:prSet/>
      <dgm:spPr>
        <a:ln>
          <a:solidFill>
            <a:srgbClr val="F3AD8B"/>
          </a:solidFill>
        </a:ln>
      </dgm:spPr>
      <dgm:t>
        <a:bodyPr/>
        <a:lstStyle/>
        <a:p>
          <a:endParaRPr lang="en-US"/>
        </a:p>
      </dgm:t>
    </dgm:pt>
    <dgm:pt modelId="{34D896D8-FA7A-4378-B224-7B0F7B71CDD4}" type="sibTrans" cxnId="{6A46D1E3-5258-4885-8FBA-B541A1244E26}">
      <dgm:prSet/>
      <dgm:spPr/>
      <dgm:t>
        <a:bodyPr/>
        <a:lstStyle/>
        <a:p>
          <a:endParaRPr lang="en-US"/>
        </a:p>
      </dgm:t>
    </dgm:pt>
    <dgm:pt modelId="{161C95F2-F7AA-4C43-81D8-9AF4E5235F82}">
      <dgm:prSet phldrT="[Text]"/>
      <dgm:spPr>
        <a:solidFill>
          <a:schemeClr val="bg1">
            <a:lumMod val="75000"/>
          </a:schemeClr>
        </a:solidFill>
        <a:ln w="28575">
          <a:solidFill>
            <a:schemeClr val="tx1"/>
          </a:solidFill>
        </a:ln>
      </dgm:spPr>
      <dgm:t>
        <a:bodyPr/>
        <a:lstStyle/>
        <a:p>
          <a:r>
            <a:rPr lang="en-US" b="1">
              <a:solidFill>
                <a:schemeClr val="tx1"/>
              </a:solidFill>
            </a:rPr>
            <a:t>Aerodynamic</a:t>
          </a:r>
        </a:p>
      </dgm:t>
    </dgm:pt>
    <dgm:pt modelId="{607715B9-0687-452D-AD1F-B478AAD7AB4A}" type="parTrans" cxnId="{43F5C734-DC32-4252-A467-BC9057117FB5}">
      <dgm:prSet/>
      <dgm:spPr>
        <a:ln>
          <a:solidFill>
            <a:srgbClr val="F3AD8B"/>
          </a:solidFill>
        </a:ln>
      </dgm:spPr>
      <dgm:t>
        <a:bodyPr/>
        <a:lstStyle/>
        <a:p>
          <a:endParaRPr lang="en-US"/>
        </a:p>
      </dgm:t>
    </dgm:pt>
    <dgm:pt modelId="{420C92D2-1755-4C32-A85A-477AF48E1114}" type="sibTrans" cxnId="{43F5C734-DC32-4252-A467-BC9057117FB5}">
      <dgm:prSet/>
      <dgm:spPr/>
      <dgm:t>
        <a:bodyPr/>
        <a:lstStyle/>
        <a:p>
          <a:endParaRPr lang="en-US"/>
        </a:p>
      </dgm:t>
    </dgm:pt>
    <dgm:pt modelId="{F64F5F73-9D4A-4DCB-B6C5-CE73F6B205FC}">
      <dgm:prSet phldrT="[Text]"/>
      <dgm:spPr>
        <a:solidFill>
          <a:schemeClr val="bg1">
            <a:lumMod val="75000"/>
          </a:schemeClr>
        </a:solidFill>
        <a:ln w="28575">
          <a:solidFill>
            <a:schemeClr val="tx1"/>
          </a:solidFill>
        </a:ln>
      </dgm:spPr>
      <dgm:t>
        <a:bodyPr/>
        <a:lstStyle/>
        <a:p>
          <a:r>
            <a:rPr lang="en-US" b="1">
              <a:solidFill>
                <a:schemeClr val="tx1"/>
              </a:solidFill>
            </a:rPr>
            <a:t>Material</a:t>
          </a:r>
        </a:p>
      </dgm:t>
    </dgm:pt>
    <dgm:pt modelId="{F147ED44-823F-4AB0-BCBB-AADAA105F6AC}" type="parTrans" cxnId="{F8B262CF-B94D-4E98-BF3D-700434C33D5E}">
      <dgm:prSet/>
      <dgm:spPr>
        <a:ln>
          <a:solidFill>
            <a:srgbClr val="F3AD8B"/>
          </a:solidFill>
        </a:ln>
      </dgm:spPr>
      <dgm:t>
        <a:bodyPr/>
        <a:lstStyle/>
        <a:p>
          <a:endParaRPr lang="en-US"/>
        </a:p>
      </dgm:t>
    </dgm:pt>
    <dgm:pt modelId="{239917D9-D332-46A0-A4BA-FEC40AE425ED}" type="sibTrans" cxnId="{F8B262CF-B94D-4E98-BF3D-700434C33D5E}">
      <dgm:prSet/>
      <dgm:spPr/>
      <dgm:t>
        <a:bodyPr/>
        <a:lstStyle/>
        <a:p>
          <a:endParaRPr lang="en-US"/>
        </a:p>
      </dgm:t>
    </dgm:pt>
    <dgm:pt modelId="{7DECE51B-AAC8-43C2-803F-354CC1428D34}">
      <dgm:prSet phldrT="[Text]"/>
      <dgm:spPr>
        <a:solidFill>
          <a:schemeClr val="bg1">
            <a:lumMod val="75000"/>
          </a:schemeClr>
        </a:solidFill>
        <a:ln w="28575">
          <a:solidFill>
            <a:schemeClr val="tx1"/>
          </a:solidFill>
        </a:ln>
      </dgm:spPr>
      <dgm:t>
        <a:bodyPr/>
        <a:lstStyle/>
        <a:p>
          <a:r>
            <a:rPr lang="en-US" b="1">
              <a:solidFill>
                <a:schemeClr val="tx1"/>
              </a:solidFill>
            </a:rPr>
            <a:t>Vibration</a:t>
          </a:r>
        </a:p>
      </dgm:t>
    </dgm:pt>
    <dgm:pt modelId="{E940ED02-9B7A-48D5-A461-607650B76D0D}" type="parTrans" cxnId="{384CE917-3B65-40D3-8CE2-5B61C9FB269C}">
      <dgm:prSet/>
      <dgm:spPr>
        <a:ln>
          <a:solidFill>
            <a:srgbClr val="F3AD8B"/>
          </a:solidFill>
        </a:ln>
      </dgm:spPr>
      <dgm:t>
        <a:bodyPr/>
        <a:lstStyle/>
        <a:p>
          <a:endParaRPr lang="en-US"/>
        </a:p>
      </dgm:t>
    </dgm:pt>
    <dgm:pt modelId="{5A240520-C18B-41A1-BCD2-B76E91F444BC}" type="sibTrans" cxnId="{384CE917-3B65-40D3-8CE2-5B61C9FB269C}">
      <dgm:prSet/>
      <dgm:spPr/>
      <dgm:t>
        <a:bodyPr/>
        <a:lstStyle/>
        <a:p>
          <a:endParaRPr lang="en-US"/>
        </a:p>
      </dgm:t>
    </dgm:pt>
    <dgm:pt modelId="{FEBA1149-6EFC-416C-A446-DDCB895EA74C}">
      <dgm:prSet phldrT="[Text]"/>
      <dgm:spPr>
        <a:solidFill>
          <a:schemeClr val="bg1">
            <a:lumMod val="75000"/>
          </a:schemeClr>
        </a:solidFill>
        <a:ln w="28575">
          <a:solidFill>
            <a:schemeClr val="tx1"/>
          </a:solidFill>
        </a:ln>
      </dgm:spPr>
      <dgm:t>
        <a:bodyPr/>
        <a:lstStyle/>
        <a:p>
          <a:r>
            <a:rPr lang="en-US" b="1">
              <a:solidFill>
                <a:schemeClr val="tx1"/>
              </a:solidFill>
            </a:rPr>
            <a:t>Fixed</a:t>
          </a:r>
        </a:p>
      </dgm:t>
    </dgm:pt>
    <dgm:pt modelId="{5DE70CA3-E241-4D4E-8918-2166795D73E6}" type="parTrans" cxnId="{80C46C12-B7CE-4D22-AC3A-456C6B658436}">
      <dgm:prSet/>
      <dgm:spPr>
        <a:ln>
          <a:solidFill>
            <a:srgbClr val="F3AD8B"/>
          </a:solidFill>
        </a:ln>
      </dgm:spPr>
      <dgm:t>
        <a:bodyPr/>
        <a:lstStyle/>
        <a:p>
          <a:endParaRPr lang="en-US"/>
        </a:p>
      </dgm:t>
    </dgm:pt>
    <dgm:pt modelId="{0C182277-738E-49AD-9B75-1F4A26D2D7A3}" type="sibTrans" cxnId="{80C46C12-B7CE-4D22-AC3A-456C6B658436}">
      <dgm:prSet/>
      <dgm:spPr/>
      <dgm:t>
        <a:bodyPr/>
        <a:lstStyle/>
        <a:p>
          <a:endParaRPr lang="en-US"/>
        </a:p>
      </dgm:t>
    </dgm:pt>
    <dgm:pt modelId="{6B5FE4D6-0C92-4763-A706-3781A34FBB1B}">
      <dgm:prSet phldrT="[Text]"/>
      <dgm:spPr>
        <a:solidFill>
          <a:schemeClr val="bg1">
            <a:lumMod val="75000"/>
          </a:schemeClr>
        </a:solidFill>
        <a:ln w="28575">
          <a:solidFill>
            <a:schemeClr val="tx1"/>
          </a:solidFill>
        </a:ln>
      </dgm:spPr>
      <dgm:t>
        <a:bodyPr/>
        <a:lstStyle/>
        <a:p>
          <a:r>
            <a:rPr lang="en-US" b="1">
              <a:solidFill>
                <a:schemeClr val="tx1"/>
              </a:solidFill>
            </a:rPr>
            <a:t>Dampens Component Vibrations</a:t>
          </a:r>
        </a:p>
      </dgm:t>
    </dgm:pt>
    <dgm:pt modelId="{5F1643AF-1505-41D1-85BD-7EA662268CA2}" type="parTrans" cxnId="{A4AD547C-AF6B-4B77-B07F-4BA60F79A1F7}">
      <dgm:prSet/>
      <dgm:spPr>
        <a:ln>
          <a:solidFill>
            <a:srgbClr val="F3AD8B"/>
          </a:solidFill>
        </a:ln>
      </dgm:spPr>
      <dgm:t>
        <a:bodyPr/>
        <a:lstStyle/>
        <a:p>
          <a:endParaRPr lang="en-US"/>
        </a:p>
      </dgm:t>
    </dgm:pt>
    <dgm:pt modelId="{4A8E7F8D-5644-4399-BA05-E37F5E8F88D3}" type="sibTrans" cxnId="{A4AD547C-AF6B-4B77-B07F-4BA60F79A1F7}">
      <dgm:prSet/>
      <dgm:spPr/>
      <dgm:t>
        <a:bodyPr/>
        <a:lstStyle/>
        <a:p>
          <a:endParaRPr lang="en-US"/>
        </a:p>
      </dgm:t>
    </dgm:pt>
    <dgm:pt modelId="{C8F0F374-DB37-4DA0-B889-8C18AA491E13}" type="pres">
      <dgm:prSet presAssocID="{73C5E156-E5B7-48E6-91FC-5BDA734E6680}" presName="mainComposite" presStyleCnt="0">
        <dgm:presLayoutVars>
          <dgm:chPref val="1"/>
          <dgm:dir/>
          <dgm:animOne val="branch"/>
          <dgm:animLvl val="lvl"/>
          <dgm:resizeHandles val="exact"/>
        </dgm:presLayoutVars>
      </dgm:prSet>
      <dgm:spPr/>
    </dgm:pt>
    <dgm:pt modelId="{66160F73-5921-45F2-966C-76DEB670B3E7}" type="pres">
      <dgm:prSet presAssocID="{73C5E156-E5B7-48E6-91FC-5BDA734E6680}" presName="hierFlow" presStyleCnt="0"/>
      <dgm:spPr/>
    </dgm:pt>
    <dgm:pt modelId="{65069A24-0E9D-4060-A726-54C7617F0E35}" type="pres">
      <dgm:prSet presAssocID="{73C5E156-E5B7-48E6-91FC-5BDA734E6680}" presName="hierChild1" presStyleCnt="0">
        <dgm:presLayoutVars>
          <dgm:chPref val="1"/>
          <dgm:animOne val="branch"/>
          <dgm:animLvl val="lvl"/>
        </dgm:presLayoutVars>
      </dgm:prSet>
      <dgm:spPr/>
    </dgm:pt>
    <dgm:pt modelId="{049CF908-9007-4AF0-977B-E9F7D7827AE6}" type="pres">
      <dgm:prSet presAssocID="{CB7D10A7-E43A-4CED-B251-F39E3E5309FE}" presName="Name14" presStyleCnt="0"/>
      <dgm:spPr/>
    </dgm:pt>
    <dgm:pt modelId="{938A5FF2-7A0A-4D78-9405-DAD102422EAB}" type="pres">
      <dgm:prSet presAssocID="{CB7D10A7-E43A-4CED-B251-F39E3E5309FE}" presName="level1Shape" presStyleLbl="node0" presStyleIdx="0" presStyleCnt="1">
        <dgm:presLayoutVars>
          <dgm:chPref val="3"/>
        </dgm:presLayoutVars>
      </dgm:prSet>
      <dgm:spPr/>
    </dgm:pt>
    <dgm:pt modelId="{3505B151-483C-48D5-BF85-9624F5CEB4C0}" type="pres">
      <dgm:prSet presAssocID="{CB7D10A7-E43A-4CED-B251-F39E3E5309FE}" presName="hierChild2" presStyleCnt="0"/>
      <dgm:spPr/>
    </dgm:pt>
    <dgm:pt modelId="{6101E455-6051-4E2C-B68B-1030DC914FC6}" type="pres">
      <dgm:prSet presAssocID="{6633B369-E1E7-4EFD-B8F1-E80AC5A0B708}" presName="Name19" presStyleLbl="parChTrans1D2" presStyleIdx="0" presStyleCnt="4"/>
      <dgm:spPr/>
    </dgm:pt>
    <dgm:pt modelId="{5EA798FE-0E30-49E2-BDBA-50106C0B5C8B}" type="pres">
      <dgm:prSet presAssocID="{FF93EAA2-09D6-4BB7-83CB-89C46915F14D}" presName="Name21" presStyleCnt="0"/>
      <dgm:spPr/>
    </dgm:pt>
    <dgm:pt modelId="{C376DE22-8BB2-4F5E-9883-0B6FF621B426}" type="pres">
      <dgm:prSet presAssocID="{FF93EAA2-09D6-4BB7-83CB-89C46915F14D}" presName="level2Shape" presStyleLbl="node2" presStyleIdx="0" presStyleCnt="4"/>
      <dgm:spPr/>
    </dgm:pt>
    <dgm:pt modelId="{212D9C1B-1824-465E-AA12-017FF9176697}" type="pres">
      <dgm:prSet presAssocID="{FF93EAA2-09D6-4BB7-83CB-89C46915F14D}" presName="hierChild3" presStyleCnt="0"/>
      <dgm:spPr/>
    </dgm:pt>
    <dgm:pt modelId="{4AB8BF22-6F84-4E18-98A3-53E7DCEE7236}" type="pres">
      <dgm:prSet presAssocID="{6746C133-13DB-4CD5-B772-A858B280D70E}" presName="Name19" presStyleLbl="parChTrans1D2" presStyleIdx="1" presStyleCnt="4"/>
      <dgm:spPr/>
    </dgm:pt>
    <dgm:pt modelId="{EE3E8551-137D-4055-9C19-A628DC1A1E4E}" type="pres">
      <dgm:prSet presAssocID="{25580CAE-2853-4703-B2BE-942BCE87C810}" presName="Name21" presStyleCnt="0"/>
      <dgm:spPr/>
    </dgm:pt>
    <dgm:pt modelId="{D3442736-FD17-4E2A-932F-3C73B0B1D26D}" type="pres">
      <dgm:prSet presAssocID="{25580CAE-2853-4703-B2BE-942BCE87C810}" presName="level2Shape" presStyleLbl="node2" presStyleIdx="1" presStyleCnt="4"/>
      <dgm:spPr/>
    </dgm:pt>
    <dgm:pt modelId="{29059222-CD1D-4EEE-9C86-CEBAE291C834}" type="pres">
      <dgm:prSet presAssocID="{25580CAE-2853-4703-B2BE-942BCE87C810}" presName="hierChild3" presStyleCnt="0"/>
      <dgm:spPr/>
    </dgm:pt>
    <dgm:pt modelId="{AFA2FDAC-B829-489D-A8B2-AD98AE7179DD}" type="pres">
      <dgm:prSet presAssocID="{CEA4CDFD-5C7D-4EEE-80C9-7AE1280147C1}" presName="Name19" presStyleLbl="parChTrans1D3" presStyleIdx="0" presStyleCnt="5"/>
      <dgm:spPr/>
    </dgm:pt>
    <dgm:pt modelId="{0794DFC0-2DC3-4D9F-9C4C-BF46C7CC49CF}" type="pres">
      <dgm:prSet presAssocID="{22805CDA-D3EF-43C4-BA8E-500C7777FD32}" presName="Name21" presStyleCnt="0"/>
      <dgm:spPr/>
    </dgm:pt>
    <dgm:pt modelId="{EE194001-EDA3-4678-9FF7-C7E4DBD698EA}" type="pres">
      <dgm:prSet presAssocID="{22805CDA-D3EF-43C4-BA8E-500C7777FD32}" presName="level2Shape" presStyleLbl="node3" presStyleIdx="0" presStyleCnt="5"/>
      <dgm:spPr/>
    </dgm:pt>
    <dgm:pt modelId="{AD783808-520E-4833-B104-69358468E9D2}" type="pres">
      <dgm:prSet presAssocID="{22805CDA-D3EF-43C4-BA8E-500C7777FD32}" presName="hierChild3" presStyleCnt="0"/>
      <dgm:spPr/>
    </dgm:pt>
    <dgm:pt modelId="{965DF014-5C03-4DDD-BC15-D084EAB6AF7D}" type="pres">
      <dgm:prSet presAssocID="{607715B9-0687-452D-AD1F-B478AAD7AB4A}" presName="Name19" presStyleLbl="parChTrans1D3" presStyleIdx="1" presStyleCnt="5"/>
      <dgm:spPr/>
    </dgm:pt>
    <dgm:pt modelId="{AA8B766E-385B-48EA-A58A-89A5434BE4D6}" type="pres">
      <dgm:prSet presAssocID="{161C95F2-F7AA-4C43-81D8-9AF4E5235F82}" presName="Name21" presStyleCnt="0"/>
      <dgm:spPr/>
    </dgm:pt>
    <dgm:pt modelId="{8CC81F3F-0824-4130-941F-158D4C8109D9}" type="pres">
      <dgm:prSet presAssocID="{161C95F2-F7AA-4C43-81D8-9AF4E5235F82}" presName="level2Shape" presStyleLbl="node3" presStyleIdx="1" presStyleCnt="5"/>
      <dgm:spPr/>
    </dgm:pt>
    <dgm:pt modelId="{3B8C6D90-FED7-4451-99C4-9DF45BA1D770}" type="pres">
      <dgm:prSet presAssocID="{161C95F2-F7AA-4C43-81D8-9AF4E5235F82}" presName="hierChild3" presStyleCnt="0"/>
      <dgm:spPr/>
    </dgm:pt>
    <dgm:pt modelId="{33EA7B44-0F54-4B92-B594-444B2850B349}" type="pres">
      <dgm:prSet presAssocID="{F147ED44-823F-4AB0-BCBB-AADAA105F6AC}" presName="Name19" presStyleLbl="parChTrans1D3" presStyleIdx="2" presStyleCnt="5"/>
      <dgm:spPr/>
    </dgm:pt>
    <dgm:pt modelId="{6FC493AA-E23D-49FE-949F-9AC4BBA21049}" type="pres">
      <dgm:prSet presAssocID="{F64F5F73-9D4A-4DCB-B6C5-CE73F6B205FC}" presName="Name21" presStyleCnt="0"/>
      <dgm:spPr/>
    </dgm:pt>
    <dgm:pt modelId="{A72CB1D9-4B2A-4FA2-A4AD-3B72436CACF4}" type="pres">
      <dgm:prSet presAssocID="{F64F5F73-9D4A-4DCB-B6C5-CE73F6B205FC}" presName="level2Shape" presStyleLbl="node3" presStyleIdx="2" presStyleCnt="5"/>
      <dgm:spPr/>
    </dgm:pt>
    <dgm:pt modelId="{52BC8C4C-F0AA-40DC-A13B-85EEB6B219CD}" type="pres">
      <dgm:prSet presAssocID="{F64F5F73-9D4A-4DCB-B6C5-CE73F6B205FC}" presName="hierChild3" presStyleCnt="0"/>
      <dgm:spPr/>
    </dgm:pt>
    <dgm:pt modelId="{3CEFFC28-9D10-4C42-9615-EAEF57621890}" type="pres">
      <dgm:prSet presAssocID="{E940ED02-9B7A-48D5-A461-607650B76D0D}" presName="Name19" presStyleLbl="parChTrans1D3" presStyleIdx="3" presStyleCnt="5"/>
      <dgm:spPr/>
    </dgm:pt>
    <dgm:pt modelId="{A37A5324-4176-4271-883A-5F27B5AF76DA}" type="pres">
      <dgm:prSet presAssocID="{7DECE51B-AAC8-43C2-803F-354CC1428D34}" presName="Name21" presStyleCnt="0"/>
      <dgm:spPr/>
    </dgm:pt>
    <dgm:pt modelId="{0A0646F8-9237-4D43-B5ED-940D75074B13}" type="pres">
      <dgm:prSet presAssocID="{7DECE51B-AAC8-43C2-803F-354CC1428D34}" presName="level2Shape" presStyleLbl="node3" presStyleIdx="3" presStyleCnt="5"/>
      <dgm:spPr/>
    </dgm:pt>
    <dgm:pt modelId="{852263D7-E361-46CD-9584-21FFFCD63577}" type="pres">
      <dgm:prSet presAssocID="{7DECE51B-AAC8-43C2-803F-354CC1428D34}" presName="hierChild3" presStyleCnt="0"/>
      <dgm:spPr/>
    </dgm:pt>
    <dgm:pt modelId="{A1907282-CC44-470B-862E-97B38BBEFE15}" type="pres">
      <dgm:prSet presAssocID="{5F1643AF-1505-41D1-85BD-7EA662268CA2}" presName="Name19" presStyleLbl="parChTrans1D4" presStyleIdx="0" presStyleCnt="1"/>
      <dgm:spPr/>
    </dgm:pt>
    <dgm:pt modelId="{2C2ABA47-3E47-4FB8-88A7-F82A357E6FE2}" type="pres">
      <dgm:prSet presAssocID="{6B5FE4D6-0C92-4763-A706-3781A34FBB1B}" presName="Name21" presStyleCnt="0"/>
      <dgm:spPr/>
    </dgm:pt>
    <dgm:pt modelId="{8AF6D662-8750-4536-AD3A-082FA948A317}" type="pres">
      <dgm:prSet presAssocID="{6B5FE4D6-0C92-4763-A706-3781A34FBB1B}" presName="level2Shape" presStyleLbl="node4" presStyleIdx="0" presStyleCnt="1"/>
      <dgm:spPr/>
    </dgm:pt>
    <dgm:pt modelId="{73F9B523-6069-41C5-A418-AF1405137412}" type="pres">
      <dgm:prSet presAssocID="{6B5FE4D6-0C92-4763-A706-3781A34FBB1B}" presName="hierChild3" presStyleCnt="0"/>
      <dgm:spPr/>
    </dgm:pt>
    <dgm:pt modelId="{53211F66-FF73-4746-956C-E8F2ED834FE3}" type="pres">
      <dgm:prSet presAssocID="{5DE70CA3-E241-4D4E-8918-2166795D73E6}" presName="Name19" presStyleLbl="parChTrans1D3" presStyleIdx="4" presStyleCnt="5"/>
      <dgm:spPr/>
    </dgm:pt>
    <dgm:pt modelId="{F784B679-AD44-4D2F-87DF-1B7154425505}" type="pres">
      <dgm:prSet presAssocID="{FEBA1149-6EFC-416C-A446-DDCB895EA74C}" presName="Name21" presStyleCnt="0"/>
      <dgm:spPr/>
    </dgm:pt>
    <dgm:pt modelId="{DC507484-D214-47D9-9D7F-9B91BAAA4767}" type="pres">
      <dgm:prSet presAssocID="{FEBA1149-6EFC-416C-A446-DDCB895EA74C}" presName="level2Shape" presStyleLbl="node3" presStyleIdx="4" presStyleCnt="5"/>
      <dgm:spPr/>
    </dgm:pt>
    <dgm:pt modelId="{3BD98AF5-A923-44FE-A2B4-DED43C829C17}" type="pres">
      <dgm:prSet presAssocID="{FEBA1149-6EFC-416C-A446-DDCB895EA74C}" presName="hierChild3" presStyleCnt="0"/>
      <dgm:spPr/>
    </dgm:pt>
    <dgm:pt modelId="{70270CA9-42B0-494B-9595-1D96998997DA}" type="pres">
      <dgm:prSet presAssocID="{DEB02BC5-79C8-4049-8A80-055DDB0E1B60}" presName="Name19" presStyleLbl="parChTrans1D2" presStyleIdx="2" presStyleCnt="4"/>
      <dgm:spPr/>
    </dgm:pt>
    <dgm:pt modelId="{257511FC-E9A2-4581-A42D-92B3A195253C}" type="pres">
      <dgm:prSet presAssocID="{378B2EA3-13AC-42EA-A008-0DD26C4B10C5}" presName="Name21" presStyleCnt="0"/>
      <dgm:spPr/>
    </dgm:pt>
    <dgm:pt modelId="{0EF0A23C-2E02-4603-8D02-9A8EAC62F168}" type="pres">
      <dgm:prSet presAssocID="{378B2EA3-13AC-42EA-A008-0DD26C4B10C5}" presName="level2Shape" presStyleLbl="node2" presStyleIdx="2" presStyleCnt="4"/>
      <dgm:spPr/>
    </dgm:pt>
    <dgm:pt modelId="{859E91E5-8BA8-46F6-AFEE-61223F76CDAC}" type="pres">
      <dgm:prSet presAssocID="{378B2EA3-13AC-42EA-A008-0DD26C4B10C5}" presName="hierChild3" presStyleCnt="0"/>
      <dgm:spPr/>
    </dgm:pt>
    <dgm:pt modelId="{F15F3483-D04F-4758-984A-5A4BE6B10BC0}" type="pres">
      <dgm:prSet presAssocID="{1041F2CD-4433-4938-BC3B-043721B7AE10}" presName="Name19" presStyleLbl="parChTrans1D2" presStyleIdx="3" presStyleCnt="4"/>
      <dgm:spPr/>
    </dgm:pt>
    <dgm:pt modelId="{899AB5CC-5DEA-4E80-A54D-12E081626278}" type="pres">
      <dgm:prSet presAssocID="{254952CE-2C5D-4DAA-8B51-54351C542FF3}" presName="Name21" presStyleCnt="0"/>
      <dgm:spPr/>
    </dgm:pt>
    <dgm:pt modelId="{85FC4036-22AD-4DEE-83F6-DCE9CBABB06A}" type="pres">
      <dgm:prSet presAssocID="{254952CE-2C5D-4DAA-8B51-54351C542FF3}" presName="level2Shape" presStyleLbl="node2" presStyleIdx="3" presStyleCnt="4"/>
      <dgm:spPr/>
    </dgm:pt>
    <dgm:pt modelId="{8C53DB11-171D-4F58-B8E6-DEA333680C33}" type="pres">
      <dgm:prSet presAssocID="{254952CE-2C5D-4DAA-8B51-54351C542FF3}" presName="hierChild3" presStyleCnt="0"/>
      <dgm:spPr/>
    </dgm:pt>
    <dgm:pt modelId="{07EFE3E1-08AD-408B-852A-E0281D31A918}" type="pres">
      <dgm:prSet presAssocID="{73C5E156-E5B7-48E6-91FC-5BDA734E6680}" presName="bgShapesFlow" presStyleCnt="0"/>
      <dgm:spPr/>
    </dgm:pt>
  </dgm:ptLst>
  <dgm:cxnLst>
    <dgm:cxn modelId="{73F46904-A517-4D5C-8E5C-C0466C86B209}" type="presOf" srcId="{378B2EA3-13AC-42EA-A008-0DD26C4B10C5}" destId="{0EF0A23C-2E02-4603-8D02-9A8EAC62F168}" srcOrd="0" destOrd="0" presId="urn:microsoft.com/office/officeart/2005/8/layout/hierarchy6"/>
    <dgm:cxn modelId="{F450530F-FF13-4019-B356-A1E18870D3DE}" type="presOf" srcId="{CEA4CDFD-5C7D-4EEE-80C9-7AE1280147C1}" destId="{AFA2FDAC-B829-489D-A8B2-AD98AE7179DD}" srcOrd="0" destOrd="0" presId="urn:microsoft.com/office/officeart/2005/8/layout/hierarchy6"/>
    <dgm:cxn modelId="{80C46C12-B7CE-4D22-AC3A-456C6B658436}" srcId="{25580CAE-2853-4703-B2BE-942BCE87C810}" destId="{FEBA1149-6EFC-416C-A446-DDCB895EA74C}" srcOrd="4" destOrd="0" parTransId="{5DE70CA3-E241-4D4E-8918-2166795D73E6}" sibTransId="{0C182277-738E-49AD-9B75-1F4A26D2D7A3}"/>
    <dgm:cxn modelId="{384CE917-3B65-40D3-8CE2-5B61C9FB269C}" srcId="{25580CAE-2853-4703-B2BE-942BCE87C810}" destId="{7DECE51B-AAC8-43C2-803F-354CC1428D34}" srcOrd="3" destOrd="0" parTransId="{E940ED02-9B7A-48D5-A461-607650B76D0D}" sibTransId="{5A240520-C18B-41A1-BCD2-B76E91F444BC}"/>
    <dgm:cxn modelId="{52AA6422-D8CF-461F-AF32-BCDE609276A2}" type="presOf" srcId="{FEBA1149-6EFC-416C-A446-DDCB895EA74C}" destId="{DC507484-D214-47D9-9D7F-9B91BAAA4767}" srcOrd="0" destOrd="0" presId="urn:microsoft.com/office/officeart/2005/8/layout/hierarchy6"/>
    <dgm:cxn modelId="{70996523-1551-4ABD-9DB4-6A62984D6F63}" type="presOf" srcId="{6B5FE4D6-0C92-4763-A706-3781A34FBB1B}" destId="{8AF6D662-8750-4536-AD3A-082FA948A317}" srcOrd="0" destOrd="0" presId="urn:microsoft.com/office/officeart/2005/8/layout/hierarchy6"/>
    <dgm:cxn modelId="{47F7FA23-2903-4E63-A2DA-5E14DFB956C6}" type="presOf" srcId="{DEB02BC5-79C8-4049-8A80-055DDB0E1B60}" destId="{70270CA9-42B0-494B-9595-1D96998997DA}" srcOrd="0" destOrd="0" presId="urn:microsoft.com/office/officeart/2005/8/layout/hierarchy6"/>
    <dgm:cxn modelId="{43F5C734-DC32-4252-A467-BC9057117FB5}" srcId="{25580CAE-2853-4703-B2BE-942BCE87C810}" destId="{161C95F2-F7AA-4C43-81D8-9AF4E5235F82}" srcOrd="1" destOrd="0" parTransId="{607715B9-0687-452D-AD1F-B478AAD7AB4A}" sibTransId="{420C92D2-1755-4C32-A85A-477AF48E1114}"/>
    <dgm:cxn modelId="{7891FD37-E435-47C8-832E-162ABFA48947}" type="presOf" srcId="{254952CE-2C5D-4DAA-8B51-54351C542FF3}" destId="{85FC4036-22AD-4DEE-83F6-DCE9CBABB06A}" srcOrd="0" destOrd="0" presId="urn:microsoft.com/office/officeart/2005/8/layout/hierarchy6"/>
    <dgm:cxn modelId="{C295075C-A165-4063-BE2E-849E1944CB26}" srcId="{73C5E156-E5B7-48E6-91FC-5BDA734E6680}" destId="{CB7D10A7-E43A-4CED-B251-F39E3E5309FE}" srcOrd="0" destOrd="0" parTransId="{3C91B126-9916-49AC-AA12-B62749D56774}" sibTransId="{88AFE221-6F93-4F03-B0C0-3346599EE25A}"/>
    <dgm:cxn modelId="{C4C6AC5E-F394-43F6-897F-03AE24FACE27}" srcId="{CB7D10A7-E43A-4CED-B251-F39E3E5309FE}" destId="{378B2EA3-13AC-42EA-A008-0DD26C4B10C5}" srcOrd="2" destOrd="0" parTransId="{DEB02BC5-79C8-4049-8A80-055DDB0E1B60}" sibTransId="{9F28801E-292C-4E55-8DB2-9CC470C5BA1C}"/>
    <dgm:cxn modelId="{622AAD62-E544-4C42-B954-4089418A6743}" type="presOf" srcId="{F147ED44-823F-4AB0-BCBB-AADAA105F6AC}" destId="{33EA7B44-0F54-4B92-B594-444B2850B349}" srcOrd="0" destOrd="0" presId="urn:microsoft.com/office/officeart/2005/8/layout/hierarchy6"/>
    <dgm:cxn modelId="{3F02BC67-232E-46DD-A2B8-FCDDA495C055}" type="presOf" srcId="{22805CDA-D3EF-43C4-BA8E-500C7777FD32}" destId="{EE194001-EDA3-4678-9FF7-C7E4DBD698EA}" srcOrd="0" destOrd="0" presId="urn:microsoft.com/office/officeart/2005/8/layout/hierarchy6"/>
    <dgm:cxn modelId="{ECD9264F-99EE-43BA-86F1-B84BF8255FCE}" srcId="{CB7D10A7-E43A-4CED-B251-F39E3E5309FE}" destId="{FF93EAA2-09D6-4BB7-83CB-89C46915F14D}" srcOrd="0" destOrd="0" parTransId="{6633B369-E1E7-4EFD-B8F1-E80AC5A0B708}" sibTransId="{1D66ECC2-BD93-452A-A265-3C4CD80DC9FA}"/>
    <dgm:cxn modelId="{56425571-6132-46BB-9841-D2F33B572150}" type="presOf" srcId="{7DECE51B-AAC8-43C2-803F-354CC1428D34}" destId="{0A0646F8-9237-4D43-B5ED-940D75074B13}" srcOrd="0" destOrd="0" presId="urn:microsoft.com/office/officeart/2005/8/layout/hierarchy6"/>
    <dgm:cxn modelId="{2B168674-CD55-4000-8601-B03E63C0A92E}" srcId="{CB7D10A7-E43A-4CED-B251-F39E3E5309FE}" destId="{254952CE-2C5D-4DAA-8B51-54351C542FF3}" srcOrd="3" destOrd="0" parTransId="{1041F2CD-4433-4938-BC3B-043721B7AE10}" sibTransId="{06C7A5C9-F964-4EF1-8CB9-41F98F5CD971}"/>
    <dgm:cxn modelId="{AFC8A377-8B4C-4365-BA73-30B35C3A3AF6}" type="presOf" srcId="{FF93EAA2-09D6-4BB7-83CB-89C46915F14D}" destId="{C376DE22-8BB2-4F5E-9883-0B6FF621B426}" srcOrd="0" destOrd="0" presId="urn:microsoft.com/office/officeart/2005/8/layout/hierarchy6"/>
    <dgm:cxn modelId="{A4AD547C-AF6B-4B77-B07F-4BA60F79A1F7}" srcId="{7DECE51B-AAC8-43C2-803F-354CC1428D34}" destId="{6B5FE4D6-0C92-4763-A706-3781A34FBB1B}" srcOrd="0" destOrd="0" parTransId="{5F1643AF-1505-41D1-85BD-7EA662268CA2}" sibTransId="{4A8E7F8D-5644-4399-BA05-E37F5E8F88D3}"/>
    <dgm:cxn modelId="{1F592389-7A0C-4DFF-BC4C-3D25689015B9}" type="presOf" srcId="{E940ED02-9B7A-48D5-A461-607650B76D0D}" destId="{3CEFFC28-9D10-4C42-9615-EAEF57621890}" srcOrd="0" destOrd="0" presId="urn:microsoft.com/office/officeart/2005/8/layout/hierarchy6"/>
    <dgm:cxn modelId="{80541E98-055F-435F-9177-C4CABC15491F}" srcId="{CB7D10A7-E43A-4CED-B251-F39E3E5309FE}" destId="{25580CAE-2853-4703-B2BE-942BCE87C810}" srcOrd="1" destOrd="0" parTransId="{6746C133-13DB-4CD5-B772-A858B280D70E}" sibTransId="{F2BA37B4-7A04-49F7-B42C-7793AF06E12A}"/>
    <dgm:cxn modelId="{0F958F9C-6A2E-4E63-880A-BC15A65F1CC8}" type="presOf" srcId="{161C95F2-F7AA-4C43-81D8-9AF4E5235F82}" destId="{8CC81F3F-0824-4130-941F-158D4C8109D9}" srcOrd="0" destOrd="0" presId="urn:microsoft.com/office/officeart/2005/8/layout/hierarchy6"/>
    <dgm:cxn modelId="{7C22E1A2-31F6-4071-8FB8-9D193851D1D4}" type="presOf" srcId="{73C5E156-E5B7-48E6-91FC-5BDA734E6680}" destId="{C8F0F374-DB37-4DA0-B889-8C18AA491E13}" srcOrd="0" destOrd="0" presId="urn:microsoft.com/office/officeart/2005/8/layout/hierarchy6"/>
    <dgm:cxn modelId="{62FA5CA7-7F6A-41F7-8A52-19F81A500124}" type="presOf" srcId="{5F1643AF-1505-41D1-85BD-7EA662268CA2}" destId="{A1907282-CC44-470B-862E-97B38BBEFE15}" srcOrd="0" destOrd="0" presId="urn:microsoft.com/office/officeart/2005/8/layout/hierarchy6"/>
    <dgm:cxn modelId="{77B569AE-2E84-40AD-8AAA-D1FC8BC57819}" type="presOf" srcId="{5DE70CA3-E241-4D4E-8918-2166795D73E6}" destId="{53211F66-FF73-4746-956C-E8F2ED834FE3}" srcOrd="0" destOrd="0" presId="urn:microsoft.com/office/officeart/2005/8/layout/hierarchy6"/>
    <dgm:cxn modelId="{B8FAEFB1-7701-48CE-A88B-5905244CB727}" type="presOf" srcId="{6633B369-E1E7-4EFD-B8F1-E80AC5A0B708}" destId="{6101E455-6051-4E2C-B68B-1030DC914FC6}" srcOrd="0" destOrd="0" presId="urn:microsoft.com/office/officeart/2005/8/layout/hierarchy6"/>
    <dgm:cxn modelId="{E382B9BE-21DD-4D41-9186-FECFA01D1DAB}" type="presOf" srcId="{25580CAE-2853-4703-B2BE-942BCE87C810}" destId="{D3442736-FD17-4E2A-932F-3C73B0B1D26D}" srcOrd="0" destOrd="0" presId="urn:microsoft.com/office/officeart/2005/8/layout/hierarchy6"/>
    <dgm:cxn modelId="{C7B0FABF-FA03-40B8-8951-2CA6288FC962}" type="presOf" srcId="{F64F5F73-9D4A-4DCB-B6C5-CE73F6B205FC}" destId="{A72CB1D9-4B2A-4FA2-A4AD-3B72436CACF4}" srcOrd="0" destOrd="0" presId="urn:microsoft.com/office/officeart/2005/8/layout/hierarchy6"/>
    <dgm:cxn modelId="{49BD94C0-EE32-497B-A187-3212641116CE}" type="presOf" srcId="{6746C133-13DB-4CD5-B772-A858B280D70E}" destId="{4AB8BF22-6F84-4E18-98A3-53E7DCEE7236}" srcOrd="0" destOrd="0" presId="urn:microsoft.com/office/officeart/2005/8/layout/hierarchy6"/>
    <dgm:cxn modelId="{F8B262CF-B94D-4E98-BF3D-700434C33D5E}" srcId="{25580CAE-2853-4703-B2BE-942BCE87C810}" destId="{F64F5F73-9D4A-4DCB-B6C5-CE73F6B205FC}" srcOrd="2" destOrd="0" parTransId="{F147ED44-823F-4AB0-BCBB-AADAA105F6AC}" sibTransId="{239917D9-D332-46A0-A4BA-FEC40AE425ED}"/>
    <dgm:cxn modelId="{264DB7D1-94F9-4168-8F8B-BF53AD224CCB}" type="presOf" srcId="{CB7D10A7-E43A-4CED-B251-F39E3E5309FE}" destId="{938A5FF2-7A0A-4D78-9405-DAD102422EAB}" srcOrd="0" destOrd="0" presId="urn:microsoft.com/office/officeart/2005/8/layout/hierarchy6"/>
    <dgm:cxn modelId="{79BCE8D3-9C89-4D94-A7B3-AC7952C8E01A}" type="presOf" srcId="{607715B9-0687-452D-AD1F-B478AAD7AB4A}" destId="{965DF014-5C03-4DDD-BC15-D084EAB6AF7D}" srcOrd="0" destOrd="0" presId="urn:microsoft.com/office/officeart/2005/8/layout/hierarchy6"/>
    <dgm:cxn modelId="{B66DA5DF-A556-403D-9B1D-57FE46905B82}" type="presOf" srcId="{1041F2CD-4433-4938-BC3B-043721B7AE10}" destId="{F15F3483-D04F-4758-984A-5A4BE6B10BC0}" srcOrd="0" destOrd="0" presId="urn:microsoft.com/office/officeart/2005/8/layout/hierarchy6"/>
    <dgm:cxn modelId="{6A46D1E3-5258-4885-8FBA-B541A1244E26}" srcId="{25580CAE-2853-4703-B2BE-942BCE87C810}" destId="{22805CDA-D3EF-43C4-BA8E-500C7777FD32}" srcOrd="0" destOrd="0" parTransId="{CEA4CDFD-5C7D-4EEE-80C9-7AE1280147C1}" sibTransId="{34D896D8-FA7A-4378-B224-7B0F7B71CDD4}"/>
    <dgm:cxn modelId="{93FC6764-43B7-463B-ADEF-EAC0C4D5DEA8}" type="presParOf" srcId="{C8F0F374-DB37-4DA0-B889-8C18AA491E13}" destId="{66160F73-5921-45F2-966C-76DEB670B3E7}" srcOrd="0" destOrd="0" presId="urn:microsoft.com/office/officeart/2005/8/layout/hierarchy6"/>
    <dgm:cxn modelId="{86B54D87-CBC8-417D-AB10-DE181B3BDBBB}" type="presParOf" srcId="{66160F73-5921-45F2-966C-76DEB670B3E7}" destId="{65069A24-0E9D-4060-A726-54C7617F0E35}" srcOrd="0" destOrd="0" presId="urn:microsoft.com/office/officeart/2005/8/layout/hierarchy6"/>
    <dgm:cxn modelId="{424C216B-0D18-467C-9D28-A14AE6E71747}" type="presParOf" srcId="{65069A24-0E9D-4060-A726-54C7617F0E35}" destId="{049CF908-9007-4AF0-977B-E9F7D7827AE6}" srcOrd="0" destOrd="0" presId="urn:microsoft.com/office/officeart/2005/8/layout/hierarchy6"/>
    <dgm:cxn modelId="{7B63BFC2-5F10-4D79-94CE-7B9A25F07EAA}" type="presParOf" srcId="{049CF908-9007-4AF0-977B-E9F7D7827AE6}" destId="{938A5FF2-7A0A-4D78-9405-DAD102422EAB}" srcOrd="0" destOrd="0" presId="urn:microsoft.com/office/officeart/2005/8/layout/hierarchy6"/>
    <dgm:cxn modelId="{FC4C40F3-FEFA-4862-A5D4-8C6BF273DDDC}" type="presParOf" srcId="{049CF908-9007-4AF0-977B-E9F7D7827AE6}" destId="{3505B151-483C-48D5-BF85-9624F5CEB4C0}" srcOrd="1" destOrd="0" presId="urn:microsoft.com/office/officeart/2005/8/layout/hierarchy6"/>
    <dgm:cxn modelId="{19DAD76F-7920-454D-8C1F-09365AED8000}" type="presParOf" srcId="{3505B151-483C-48D5-BF85-9624F5CEB4C0}" destId="{6101E455-6051-4E2C-B68B-1030DC914FC6}" srcOrd="0" destOrd="0" presId="urn:microsoft.com/office/officeart/2005/8/layout/hierarchy6"/>
    <dgm:cxn modelId="{4F6E0D7A-A105-4A10-9D73-A47BC17046D9}" type="presParOf" srcId="{3505B151-483C-48D5-BF85-9624F5CEB4C0}" destId="{5EA798FE-0E30-49E2-BDBA-50106C0B5C8B}" srcOrd="1" destOrd="0" presId="urn:microsoft.com/office/officeart/2005/8/layout/hierarchy6"/>
    <dgm:cxn modelId="{2879BE16-DDA0-4FC9-9505-13BF8C99BA8D}" type="presParOf" srcId="{5EA798FE-0E30-49E2-BDBA-50106C0B5C8B}" destId="{C376DE22-8BB2-4F5E-9883-0B6FF621B426}" srcOrd="0" destOrd="0" presId="urn:microsoft.com/office/officeart/2005/8/layout/hierarchy6"/>
    <dgm:cxn modelId="{EA810A53-6DFE-411E-A5C5-F9809DA5D9F9}" type="presParOf" srcId="{5EA798FE-0E30-49E2-BDBA-50106C0B5C8B}" destId="{212D9C1B-1824-465E-AA12-017FF9176697}" srcOrd="1" destOrd="0" presId="urn:microsoft.com/office/officeart/2005/8/layout/hierarchy6"/>
    <dgm:cxn modelId="{BBD7A04D-365C-4CE8-9AA6-9789201724C3}" type="presParOf" srcId="{3505B151-483C-48D5-BF85-9624F5CEB4C0}" destId="{4AB8BF22-6F84-4E18-98A3-53E7DCEE7236}" srcOrd="2" destOrd="0" presId="urn:microsoft.com/office/officeart/2005/8/layout/hierarchy6"/>
    <dgm:cxn modelId="{A18D2D9D-534F-4666-8976-C24BEE782B61}" type="presParOf" srcId="{3505B151-483C-48D5-BF85-9624F5CEB4C0}" destId="{EE3E8551-137D-4055-9C19-A628DC1A1E4E}" srcOrd="3" destOrd="0" presId="urn:microsoft.com/office/officeart/2005/8/layout/hierarchy6"/>
    <dgm:cxn modelId="{D80AB0BB-934D-4CA2-85A6-AF0E9EE6CCAF}" type="presParOf" srcId="{EE3E8551-137D-4055-9C19-A628DC1A1E4E}" destId="{D3442736-FD17-4E2A-932F-3C73B0B1D26D}" srcOrd="0" destOrd="0" presId="urn:microsoft.com/office/officeart/2005/8/layout/hierarchy6"/>
    <dgm:cxn modelId="{9B090538-8A3C-4C46-A5B0-3E572B03500D}" type="presParOf" srcId="{EE3E8551-137D-4055-9C19-A628DC1A1E4E}" destId="{29059222-CD1D-4EEE-9C86-CEBAE291C834}" srcOrd="1" destOrd="0" presId="urn:microsoft.com/office/officeart/2005/8/layout/hierarchy6"/>
    <dgm:cxn modelId="{658B694D-5B5E-4559-B30A-7F930A23010A}" type="presParOf" srcId="{29059222-CD1D-4EEE-9C86-CEBAE291C834}" destId="{AFA2FDAC-B829-489D-A8B2-AD98AE7179DD}" srcOrd="0" destOrd="0" presId="urn:microsoft.com/office/officeart/2005/8/layout/hierarchy6"/>
    <dgm:cxn modelId="{19AC3370-3547-4422-B50C-AA93D127A476}" type="presParOf" srcId="{29059222-CD1D-4EEE-9C86-CEBAE291C834}" destId="{0794DFC0-2DC3-4D9F-9C4C-BF46C7CC49CF}" srcOrd="1" destOrd="0" presId="urn:microsoft.com/office/officeart/2005/8/layout/hierarchy6"/>
    <dgm:cxn modelId="{A9775041-77AE-4D1B-BC01-66FABE3382DA}" type="presParOf" srcId="{0794DFC0-2DC3-4D9F-9C4C-BF46C7CC49CF}" destId="{EE194001-EDA3-4678-9FF7-C7E4DBD698EA}" srcOrd="0" destOrd="0" presId="urn:microsoft.com/office/officeart/2005/8/layout/hierarchy6"/>
    <dgm:cxn modelId="{4F746669-FABC-4BA6-A86D-D1A4C40FADDD}" type="presParOf" srcId="{0794DFC0-2DC3-4D9F-9C4C-BF46C7CC49CF}" destId="{AD783808-520E-4833-B104-69358468E9D2}" srcOrd="1" destOrd="0" presId="urn:microsoft.com/office/officeart/2005/8/layout/hierarchy6"/>
    <dgm:cxn modelId="{2F2F53E9-B05D-4870-BDA6-945822EB3759}" type="presParOf" srcId="{29059222-CD1D-4EEE-9C86-CEBAE291C834}" destId="{965DF014-5C03-4DDD-BC15-D084EAB6AF7D}" srcOrd="2" destOrd="0" presId="urn:microsoft.com/office/officeart/2005/8/layout/hierarchy6"/>
    <dgm:cxn modelId="{BC01E51B-2036-449A-A160-841978A1CA00}" type="presParOf" srcId="{29059222-CD1D-4EEE-9C86-CEBAE291C834}" destId="{AA8B766E-385B-48EA-A58A-89A5434BE4D6}" srcOrd="3" destOrd="0" presId="urn:microsoft.com/office/officeart/2005/8/layout/hierarchy6"/>
    <dgm:cxn modelId="{B8E11C93-2426-4362-8189-6CC1BECE2345}" type="presParOf" srcId="{AA8B766E-385B-48EA-A58A-89A5434BE4D6}" destId="{8CC81F3F-0824-4130-941F-158D4C8109D9}" srcOrd="0" destOrd="0" presId="urn:microsoft.com/office/officeart/2005/8/layout/hierarchy6"/>
    <dgm:cxn modelId="{5760F858-5A94-4804-B4FD-74A9D10377A1}" type="presParOf" srcId="{AA8B766E-385B-48EA-A58A-89A5434BE4D6}" destId="{3B8C6D90-FED7-4451-99C4-9DF45BA1D770}" srcOrd="1" destOrd="0" presId="urn:microsoft.com/office/officeart/2005/8/layout/hierarchy6"/>
    <dgm:cxn modelId="{1709009D-B28A-491E-A168-8240ADDABAFB}" type="presParOf" srcId="{29059222-CD1D-4EEE-9C86-CEBAE291C834}" destId="{33EA7B44-0F54-4B92-B594-444B2850B349}" srcOrd="4" destOrd="0" presId="urn:microsoft.com/office/officeart/2005/8/layout/hierarchy6"/>
    <dgm:cxn modelId="{4CD5CDFA-98E2-4BC8-A028-34C594E6233C}" type="presParOf" srcId="{29059222-CD1D-4EEE-9C86-CEBAE291C834}" destId="{6FC493AA-E23D-49FE-949F-9AC4BBA21049}" srcOrd="5" destOrd="0" presId="urn:microsoft.com/office/officeart/2005/8/layout/hierarchy6"/>
    <dgm:cxn modelId="{B2A29C5B-F879-49B7-95DD-465EE6E7B1AB}" type="presParOf" srcId="{6FC493AA-E23D-49FE-949F-9AC4BBA21049}" destId="{A72CB1D9-4B2A-4FA2-A4AD-3B72436CACF4}" srcOrd="0" destOrd="0" presId="urn:microsoft.com/office/officeart/2005/8/layout/hierarchy6"/>
    <dgm:cxn modelId="{03234CF4-2695-4AAC-B147-57EEFA68BD50}" type="presParOf" srcId="{6FC493AA-E23D-49FE-949F-9AC4BBA21049}" destId="{52BC8C4C-F0AA-40DC-A13B-85EEB6B219CD}" srcOrd="1" destOrd="0" presId="urn:microsoft.com/office/officeart/2005/8/layout/hierarchy6"/>
    <dgm:cxn modelId="{17DB3BF3-62F6-4C9B-9966-10AB18BC8561}" type="presParOf" srcId="{29059222-CD1D-4EEE-9C86-CEBAE291C834}" destId="{3CEFFC28-9D10-4C42-9615-EAEF57621890}" srcOrd="6" destOrd="0" presId="urn:microsoft.com/office/officeart/2005/8/layout/hierarchy6"/>
    <dgm:cxn modelId="{18EC1798-8FA1-43FE-9BFE-3E95D33AAD35}" type="presParOf" srcId="{29059222-CD1D-4EEE-9C86-CEBAE291C834}" destId="{A37A5324-4176-4271-883A-5F27B5AF76DA}" srcOrd="7" destOrd="0" presId="urn:microsoft.com/office/officeart/2005/8/layout/hierarchy6"/>
    <dgm:cxn modelId="{5C802BD7-7EC2-4978-B52A-A0C8E79BEE46}" type="presParOf" srcId="{A37A5324-4176-4271-883A-5F27B5AF76DA}" destId="{0A0646F8-9237-4D43-B5ED-940D75074B13}" srcOrd="0" destOrd="0" presId="urn:microsoft.com/office/officeart/2005/8/layout/hierarchy6"/>
    <dgm:cxn modelId="{0A60508B-5E84-4F48-B004-9C5B40D3FA17}" type="presParOf" srcId="{A37A5324-4176-4271-883A-5F27B5AF76DA}" destId="{852263D7-E361-46CD-9584-21FFFCD63577}" srcOrd="1" destOrd="0" presId="urn:microsoft.com/office/officeart/2005/8/layout/hierarchy6"/>
    <dgm:cxn modelId="{873D9C13-1856-45A5-ACF0-2A1459266905}" type="presParOf" srcId="{852263D7-E361-46CD-9584-21FFFCD63577}" destId="{A1907282-CC44-470B-862E-97B38BBEFE15}" srcOrd="0" destOrd="0" presId="urn:microsoft.com/office/officeart/2005/8/layout/hierarchy6"/>
    <dgm:cxn modelId="{E7867E39-0989-484E-904F-005FE92EFD33}" type="presParOf" srcId="{852263D7-E361-46CD-9584-21FFFCD63577}" destId="{2C2ABA47-3E47-4FB8-88A7-F82A357E6FE2}" srcOrd="1" destOrd="0" presId="urn:microsoft.com/office/officeart/2005/8/layout/hierarchy6"/>
    <dgm:cxn modelId="{B2DF8AC4-6778-44AC-BD50-C7D9D3B19D53}" type="presParOf" srcId="{2C2ABA47-3E47-4FB8-88A7-F82A357E6FE2}" destId="{8AF6D662-8750-4536-AD3A-082FA948A317}" srcOrd="0" destOrd="0" presId="urn:microsoft.com/office/officeart/2005/8/layout/hierarchy6"/>
    <dgm:cxn modelId="{4CDE4E10-4FD6-47A7-83B4-C07FE70854AC}" type="presParOf" srcId="{2C2ABA47-3E47-4FB8-88A7-F82A357E6FE2}" destId="{73F9B523-6069-41C5-A418-AF1405137412}" srcOrd="1" destOrd="0" presId="urn:microsoft.com/office/officeart/2005/8/layout/hierarchy6"/>
    <dgm:cxn modelId="{D5A5DCDA-FC72-4ABE-B828-9A3C6A9BFC8A}" type="presParOf" srcId="{29059222-CD1D-4EEE-9C86-CEBAE291C834}" destId="{53211F66-FF73-4746-956C-E8F2ED834FE3}" srcOrd="8" destOrd="0" presId="urn:microsoft.com/office/officeart/2005/8/layout/hierarchy6"/>
    <dgm:cxn modelId="{F8A2DA27-08FF-4F1E-9274-9E69D4A9BCF6}" type="presParOf" srcId="{29059222-CD1D-4EEE-9C86-CEBAE291C834}" destId="{F784B679-AD44-4D2F-87DF-1B7154425505}" srcOrd="9" destOrd="0" presId="urn:microsoft.com/office/officeart/2005/8/layout/hierarchy6"/>
    <dgm:cxn modelId="{78660789-0902-4358-A8BD-871C86C4EC20}" type="presParOf" srcId="{F784B679-AD44-4D2F-87DF-1B7154425505}" destId="{DC507484-D214-47D9-9D7F-9B91BAAA4767}" srcOrd="0" destOrd="0" presId="urn:microsoft.com/office/officeart/2005/8/layout/hierarchy6"/>
    <dgm:cxn modelId="{357A73D9-89E1-48B6-866A-818FE55A3846}" type="presParOf" srcId="{F784B679-AD44-4D2F-87DF-1B7154425505}" destId="{3BD98AF5-A923-44FE-A2B4-DED43C829C17}" srcOrd="1" destOrd="0" presId="urn:microsoft.com/office/officeart/2005/8/layout/hierarchy6"/>
    <dgm:cxn modelId="{6D96E376-6DC2-4EE1-858F-64C55896D323}" type="presParOf" srcId="{3505B151-483C-48D5-BF85-9624F5CEB4C0}" destId="{70270CA9-42B0-494B-9595-1D96998997DA}" srcOrd="4" destOrd="0" presId="urn:microsoft.com/office/officeart/2005/8/layout/hierarchy6"/>
    <dgm:cxn modelId="{3D3799DB-9033-44C4-B8E1-BBE69E680A36}" type="presParOf" srcId="{3505B151-483C-48D5-BF85-9624F5CEB4C0}" destId="{257511FC-E9A2-4581-A42D-92B3A195253C}" srcOrd="5" destOrd="0" presId="urn:microsoft.com/office/officeart/2005/8/layout/hierarchy6"/>
    <dgm:cxn modelId="{06029B8A-B6BD-4B09-A9FA-64C8BE58D801}" type="presParOf" srcId="{257511FC-E9A2-4581-A42D-92B3A195253C}" destId="{0EF0A23C-2E02-4603-8D02-9A8EAC62F168}" srcOrd="0" destOrd="0" presId="urn:microsoft.com/office/officeart/2005/8/layout/hierarchy6"/>
    <dgm:cxn modelId="{4A87BF16-0EAE-4881-B6B3-8A970C7A66A9}" type="presParOf" srcId="{257511FC-E9A2-4581-A42D-92B3A195253C}" destId="{859E91E5-8BA8-46F6-AFEE-61223F76CDAC}" srcOrd="1" destOrd="0" presId="urn:microsoft.com/office/officeart/2005/8/layout/hierarchy6"/>
    <dgm:cxn modelId="{2834BD8C-71C5-43B2-90D5-24E1020F518A}" type="presParOf" srcId="{3505B151-483C-48D5-BF85-9624F5CEB4C0}" destId="{F15F3483-D04F-4758-984A-5A4BE6B10BC0}" srcOrd="6" destOrd="0" presId="urn:microsoft.com/office/officeart/2005/8/layout/hierarchy6"/>
    <dgm:cxn modelId="{3249E5A7-807D-4471-BEF4-A4D4C5AB1C3F}" type="presParOf" srcId="{3505B151-483C-48D5-BF85-9624F5CEB4C0}" destId="{899AB5CC-5DEA-4E80-A54D-12E081626278}" srcOrd="7" destOrd="0" presId="urn:microsoft.com/office/officeart/2005/8/layout/hierarchy6"/>
    <dgm:cxn modelId="{54111204-B54E-4DED-BD0A-E85FBD6B79AC}" type="presParOf" srcId="{899AB5CC-5DEA-4E80-A54D-12E081626278}" destId="{85FC4036-22AD-4DEE-83F6-DCE9CBABB06A}" srcOrd="0" destOrd="0" presId="urn:microsoft.com/office/officeart/2005/8/layout/hierarchy6"/>
    <dgm:cxn modelId="{7CA1C624-5C85-4877-9216-A376F9E5E778}" type="presParOf" srcId="{899AB5CC-5DEA-4E80-A54D-12E081626278}" destId="{8C53DB11-171D-4F58-B8E6-DEA333680C33}" srcOrd="1" destOrd="0" presId="urn:microsoft.com/office/officeart/2005/8/layout/hierarchy6"/>
    <dgm:cxn modelId="{49608E15-CF5E-4624-A8D1-685F0B6B717E}" type="presParOf" srcId="{C8F0F374-DB37-4DA0-B889-8C18AA491E13}" destId="{07EFE3E1-08AD-408B-852A-E0281D31A918}"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73C5E156-E5B7-48E6-91FC-5BDA734E668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CB7D10A7-E43A-4CED-B251-F39E3E5309FE}">
      <dgm:prSet phldrT="[Text]"/>
      <dgm:spPr>
        <a:solidFill>
          <a:srgbClr val="697688"/>
        </a:solidFill>
        <a:ln w="28575">
          <a:noFill/>
        </a:ln>
      </dgm:spPr>
      <dgm:t>
        <a:bodyPr/>
        <a:lstStyle/>
        <a:p>
          <a:r>
            <a:rPr lang="en-US">
              <a:solidFill>
                <a:schemeClr val="bg1"/>
              </a:solidFill>
            </a:rPr>
            <a:t>F1TENTH Chassis</a:t>
          </a:r>
        </a:p>
      </dgm:t>
    </dgm:pt>
    <dgm:pt modelId="{3C91B126-9916-49AC-AA12-B62749D56774}" type="parTrans" cxnId="{C295075C-A165-4063-BE2E-849E1944CB26}">
      <dgm:prSet/>
      <dgm:spPr/>
      <dgm:t>
        <a:bodyPr/>
        <a:lstStyle/>
        <a:p>
          <a:endParaRPr lang="en-US"/>
        </a:p>
      </dgm:t>
    </dgm:pt>
    <dgm:pt modelId="{88AFE221-6F93-4F03-B0C0-3346599EE25A}" type="sibTrans" cxnId="{C295075C-A165-4063-BE2E-849E1944CB26}">
      <dgm:prSet/>
      <dgm:spPr/>
      <dgm:t>
        <a:bodyPr/>
        <a:lstStyle/>
        <a:p>
          <a:endParaRPr lang="en-US"/>
        </a:p>
      </dgm:t>
    </dgm:pt>
    <dgm:pt modelId="{FF93EAA2-09D6-4BB7-83CB-89C46915F14D}">
      <dgm:prSet phldrT="[Text]"/>
      <dgm:spPr>
        <a:solidFill>
          <a:srgbClr val="F5B98F"/>
        </a:solidFill>
        <a:ln w="28575">
          <a:noFill/>
        </a:ln>
      </dgm:spPr>
      <dgm:t>
        <a:bodyPr/>
        <a:lstStyle/>
        <a:p>
          <a:r>
            <a:rPr lang="en-US">
              <a:solidFill>
                <a:schemeClr val="bg1"/>
              </a:solidFill>
            </a:rPr>
            <a:t>Movement</a:t>
          </a:r>
        </a:p>
      </dgm:t>
    </dgm:pt>
    <dgm:pt modelId="{6633B369-E1E7-4EFD-B8F1-E80AC5A0B708}" type="parTrans" cxnId="{ECD9264F-99EE-43BA-86F1-B84BF8255FCE}">
      <dgm:prSet/>
      <dgm:spPr>
        <a:solidFill>
          <a:srgbClr val="F3AD8B"/>
        </a:solidFill>
        <a:ln w="19050">
          <a:solidFill>
            <a:srgbClr val="F3AD8B"/>
          </a:solidFill>
        </a:ln>
      </dgm:spPr>
      <dgm:t>
        <a:bodyPr/>
        <a:lstStyle/>
        <a:p>
          <a:endParaRPr lang="en-US"/>
        </a:p>
      </dgm:t>
    </dgm:pt>
    <dgm:pt modelId="{1D66ECC2-BD93-452A-A265-3C4CD80DC9FA}" type="sibTrans" cxnId="{ECD9264F-99EE-43BA-86F1-B84BF8255FCE}">
      <dgm:prSet/>
      <dgm:spPr/>
      <dgm:t>
        <a:bodyPr/>
        <a:lstStyle/>
        <a:p>
          <a:endParaRPr lang="en-US"/>
        </a:p>
      </dgm:t>
    </dgm:pt>
    <dgm:pt modelId="{25580CAE-2853-4703-B2BE-942BCE87C810}">
      <dgm:prSet phldrT="[Text]"/>
      <dgm:spPr>
        <a:solidFill>
          <a:schemeClr val="bg1">
            <a:lumMod val="75000"/>
          </a:schemeClr>
        </a:solidFill>
        <a:ln w="28575">
          <a:solidFill>
            <a:schemeClr val="tx1"/>
          </a:solidFill>
        </a:ln>
      </dgm:spPr>
      <dgm:t>
        <a:bodyPr/>
        <a:lstStyle/>
        <a:p>
          <a:r>
            <a:rPr lang="en-US" b="1">
              <a:solidFill>
                <a:schemeClr val="tx1"/>
              </a:solidFill>
            </a:rPr>
            <a:t>Structure</a:t>
          </a:r>
        </a:p>
      </dgm:t>
    </dgm:pt>
    <dgm:pt modelId="{6746C133-13DB-4CD5-B772-A858B280D70E}" type="parTrans" cxnId="{80541E98-055F-435F-9177-C4CABC15491F}">
      <dgm:prSet/>
      <dgm:spPr>
        <a:ln w="19050">
          <a:solidFill>
            <a:srgbClr val="F3AD8B"/>
          </a:solidFill>
        </a:ln>
      </dgm:spPr>
      <dgm:t>
        <a:bodyPr/>
        <a:lstStyle/>
        <a:p>
          <a:endParaRPr lang="en-US"/>
        </a:p>
      </dgm:t>
    </dgm:pt>
    <dgm:pt modelId="{F2BA37B4-7A04-49F7-B42C-7793AF06E12A}" type="sibTrans" cxnId="{80541E98-055F-435F-9177-C4CABC15491F}">
      <dgm:prSet/>
      <dgm:spPr/>
      <dgm:t>
        <a:bodyPr/>
        <a:lstStyle/>
        <a:p>
          <a:endParaRPr lang="en-US"/>
        </a:p>
      </dgm:t>
    </dgm:pt>
    <dgm:pt modelId="{378B2EA3-13AC-42EA-A008-0DD26C4B10C5}">
      <dgm:prSet phldrT="[Text]"/>
      <dgm:spPr>
        <a:solidFill>
          <a:srgbClr val="658E49"/>
        </a:solidFill>
        <a:ln w="28575">
          <a:noFill/>
        </a:ln>
      </dgm:spPr>
      <dgm:t>
        <a:bodyPr/>
        <a:lstStyle/>
        <a:p>
          <a:r>
            <a:rPr lang="en-US">
              <a:solidFill>
                <a:schemeClr val="bg1"/>
              </a:solidFill>
            </a:rPr>
            <a:t>Utilization</a:t>
          </a:r>
        </a:p>
      </dgm:t>
    </dgm:pt>
    <dgm:pt modelId="{DEB02BC5-79C8-4049-8A80-055DDB0E1B60}" type="parTrans" cxnId="{C4C6AC5E-F394-43F6-897F-03AE24FACE27}">
      <dgm:prSet/>
      <dgm:spPr>
        <a:solidFill>
          <a:srgbClr val="F2A682"/>
        </a:solidFill>
        <a:ln w="19050">
          <a:solidFill>
            <a:srgbClr val="F3AD8B"/>
          </a:solidFill>
        </a:ln>
      </dgm:spPr>
      <dgm:t>
        <a:bodyPr/>
        <a:lstStyle/>
        <a:p>
          <a:endParaRPr lang="en-US"/>
        </a:p>
      </dgm:t>
    </dgm:pt>
    <dgm:pt modelId="{9F28801E-292C-4E55-8DB2-9CC470C5BA1C}" type="sibTrans" cxnId="{C4C6AC5E-F394-43F6-897F-03AE24FACE27}">
      <dgm:prSet/>
      <dgm:spPr/>
      <dgm:t>
        <a:bodyPr/>
        <a:lstStyle/>
        <a:p>
          <a:endParaRPr lang="en-US"/>
        </a:p>
      </dgm:t>
    </dgm:pt>
    <dgm:pt modelId="{254952CE-2C5D-4DAA-8B51-54351C542FF3}">
      <dgm:prSet phldrT="[Text]"/>
      <dgm:spPr>
        <a:solidFill>
          <a:srgbClr val="FFC619"/>
        </a:solidFill>
        <a:ln w="28575">
          <a:noFill/>
        </a:ln>
      </dgm:spPr>
      <dgm:t>
        <a:bodyPr/>
        <a:lstStyle/>
        <a:p>
          <a:r>
            <a:rPr lang="en-US">
              <a:solidFill>
                <a:schemeClr val="bg1"/>
              </a:solidFill>
            </a:rPr>
            <a:t>Protection</a:t>
          </a:r>
        </a:p>
      </dgm:t>
    </dgm:pt>
    <dgm:pt modelId="{1041F2CD-4433-4938-BC3B-043721B7AE10}" type="parTrans" cxnId="{2B168674-CD55-4000-8601-B03E63C0A92E}">
      <dgm:prSet/>
      <dgm:spPr>
        <a:solidFill>
          <a:srgbClr val="F2A682"/>
        </a:solidFill>
        <a:ln w="19050">
          <a:solidFill>
            <a:srgbClr val="F3AD8B"/>
          </a:solidFill>
        </a:ln>
      </dgm:spPr>
      <dgm:t>
        <a:bodyPr/>
        <a:lstStyle/>
        <a:p>
          <a:endParaRPr lang="en-US"/>
        </a:p>
      </dgm:t>
    </dgm:pt>
    <dgm:pt modelId="{06C7A5C9-F964-4EF1-8CB9-41F98F5CD971}" type="sibTrans" cxnId="{2B168674-CD55-4000-8601-B03E63C0A92E}">
      <dgm:prSet/>
      <dgm:spPr/>
      <dgm:t>
        <a:bodyPr/>
        <a:lstStyle/>
        <a:p>
          <a:endParaRPr lang="en-US"/>
        </a:p>
      </dgm:t>
    </dgm:pt>
    <dgm:pt modelId="{22805CDA-D3EF-43C4-BA8E-500C7777FD32}">
      <dgm:prSet phldrT="[Text]"/>
      <dgm:spPr>
        <a:solidFill>
          <a:schemeClr val="bg1">
            <a:lumMod val="75000"/>
          </a:schemeClr>
        </a:solidFill>
        <a:ln w="28575">
          <a:solidFill>
            <a:schemeClr val="tx1"/>
          </a:solidFill>
        </a:ln>
      </dgm:spPr>
      <dgm:t>
        <a:bodyPr/>
        <a:lstStyle/>
        <a:p>
          <a:r>
            <a:rPr lang="en-US" b="1">
              <a:solidFill>
                <a:schemeClr val="tx1"/>
              </a:solidFill>
            </a:rPr>
            <a:t>Compact</a:t>
          </a:r>
        </a:p>
      </dgm:t>
    </dgm:pt>
    <dgm:pt modelId="{CEA4CDFD-5C7D-4EEE-80C9-7AE1280147C1}" type="parTrans" cxnId="{6A46D1E3-5258-4885-8FBA-B541A1244E26}">
      <dgm:prSet/>
      <dgm:spPr>
        <a:ln>
          <a:solidFill>
            <a:srgbClr val="F3AD8B"/>
          </a:solidFill>
        </a:ln>
      </dgm:spPr>
      <dgm:t>
        <a:bodyPr/>
        <a:lstStyle/>
        <a:p>
          <a:endParaRPr lang="en-US"/>
        </a:p>
      </dgm:t>
    </dgm:pt>
    <dgm:pt modelId="{34D896D8-FA7A-4378-B224-7B0F7B71CDD4}" type="sibTrans" cxnId="{6A46D1E3-5258-4885-8FBA-B541A1244E26}">
      <dgm:prSet/>
      <dgm:spPr/>
      <dgm:t>
        <a:bodyPr/>
        <a:lstStyle/>
        <a:p>
          <a:endParaRPr lang="en-US"/>
        </a:p>
      </dgm:t>
    </dgm:pt>
    <dgm:pt modelId="{161C95F2-F7AA-4C43-81D8-9AF4E5235F82}">
      <dgm:prSet phldrT="[Text]"/>
      <dgm:spPr>
        <a:solidFill>
          <a:schemeClr val="bg1">
            <a:lumMod val="75000"/>
          </a:schemeClr>
        </a:solidFill>
        <a:ln w="28575">
          <a:solidFill>
            <a:schemeClr val="tx1"/>
          </a:solidFill>
        </a:ln>
      </dgm:spPr>
      <dgm:t>
        <a:bodyPr/>
        <a:lstStyle/>
        <a:p>
          <a:r>
            <a:rPr lang="en-US" b="1">
              <a:solidFill>
                <a:schemeClr val="tx1"/>
              </a:solidFill>
            </a:rPr>
            <a:t>Aerodynamic</a:t>
          </a:r>
        </a:p>
      </dgm:t>
    </dgm:pt>
    <dgm:pt modelId="{607715B9-0687-452D-AD1F-B478AAD7AB4A}" type="parTrans" cxnId="{43F5C734-DC32-4252-A467-BC9057117FB5}">
      <dgm:prSet/>
      <dgm:spPr>
        <a:ln>
          <a:solidFill>
            <a:srgbClr val="F3AD8B"/>
          </a:solidFill>
        </a:ln>
      </dgm:spPr>
      <dgm:t>
        <a:bodyPr/>
        <a:lstStyle/>
        <a:p>
          <a:endParaRPr lang="en-US"/>
        </a:p>
      </dgm:t>
    </dgm:pt>
    <dgm:pt modelId="{420C92D2-1755-4C32-A85A-477AF48E1114}" type="sibTrans" cxnId="{43F5C734-DC32-4252-A467-BC9057117FB5}">
      <dgm:prSet/>
      <dgm:spPr/>
      <dgm:t>
        <a:bodyPr/>
        <a:lstStyle/>
        <a:p>
          <a:endParaRPr lang="en-US"/>
        </a:p>
      </dgm:t>
    </dgm:pt>
    <dgm:pt modelId="{F64F5F73-9D4A-4DCB-B6C5-CE73F6B205FC}">
      <dgm:prSet phldrT="[Text]"/>
      <dgm:spPr>
        <a:solidFill>
          <a:schemeClr val="bg1">
            <a:lumMod val="75000"/>
          </a:schemeClr>
        </a:solidFill>
        <a:ln w="28575">
          <a:solidFill>
            <a:schemeClr val="tx1"/>
          </a:solidFill>
        </a:ln>
      </dgm:spPr>
      <dgm:t>
        <a:bodyPr/>
        <a:lstStyle/>
        <a:p>
          <a:r>
            <a:rPr lang="en-US" b="1">
              <a:solidFill>
                <a:schemeClr val="tx1"/>
              </a:solidFill>
            </a:rPr>
            <a:t>Material</a:t>
          </a:r>
        </a:p>
      </dgm:t>
    </dgm:pt>
    <dgm:pt modelId="{F147ED44-823F-4AB0-BCBB-AADAA105F6AC}" type="parTrans" cxnId="{F8B262CF-B94D-4E98-BF3D-700434C33D5E}">
      <dgm:prSet/>
      <dgm:spPr>
        <a:ln>
          <a:solidFill>
            <a:srgbClr val="F3AD8B"/>
          </a:solidFill>
        </a:ln>
      </dgm:spPr>
      <dgm:t>
        <a:bodyPr/>
        <a:lstStyle/>
        <a:p>
          <a:endParaRPr lang="en-US"/>
        </a:p>
      </dgm:t>
    </dgm:pt>
    <dgm:pt modelId="{239917D9-D332-46A0-A4BA-FEC40AE425ED}" type="sibTrans" cxnId="{F8B262CF-B94D-4E98-BF3D-700434C33D5E}">
      <dgm:prSet/>
      <dgm:spPr/>
      <dgm:t>
        <a:bodyPr/>
        <a:lstStyle/>
        <a:p>
          <a:endParaRPr lang="en-US"/>
        </a:p>
      </dgm:t>
    </dgm:pt>
    <dgm:pt modelId="{7DECE51B-AAC8-43C2-803F-354CC1428D34}">
      <dgm:prSet phldrT="[Text]"/>
      <dgm:spPr>
        <a:solidFill>
          <a:schemeClr val="bg1">
            <a:lumMod val="75000"/>
          </a:schemeClr>
        </a:solidFill>
        <a:ln w="28575">
          <a:solidFill>
            <a:schemeClr val="tx1"/>
          </a:solidFill>
        </a:ln>
      </dgm:spPr>
      <dgm:t>
        <a:bodyPr/>
        <a:lstStyle/>
        <a:p>
          <a:r>
            <a:rPr lang="en-US" b="1">
              <a:solidFill>
                <a:schemeClr val="tx1"/>
              </a:solidFill>
            </a:rPr>
            <a:t>Vibration</a:t>
          </a:r>
        </a:p>
      </dgm:t>
    </dgm:pt>
    <dgm:pt modelId="{E940ED02-9B7A-48D5-A461-607650B76D0D}" type="parTrans" cxnId="{384CE917-3B65-40D3-8CE2-5B61C9FB269C}">
      <dgm:prSet/>
      <dgm:spPr>
        <a:ln>
          <a:solidFill>
            <a:srgbClr val="F3AD8B"/>
          </a:solidFill>
        </a:ln>
      </dgm:spPr>
      <dgm:t>
        <a:bodyPr/>
        <a:lstStyle/>
        <a:p>
          <a:endParaRPr lang="en-US"/>
        </a:p>
      </dgm:t>
    </dgm:pt>
    <dgm:pt modelId="{5A240520-C18B-41A1-BCD2-B76E91F444BC}" type="sibTrans" cxnId="{384CE917-3B65-40D3-8CE2-5B61C9FB269C}">
      <dgm:prSet/>
      <dgm:spPr/>
      <dgm:t>
        <a:bodyPr/>
        <a:lstStyle/>
        <a:p>
          <a:endParaRPr lang="en-US"/>
        </a:p>
      </dgm:t>
    </dgm:pt>
    <dgm:pt modelId="{FEBA1149-6EFC-416C-A446-DDCB895EA74C}">
      <dgm:prSet phldrT="[Text]"/>
      <dgm:spPr>
        <a:solidFill>
          <a:schemeClr val="bg1">
            <a:lumMod val="75000"/>
          </a:schemeClr>
        </a:solidFill>
        <a:ln w="28575">
          <a:solidFill>
            <a:schemeClr val="tx1"/>
          </a:solidFill>
        </a:ln>
      </dgm:spPr>
      <dgm:t>
        <a:bodyPr/>
        <a:lstStyle/>
        <a:p>
          <a:r>
            <a:rPr lang="en-US" b="1">
              <a:solidFill>
                <a:schemeClr val="tx1"/>
              </a:solidFill>
            </a:rPr>
            <a:t>Fixed</a:t>
          </a:r>
        </a:p>
      </dgm:t>
    </dgm:pt>
    <dgm:pt modelId="{5DE70CA3-E241-4D4E-8918-2166795D73E6}" type="parTrans" cxnId="{80C46C12-B7CE-4D22-AC3A-456C6B658436}">
      <dgm:prSet/>
      <dgm:spPr>
        <a:ln>
          <a:solidFill>
            <a:srgbClr val="F3AD8B"/>
          </a:solidFill>
        </a:ln>
      </dgm:spPr>
      <dgm:t>
        <a:bodyPr/>
        <a:lstStyle/>
        <a:p>
          <a:endParaRPr lang="en-US"/>
        </a:p>
      </dgm:t>
    </dgm:pt>
    <dgm:pt modelId="{0C182277-738E-49AD-9B75-1F4A26D2D7A3}" type="sibTrans" cxnId="{80C46C12-B7CE-4D22-AC3A-456C6B658436}">
      <dgm:prSet/>
      <dgm:spPr/>
      <dgm:t>
        <a:bodyPr/>
        <a:lstStyle/>
        <a:p>
          <a:endParaRPr lang="en-US"/>
        </a:p>
      </dgm:t>
    </dgm:pt>
    <dgm:pt modelId="{03352A33-E0FC-4D41-A1F1-314E8829B0AF}">
      <dgm:prSet phldrT="[Text]"/>
      <dgm:spPr>
        <a:solidFill>
          <a:schemeClr val="bg1">
            <a:lumMod val="75000"/>
          </a:schemeClr>
        </a:solidFill>
        <a:ln w="28575">
          <a:solidFill>
            <a:schemeClr val="tx1"/>
          </a:solidFill>
        </a:ln>
      </dgm:spPr>
      <dgm:t>
        <a:bodyPr/>
        <a:lstStyle/>
        <a:p>
          <a:r>
            <a:rPr lang="en-US" b="1">
              <a:solidFill>
                <a:schemeClr val="tx1"/>
              </a:solidFill>
            </a:rPr>
            <a:t>Fixes Components to Chassis</a:t>
          </a:r>
        </a:p>
      </dgm:t>
    </dgm:pt>
    <dgm:pt modelId="{7490AA51-E8C0-4E28-99E2-3B5FBC326F86}" type="parTrans" cxnId="{589133B0-A862-4F48-908B-53BCA4B19BCC}">
      <dgm:prSet/>
      <dgm:spPr>
        <a:ln>
          <a:solidFill>
            <a:srgbClr val="F3AD8B"/>
          </a:solidFill>
        </a:ln>
      </dgm:spPr>
      <dgm:t>
        <a:bodyPr/>
        <a:lstStyle/>
        <a:p>
          <a:endParaRPr lang="en-US"/>
        </a:p>
      </dgm:t>
    </dgm:pt>
    <dgm:pt modelId="{5DABB347-35B6-4B80-93C6-E066AA36645D}" type="sibTrans" cxnId="{589133B0-A862-4F48-908B-53BCA4B19BCC}">
      <dgm:prSet/>
      <dgm:spPr/>
      <dgm:t>
        <a:bodyPr/>
        <a:lstStyle/>
        <a:p>
          <a:endParaRPr lang="en-US"/>
        </a:p>
      </dgm:t>
    </dgm:pt>
    <dgm:pt modelId="{33DD2F7E-66BD-4947-A60C-A8F0606D75B1}">
      <dgm:prSet phldrT="[Text]"/>
      <dgm:spPr>
        <a:solidFill>
          <a:schemeClr val="bg1">
            <a:lumMod val="75000"/>
          </a:schemeClr>
        </a:solidFill>
        <a:ln w="28575">
          <a:solidFill>
            <a:schemeClr val="tx1"/>
          </a:solidFill>
        </a:ln>
      </dgm:spPr>
      <dgm:t>
        <a:bodyPr/>
        <a:lstStyle/>
        <a:p>
          <a:r>
            <a:rPr lang="en-US" b="1">
              <a:solidFill>
                <a:schemeClr val="tx1"/>
              </a:solidFill>
            </a:rPr>
            <a:t>Allows for Rotation about All Axes</a:t>
          </a:r>
        </a:p>
      </dgm:t>
    </dgm:pt>
    <dgm:pt modelId="{035B82CB-4C08-4558-8F3D-9A52437C2FB5}" type="parTrans" cxnId="{4FFF255F-80A1-4E04-8D20-402D78FFC998}">
      <dgm:prSet/>
      <dgm:spPr>
        <a:ln>
          <a:solidFill>
            <a:srgbClr val="F3AD8B"/>
          </a:solidFill>
        </a:ln>
      </dgm:spPr>
      <dgm:t>
        <a:bodyPr/>
        <a:lstStyle/>
        <a:p>
          <a:endParaRPr lang="en-US"/>
        </a:p>
      </dgm:t>
    </dgm:pt>
    <dgm:pt modelId="{632452A2-AEF7-404F-9504-AFDA799F1E91}" type="sibTrans" cxnId="{4FFF255F-80A1-4E04-8D20-402D78FFC998}">
      <dgm:prSet/>
      <dgm:spPr/>
      <dgm:t>
        <a:bodyPr/>
        <a:lstStyle/>
        <a:p>
          <a:endParaRPr lang="en-US"/>
        </a:p>
      </dgm:t>
    </dgm:pt>
    <dgm:pt modelId="{C8F0F374-DB37-4DA0-B889-8C18AA491E13}" type="pres">
      <dgm:prSet presAssocID="{73C5E156-E5B7-48E6-91FC-5BDA734E6680}" presName="mainComposite" presStyleCnt="0">
        <dgm:presLayoutVars>
          <dgm:chPref val="1"/>
          <dgm:dir/>
          <dgm:animOne val="branch"/>
          <dgm:animLvl val="lvl"/>
          <dgm:resizeHandles val="exact"/>
        </dgm:presLayoutVars>
      </dgm:prSet>
      <dgm:spPr/>
    </dgm:pt>
    <dgm:pt modelId="{66160F73-5921-45F2-966C-76DEB670B3E7}" type="pres">
      <dgm:prSet presAssocID="{73C5E156-E5B7-48E6-91FC-5BDA734E6680}" presName="hierFlow" presStyleCnt="0"/>
      <dgm:spPr/>
    </dgm:pt>
    <dgm:pt modelId="{65069A24-0E9D-4060-A726-54C7617F0E35}" type="pres">
      <dgm:prSet presAssocID="{73C5E156-E5B7-48E6-91FC-5BDA734E6680}" presName="hierChild1" presStyleCnt="0">
        <dgm:presLayoutVars>
          <dgm:chPref val="1"/>
          <dgm:animOne val="branch"/>
          <dgm:animLvl val="lvl"/>
        </dgm:presLayoutVars>
      </dgm:prSet>
      <dgm:spPr/>
    </dgm:pt>
    <dgm:pt modelId="{049CF908-9007-4AF0-977B-E9F7D7827AE6}" type="pres">
      <dgm:prSet presAssocID="{CB7D10A7-E43A-4CED-B251-F39E3E5309FE}" presName="Name14" presStyleCnt="0"/>
      <dgm:spPr/>
    </dgm:pt>
    <dgm:pt modelId="{938A5FF2-7A0A-4D78-9405-DAD102422EAB}" type="pres">
      <dgm:prSet presAssocID="{CB7D10A7-E43A-4CED-B251-F39E3E5309FE}" presName="level1Shape" presStyleLbl="node0" presStyleIdx="0" presStyleCnt="1">
        <dgm:presLayoutVars>
          <dgm:chPref val="3"/>
        </dgm:presLayoutVars>
      </dgm:prSet>
      <dgm:spPr/>
    </dgm:pt>
    <dgm:pt modelId="{3505B151-483C-48D5-BF85-9624F5CEB4C0}" type="pres">
      <dgm:prSet presAssocID="{CB7D10A7-E43A-4CED-B251-F39E3E5309FE}" presName="hierChild2" presStyleCnt="0"/>
      <dgm:spPr/>
    </dgm:pt>
    <dgm:pt modelId="{6101E455-6051-4E2C-B68B-1030DC914FC6}" type="pres">
      <dgm:prSet presAssocID="{6633B369-E1E7-4EFD-B8F1-E80AC5A0B708}" presName="Name19" presStyleLbl="parChTrans1D2" presStyleIdx="0" presStyleCnt="4"/>
      <dgm:spPr/>
    </dgm:pt>
    <dgm:pt modelId="{5EA798FE-0E30-49E2-BDBA-50106C0B5C8B}" type="pres">
      <dgm:prSet presAssocID="{FF93EAA2-09D6-4BB7-83CB-89C46915F14D}" presName="Name21" presStyleCnt="0"/>
      <dgm:spPr/>
    </dgm:pt>
    <dgm:pt modelId="{C376DE22-8BB2-4F5E-9883-0B6FF621B426}" type="pres">
      <dgm:prSet presAssocID="{FF93EAA2-09D6-4BB7-83CB-89C46915F14D}" presName="level2Shape" presStyleLbl="node2" presStyleIdx="0" presStyleCnt="4"/>
      <dgm:spPr/>
    </dgm:pt>
    <dgm:pt modelId="{212D9C1B-1824-465E-AA12-017FF9176697}" type="pres">
      <dgm:prSet presAssocID="{FF93EAA2-09D6-4BB7-83CB-89C46915F14D}" presName="hierChild3" presStyleCnt="0"/>
      <dgm:spPr/>
    </dgm:pt>
    <dgm:pt modelId="{4AB8BF22-6F84-4E18-98A3-53E7DCEE7236}" type="pres">
      <dgm:prSet presAssocID="{6746C133-13DB-4CD5-B772-A858B280D70E}" presName="Name19" presStyleLbl="parChTrans1D2" presStyleIdx="1" presStyleCnt="4"/>
      <dgm:spPr/>
    </dgm:pt>
    <dgm:pt modelId="{EE3E8551-137D-4055-9C19-A628DC1A1E4E}" type="pres">
      <dgm:prSet presAssocID="{25580CAE-2853-4703-B2BE-942BCE87C810}" presName="Name21" presStyleCnt="0"/>
      <dgm:spPr/>
    </dgm:pt>
    <dgm:pt modelId="{D3442736-FD17-4E2A-932F-3C73B0B1D26D}" type="pres">
      <dgm:prSet presAssocID="{25580CAE-2853-4703-B2BE-942BCE87C810}" presName="level2Shape" presStyleLbl="node2" presStyleIdx="1" presStyleCnt="4"/>
      <dgm:spPr/>
    </dgm:pt>
    <dgm:pt modelId="{29059222-CD1D-4EEE-9C86-CEBAE291C834}" type="pres">
      <dgm:prSet presAssocID="{25580CAE-2853-4703-B2BE-942BCE87C810}" presName="hierChild3" presStyleCnt="0"/>
      <dgm:spPr/>
    </dgm:pt>
    <dgm:pt modelId="{AFA2FDAC-B829-489D-A8B2-AD98AE7179DD}" type="pres">
      <dgm:prSet presAssocID="{CEA4CDFD-5C7D-4EEE-80C9-7AE1280147C1}" presName="Name19" presStyleLbl="parChTrans1D3" presStyleIdx="0" presStyleCnt="5"/>
      <dgm:spPr/>
    </dgm:pt>
    <dgm:pt modelId="{0794DFC0-2DC3-4D9F-9C4C-BF46C7CC49CF}" type="pres">
      <dgm:prSet presAssocID="{22805CDA-D3EF-43C4-BA8E-500C7777FD32}" presName="Name21" presStyleCnt="0"/>
      <dgm:spPr/>
    </dgm:pt>
    <dgm:pt modelId="{EE194001-EDA3-4678-9FF7-C7E4DBD698EA}" type="pres">
      <dgm:prSet presAssocID="{22805CDA-D3EF-43C4-BA8E-500C7777FD32}" presName="level2Shape" presStyleLbl="node3" presStyleIdx="0" presStyleCnt="5"/>
      <dgm:spPr/>
    </dgm:pt>
    <dgm:pt modelId="{AD783808-520E-4833-B104-69358468E9D2}" type="pres">
      <dgm:prSet presAssocID="{22805CDA-D3EF-43C4-BA8E-500C7777FD32}" presName="hierChild3" presStyleCnt="0"/>
      <dgm:spPr/>
    </dgm:pt>
    <dgm:pt modelId="{965DF014-5C03-4DDD-BC15-D084EAB6AF7D}" type="pres">
      <dgm:prSet presAssocID="{607715B9-0687-452D-AD1F-B478AAD7AB4A}" presName="Name19" presStyleLbl="parChTrans1D3" presStyleIdx="1" presStyleCnt="5"/>
      <dgm:spPr/>
    </dgm:pt>
    <dgm:pt modelId="{AA8B766E-385B-48EA-A58A-89A5434BE4D6}" type="pres">
      <dgm:prSet presAssocID="{161C95F2-F7AA-4C43-81D8-9AF4E5235F82}" presName="Name21" presStyleCnt="0"/>
      <dgm:spPr/>
    </dgm:pt>
    <dgm:pt modelId="{8CC81F3F-0824-4130-941F-158D4C8109D9}" type="pres">
      <dgm:prSet presAssocID="{161C95F2-F7AA-4C43-81D8-9AF4E5235F82}" presName="level2Shape" presStyleLbl="node3" presStyleIdx="1" presStyleCnt="5"/>
      <dgm:spPr/>
    </dgm:pt>
    <dgm:pt modelId="{3B8C6D90-FED7-4451-99C4-9DF45BA1D770}" type="pres">
      <dgm:prSet presAssocID="{161C95F2-F7AA-4C43-81D8-9AF4E5235F82}" presName="hierChild3" presStyleCnt="0"/>
      <dgm:spPr/>
    </dgm:pt>
    <dgm:pt modelId="{33EA7B44-0F54-4B92-B594-444B2850B349}" type="pres">
      <dgm:prSet presAssocID="{F147ED44-823F-4AB0-BCBB-AADAA105F6AC}" presName="Name19" presStyleLbl="parChTrans1D3" presStyleIdx="2" presStyleCnt="5"/>
      <dgm:spPr/>
    </dgm:pt>
    <dgm:pt modelId="{6FC493AA-E23D-49FE-949F-9AC4BBA21049}" type="pres">
      <dgm:prSet presAssocID="{F64F5F73-9D4A-4DCB-B6C5-CE73F6B205FC}" presName="Name21" presStyleCnt="0"/>
      <dgm:spPr/>
    </dgm:pt>
    <dgm:pt modelId="{A72CB1D9-4B2A-4FA2-A4AD-3B72436CACF4}" type="pres">
      <dgm:prSet presAssocID="{F64F5F73-9D4A-4DCB-B6C5-CE73F6B205FC}" presName="level2Shape" presStyleLbl="node3" presStyleIdx="2" presStyleCnt="5"/>
      <dgm:spPr/>
    </dgm:pt>
    <dgm:pt modelId="{52BC8C4C-F0AA-40DC-A13B-85EEB6B219CD}" type="pres">
      <dgm:prSet presAssocID="{F64F5F73-9D4A-4DCB-B6C5-CE73F6B205FC}" presName="hierChild3" presStyleCnt="0"/>
      <dgm:spPr/>
    </dgm:pt>
    <dgm:pt modelId="{3CEFFC28-9D10-4C42-9615-EAEF57621890}" type="pres">
      <dgm:prSet presAssocID="{E940ED02-9B7A-48D5-A461-607650B76D0D}" presName="Name19" presStyleLbl="parChTrans1D3" presStyleIdx="3" presStyleCnt="5"/>
      <dgm:spPr/>
    </dgm:pt>
    <dgm:pt modelId="{A37A5324-4176-4271-883A-5F27B5AF76DA}" type="pres">
      <dgm:prSet presAssocID="{7DECE51B-AAC8-43C2-803F-354CC1428D34}" presName="Name21" presStyleCnt="0"/>
      <dgm:spPr/>
    </dgm:pt>
    <dgm:pt modelId="{0A0646F8-9237-4D43-B5ED-940D75074B13}" type="pres">
      <dgm:prSet presAssocID="{7DECE51B-AAC8-43C2-803F-354CC1428D34}" presName="level2Shape" presStyleLbl="node3" presStyleIdx="3" presStyleCnt="5"/>
      <dgm:spPr/>
    </dgm:pt>
    <dgm:pt modelId="{852263D7-E361-46CD-9584-21FFFCD63577}" type="pres">
      <dgm:prSet presAssocID="{7DECE51B-AAC8-43C2-803F-354CC1428D34}" presName="hierChild3" presStyleCnt="0"/>
      <dgm:spPr/>
    </dgm:pt>
    <dgm:pt modelId="{53211F66-FF73-4746-956C-E8F2ED834FE3}" type="pres">
      <dgm:prSet presAssocID="{5DE70CA3-E241-4D4E-8918-2166795D73E6}" presName="Name19" presStyleLbl="parChTrans1D3" presStyleIdx="4" presStyleCnt="5"/>
      <dgm:spPr/>
    </dgm:pt>
    <dgm:pt modelId="{F784B679-AD44-4D2F-87DF-1B7154425505}" type="pres">
      <dgm:prSet presAssocID="{FEBA1149-6EFC-416C-A446-DDCB895EA74C}" presName="Name21" presStyleCnt="0"/>
      <dgm:spPr/>
    </dgm:pt>
    <dgm:pt modelId="{DC507484-D214-47D9-9D7F-9B91BAAA4767}" type="pres">
      <dgm:prSet presAssocID="{FEBA1149-6EFC-416C-A446-DDCB895EA74C}" presName="level2Shape" presStyleLbl="node3" presStyleIdx="4" presStyleCnt="5"/>
      <dgm:spPr/>
    </dgm:pt>
    <dgm:pt modelId="{3BD98AF5-A923-44FE-A2B4-DED43C829C17}" type="pres">
      <dgm:prSet presAssocID="{FEBA1149-6EFC-416C-A446-DDCB895EA74C}" presName="hierChild3" presStyleCnt="0"/>
      <dgm:spPr/>
    </dgm:pt>
    <dgm:pt modelId="{AEF88AB2-8FBA-4EC0-8BA0-05D621829D06}" type="pres">
      <dgm:prSet presAssocID="{7490AA51-E8C0-4E28-99E2-3B5FBC326F86}" presName="Name19" presStyleLbl="parChTrans1D4" presStyleIdx="0" presStyleCnt="2"/>
      <dgm:spPr/>
    </dgm:pt>
    <dgm:pt modelId="{3520C2E3-F8EF-4018-8476-3717F6B64C11}" type="pres">
      <dgm:prSet presAssocID="{03352A33-E0FC-4D41-A1F1-314E8829B0AF}" presName="Name21" presStyleCnt="0"/>
      <dgm:spPr/>
    </dgm:pt>
    <dgm:pt modelId="{30791FBC-D723-4823-8389-779F7F996E71}" type="pres">
      <dgm:prSet presAssocID="{03352A33-E0FC-4D41-A1F1-314E8829B0AF}" presName="level2Shape" presStyleLbl="node4" presStyleIdx="0" presStyleCnt="2"/>
      <dgm:spPr/>
    </dgm:pt>
    <dgm:pt modelId="{0C290A52-9A0A-4397-81E5-B08103FF79E5}" type="pres">
      <dgm:prSet presAssocID="{03352A33-E0FC-4D41-A1F1-314E8829B0AF}" presName="hierChild3" presStyleCnt="0"/>
      <dgm:spPr/>
    </dgm:pt>
    <dgm:pt modelId="{DDE988DE-B022-4C50-9BE1-0401C66BFD2D}" type="pres">
      <dgm:prSet presAssocID="{035B82CB-4C08-4558-8F3D-9A52437C2FB5}" presName="Name19" presStyleLbl="parChTrans1D4" presStyleIdx="1" presStyleCnt="2"/>
      <dgm:spPr/>
    </dgm:pt>
    <dgm:pt modelId="{B0D033D8-137E-4EF2-A920-E4A986840728}" type="pres">
      <dgm:prSet presAssocID="{33DD2F7E-66BD-4947-A60C-A8F0606D75B1}" presName="Name21" presStyleCnt="0"/>
      <dgm:spPr/>
    </dgm:pt>
    <dgm:pt modelId="{0EC3DAEF-CDC5-4763-AE57-C4E555C291B1}" type="pres">
      <dgm:prSet presAssocID="{33DD2F7E-66BD-4947-A60C-A8F0606D75B1}" presName="level2Shape" presStyleLbl="node4" presStyleIdx="1" presStyleCnt="2"/>
      <dgm:spPr/>
    </dgm:pt>
    <dgm:pt modelId="{964E8439-DA2E-45FB-8B0D-AA7220F73589}" type="pres">
      <dgm:prSet presAssocID="{33DD2F7E-66BD-4947-A60C-A8F0606D75B1}" presName="hierChild3" presStyleCnt="0"/>
      <dgm:spPr/>
    </dgm:pt>
    <dgm:pt modelId="{70270CA9-42B0-494B-9595-1D96998997DA}" type="pres">
      <dgm:prSet presAssocID="{DEB02BC5-79C8-4049-8A80-055DDB0E1B60}" presName="Name19" presStyleLbl="parChTrans1D2" presStyleIdx="2" presStyleCnt="4"/>
      <dgm:spPr/>
    </dgm:pt>
    <dgm:pt modelId="{257511FC-E9A2-4581-A42D-92B3A195253C}" type="pres">
      <dgm:prSet presAssocID="{378B2EA3-13AC-42EA-A008-0DD26C4B10C5}" presName="Name21" presStyleCnt="0"/>
      <dgm:spPr/>
    </dgm:pt>
    <dgm:pt modelId="{0EF0A23C-2E02-4603-8D02-9A8EAC62F168}" type="pres">
      <dgm:prSet presAssocID="{378B2EA3-13AC-42EA-A008-0DD26C4B10C5}" presName="level2Shape" presStyleLbl="node2" presStyleIdx="2" presStyleCnt="4"/>
      <dgm:spPr/>
    </dgm:pt>
    <dgm:pt modelId="{859E91E5-8BA8-46F6-AFEE-61223F76CDAC}" type="pres">
      <dgm:prSet presAssocID="{378B2EA3-13AC-42EA-A008-0DD26C4B10C5}" presName="hierChild3" presStyleCnt="0"/>
      <dgm:spPr/>
    </dgm:pt>
    <dgm:pt modelId="{F15F3483-D04F-4758-984A-5A4BE6B10BC0}" type="pres">
      <dgm:prSet presAssocID="{1041F2CD-4433-4938-BC3B-043721B7AE10}" presName="Name19" presStyleLbl="parChTrans1D2" presStyleIdx="3" presStyleCnt="4"/>
      <dgm:spPr/>
    </dgm:pt>
    <dgm:pt modelId="{899AB5CC-5DEA-4E80-A54D-12E081626278}" type="pres">
      <dgm:prSet presAssocID="{254952CE-2C5D-4DAA-8B51-54351C542FF3}" presName="Name21" presStyleCnt="0"/>
      <dgm:spPr/>
    </dgm:pt>
    <dgm:pt modelId="{85FC4036-22AD-4DEE-83F6-DCE9CBABB06A}" type="pres">
      <dgm:prSet presAssocID="{254952CE-2C5D-4DAA-8B51-54351C542FF3}" presName="level2Shape" presStyleLbl="node2" presStyleIdx="3" presStyleCnt="4"/>
      <dgm:spPr/>
    </dgm:pt>
    <dgm:pt modelId="{8C53DB11-171D-4F58-B8E6-DEA333680C33}" type="pres">
      <dgm:prSet presAssocID="{254952CE-2C5D-4DAA-8B51-54351C542FF3}" presName="hierChild3" presStyleCnt="0"/>
      <dgm:spPr/>
    </dgm:pt>
    <dgm:pt modelId="{07EFE3E1-08AD-408B-852A-E0281D31A918}" type="pres">
      <dgm:prSet presAssocID="{73C5E156-E5B7-48E6-91FC-5BDA734E6680}" presName="bgShapesFlow" presStyleCnt="0"/>
      <dgm:spPr/>
    </dgm:pt>
  </dgm:ptLst>
  <dgm:cxnLst>
    <dgm:cxn modelId="{73F46904-A517-4D5C-8E5C-C0466C86B209}" type="presOf" srcId="{378B2EA3-13AC-42EA-A008-0DD26C4B10C5}" destId="{0EF0A23C-2E02-4603-8D02-9A8EAC62F168}" srcOrd="0" destOrd="0" presId="urn:microsoft.com/office/officeart/2005/8/layout/hierarchy6"/>
    <dgm:cxn modelId="{F450530F-FF13-4019-B356-A1E18870D3DE}" type="presOf" srcId="{CEA4CDFD-5C7D-4EEE-80C9-7AE1280147C1}" destId="{AFA2FDAC-B829-489D-A8B2-AD98AE7179DD}" srcOrd="0" destOrd="0" presId="urn:microsoft.com/office/officeart/2005/8/layout/hierarchy6"/>
    <dgm:cxn modelId="{80C46C12-B7CE-4D22-AC3A-456C6B658436}" srcId="{25580CAE-2853-4703-B2BE-942BCE87C810}" destId="{FEBA1149-6EFC-416C-A446-DDCB895EA74C}" srcOrd="4" destOrd="0" parTransId="{5DE70CA3-E241-4D4E-8918-2166795D73E6}" sibTransId="{0C182277-738E-49AD-9B75-1F4A26D2D7A3}"/>
    <dgm:cxn modelId="{384CE917-3B65-40D3-8CE2-5B61C9FB269C}" srcId="{25580CAE-2853-4703-B2BE-942BCE87C810}" destId="{7DECE51B-AAC8-43C2-803F-354CC1428D34}" srcOrd="3" destOrd="0" parTransId="{E940ED02-9B7A-48D5-A461-607650B76D0D}" sibTransId="{5A240520-C18B-41A1-BCD2-B76E91F444BC}"/>
    <dgm:cxn modelId="{52AA6422-D8CF-461F-AF32-BCDE609276A2}" type="presOf" srcId="{FEBA1149-6EFC-416C-A446-DDCB895EA74C}" destId="{DC507484-D214-47D9-9D7F-9B91BAAA4767}" srcOrd="0" destOrd="0" presId="urn:microsoft.com/office/officeart/2005/8/layout/hierarchy6"/>
    <dgm:cxn modelId="{47F7FA23-2903-4E63-A2DA-5E14DFB956C6}" type="presOf" srcId="{DEB02BC5-79C8-4049-8A80-055DDB0E1B60}" destId="{70270CA9-42B0-494B-9595-1D96998997DA}" srcOrd="0" destOrd="0" presId="urn:microsoft.com/office/officeart/2005/8/layout/hierarchy6"/>
    <dgm:cxn modelId="{43F5C734-DC32-4252-A467-BC9057117FB5}" srcId="{25580CAE-2853-4703-B2BE-942BCE87C810}" destId="{161C95F2-F7AA-4C43-81D8-9AF4E5235F82}" srcOrd="1" destOrd="0" parTransId="{607715B9-0687-452D-AD1F-B478AAD7AB4A}" sibTransId="{420C92D2-1755-4C32-A85A-477AF48E1114}"/>
    <dgm:cxn modelId="{7891FD37-E435-47C8-832E-162ABFA48947}" type="presOf" srcId="{254952CE-2C5D-4DAA-8B51-54351C542FF3}" destId="{85FC4036-22AD-4DEE-83F6-DCE9CBABB06A}" srcOrd="0" destOrd="0" presId="urn:microsoft.com/office/officeart/2005/8/layout/hierarchy6"/>
    <dgm:cxn modelId="{793FD53A-296F-424E-99B2-BB5FA76791DA}" type="presOf" srcId="{03352A33-E0FC-4D41-A1F1-314E8829B0AF}" destId="{30791FBC-D723-4823-8389-779F7F996E71}" srcOrd="0" destOrd="0" presId="urn:microsoft.com/office/officeart/2005/8/layout/hierarchy6"/>
    <dgm:cxn modelId="{1F87943B-051E-496C-8348-AE6758241DB3}" type="presOf" srcId="{035B82CB-4C08-4558-8F3D-9A52437C2FB5}" destId="{DDE988DE-B022-4C50-9BE1-0401C66BFD2D}" srcOrd="0" destOrd="0" presId="urn:microsoft.com/office/officeart/2005/8/layout/hierarchy6"/>
    <dgm:cxn modelId="{C295075C-A165-4063-BE2E-849E1944CB26}" srcId="{73C5E156-E5B7-48E6-91FC-5BDA734E6680}" destId="{CB7D10A7-E43A-4CED-B251-F39E3E5309FE}" srcOrd="0" destOrd="0" parTransId="{3C91B126-9916-49AC-AA12-B62749D56774}" sibTransId="{88AFE221-6F93-4F03-B0C0-3346599EE25A}"/>
    <dgm:cxn modelId="{C4C6AC5E-F394-43F6-897F-03AE24FACE27}" srcId="{CB7D10A7-E43A-4CED-B251-F39E3E5309FE}" destId="{378B2EA3-13AC-42EA-A008-0DD26C4B10C5}" srcOrd="2" destOrd="0" parTransId="{DEB02BC5-79C8-4049-8A80-055DDB0E1B60}" sibTransId="{9F28801E-292C-4E55-8DB2-9CC470C5BA1C}"/>
    <dgm:cxn modelId="{4FFF255F-80A1-4E04-8D20-402D78FFC998}" srcId="{FEBA1149-6EFC-416C-A446-DDCB895EA74C}" destId="{33DD2F7E-66BD-4947-A60C-A8F0606D75B1}" srcOrd="1" destOrd="0" parTransId="{035B82CB-4C08-4558-8F3D-9A52437C2FB5}" sibTransId="{632452A2-AEF7-404F-9504-AFDA799F1E91}"/>
    <dgm:cxn modelId="{622AAD62-E544-4C42-B954-4089418A6743}" type="presOf" srcId="{F147ED44-823F-4AB0-BCBB-AADAA105F6AC}" destId="{33EA7B44-0F54-4B92-B594-444B2850B349}" srcOrd="0" destOrd="0" presId="urn:microsoft.com/office/officeart/2005/8/layout/hierarchy6"/>
    <dgm:cxn modelId="{3F02BC67-232E-46DD-A2B8-FCDDA495C055}" type="presOf" srcId="{22805CDA-D3EF-43C4-BA8E-500C7777FD32}" destId="{EE194001-EDA3-4678-9FF7-C7E4DBD698EA}" srcOrd="0" destOrd="0" presId="urn:microsoft.com/office/officeart/2005/8/layout/hierarchy6"/>
    <dgm:cxn modelId="{ECD9264F-99EE-43BA-86F1-B84BF8255FCE}" srcId="{CB7D10A7-E43A-4CED-B251-F39E3E5309FE}" destId="{FF93EAA2-09D6-4BB7-83CB-89C46915F14D}" srcOrd="0" destOrd="0" parTransId="{6633B369-E1E7-4EFD-B8F1-E80AC5A0B708}" sibTransId="{1D66ECC2-BD93-452A-A265-3C4CD80DC9FA}"/>
    <dgm:cxn modelId="{56425571-6132-46BB-9841-D2F33B572150}" type="presOf" srcId="{7DECE51B-AAC8-43C2-803F-354CC1428D34}" destId="{0A0646F8-9237-4D43-B5ED-940D75074B13}" srcOrd="0" destOrd="0" presId="urn:microsoft.com/office/officeart/2005/8/layout/hierarchy6"/>
    <dgm:cxn modelId="{2B168674-CD55-4000-8601-B03E63C0A92E}" srcId="{CB7D10A7-E43A-4CED-B251-F39E3E5309FE}" destId="{254952CE-2C5D-4DAA-8B51-54351C542FF3}" srcOrd="3" destOrd="0" parTransId="{1041F2CD-4433-4938-BC3B-043721B7AE10}" sibTransId="{06C7A5C9-F964-4EF1-8CB9-41F98F5CD971}"/>
    <dgm:cxn modelId="{AFC8A377-8B4C-4365-BA73-30B35C3A3AF6}" type="presOf" srcId="{FF93EAA2-09D6-4BB7-83CB-89C46915F14D}" destId="{C376DE22-8BB2-4F5E-9883-0B6FF621B426}" srcOrd="0" destOrd="0" presId="urn:microsoft.com/office/officeart/2005/8/layout/hierarchy6"/>
    <dgm:cxn modelId="{1F592389-7A0C-4DFF-BC4C-3D25689015B9}" type="presOf" srcId="{E940ED02-9B7A-48D5-A461-607650B76D0D}" destId="{3CEFFC28-9D10-4C42-9615-EAEF57621890}" srcOrd="0" destOrd="0" presId="urn:microsoft.com/office/officeart/2005/8/layout/hierarchy6"/>
    <dgm:cxn modelId="{D1E2C190-2125-4A7A-A377-AD1ED1C318FE}" type="presOf" srcId="{33DD2F7E-66BD-4947-A60C-A8F0606D75B1}" destId="{0EC3DAEF-CDC5-4763-AE57-C4E555C291B1}" srcOrd="0" destOrd="0" presId="urn:microsoft.com/office/officeart/2005/8/layout/hierarchy6"/>
    <dgm:cxn modelId="{80541E98-055F-435F-9177-C4CABC15491F}" srcId="{CB7D10A7-E43A-4CED-B251-F39E3E5309FE}" destId="{25580CAE-2853-4703-B2BE-942BCE87C810}" srcOrd="1" destOrd="0" parTransId="{6746C133-13DB-4CD5-B772-A858B280D70E}" sibTransId="{F2BA37B4-7A04-49F7-B42C-7793AF06E12A}"/>
    <dgm:cxn modelId="{0F958F9C-6A2E-4E63-880A-BC15A65F1CC8}" type="presOf" srcId="{161C95F2-F7AA-4C43-81D8-9AF4E5235F82}" destId="{8CC81F3F-0824-4130-941F-158D4C8109D9}" srcOrd="0" destOrd="0" presId="urn:microsoft.com/office/officeart/2005/8/layout/hierarchy6"/>
    <dgm:cxn modelId="{7C22E1A2-31F6-4071-8FB8-9D193851D1D4}" type="presOf" srcId="{73C5E156-E5B7-48E6-91FC-5BDA734E6680}" destId="{C8F0F374-DB37-4DA0-B889-8C18AA491E13}" srcOrd="0" destOrd="0" presId="urn:microsoft.com/office/officeart/2005/8/layout/hierarchy6"/>
    <dgm:cxn modelId="{77B569AE-2E84-40AD-8AAA-D1FC8BC57819}" type="presOf" srcId="{5DE70CA3-E241-4D4E-8918-2166795D73E6}" destId="{53211F66-FF73-4746-956C-E8F2ED834FE3}" srcOrd="0" destOrd="0" presId="urn:microsoft.com/office/officeart/2005/8/layout/hierarchy6"/>
    <dgm:cxn modelId="{589133B0-A862-4F48-908B-53BCA4B19BCC}" srcId="{FEBA1149-6EFC-416C-A446-DDCB895EA74C}" destId="{03352A33-E0FC-4D41-A1F1-314E8829B0AF}" srcOrd="0" destOrd="0" parTransId="{7490AA51-E8C0-4E28-99E2-3B5FBC326F86}" sibTransId="{5DABB347-35B6-4B80-93C6-E066AA36645D}"/>
    <dgm:cxn modelId="{B8FAEFB1-7701-48CE-A88B-5905244CB727}" type="presOf" srcId="{6633B369-E1E7-4EFD-B8F1-E80AC5A0B708}" destId="{6101E455-6051-4E2C-B68B-1030DC914FC6}" srcOrd="0" destOrd="0" presId="urn:microsoft.com/office/officeart/2005/8/layout/hierarchy6"/>
    <dgm:cxn modelId="{BD1AD4BA-445B-49E4-9682-3FC3048DB551}" type="presOf" srcId="{7490AA51-E8C0-4E28-99E2-3B5FBC326F86}" destId="{AEF88AB2-8FBA-4EC0-8BA0-05D621829D06}" srcOrd="0" destOrd="0" presId="urn:microsoft.com/office/officeart/2005/8/layout/hierarchy6"/>
    <dgm:cxn modelId="{E382B9BE-21DD-4D41-9186-FECFA01D1DAB}" type="presOf" srcId="{25580CAE-2853-4703-B2BE-942BCE87C810}" destId="{D3442736-FD17-4E2A-932F-3C73B0B1D26D}" srcOrd="0" destOrd="0" presId="urn:microsoft.com/office/officeart/2005/8/layout/hierarchy6"/>
    <dgm:cxn modelId="{C7B0FABF-FA03-40B8-8951-2CA6288FC962}" type="presOf" srcId="{F64F5F73-9D4A-4DCB-B6C5-CE73F6B205FC}" destId="{A72CB1D9-4B2A-4FA2-A4AD-3B72436CACF4}" srcOrd="0" destOrd="0" presId="urn:microsoft.com/office/officeart/2005/8/layout/hierarchy6"/>
    <dgm:cxn modelId="{49BD94C0-EE32-497B-A187-3212641116CE}" type="presOf" srcId="{6746C133-13DB-4CD5-B772-A858B280D70E}" destId="{4AB8BF22-6F84-4E18-98A3-53E7DCEE7236}" srcOrd="0" destOrd="0" presId="urn:microsoft.com/office/officeart/2005/8/layout/hierarchy6"/>
    <dgm:cxn modelId="{F8B262CF-B94D-4E98-BF3D-700434C33D5E}" srcId="{25580CAE-2853-4703-B2BE-942BCE87C810}" destId="{F64F5F73-9D4A-4DCB-B6C5-CE73F6B205FC}" srcOrd="2" destOrd="0" parTransId="{F147ED44-823F-4AB0-BCBB-AADAA105F6AC}" sibTransId="{239917D9-D332-46A0-A4BA-FEC40AE425ED}"/>
    <dgm:cxn modelId="{264DB7D1-94F9-4168-8F8B-BF53AD224CCB}" type="presOf" srcId="{CB7D10A7-E43A-4CED-B251-F39E3E5309FE}" destId="{938A5FF2-7A0A-4D78-9405-DAD102422EAB}" srcOrd="0" destOrd="0" presId="urn:microsoft.com/office/officeart/2005/8/layout/hierarchy6"/>
    <dgm:cxn modelId="{79BCE8D3-9C89-4D94-A7B3-AC7952C8E01A}" type="presOf" srcId="{607715B9-0687-452D-AD1F-B478AAD7AB4A}" destId="{965DF014-5C03-4DDD-BC15-D084EAB6AF7D}" srcOrd="0" destOrd="0" presId="urn:microsoft.com/office/officeart/2005/8/layout/hierarchy6"/>
    <dgm:cxn modelId="{B66DA5DF-A556-403D-9B1D-57FE46905B82}" type="presOf" srcId="{1041F2CD-4433-4938-BC3B-043721B7AE10}" destId="{F15F3483-D04F-4758-984A-5A4BE6B10BC0}" srcOrd="0" destOrd="0" presId="urn:microsoft.com/office/officeart/2005/8/layout/hierarchy6"/>
    <dgm:cxn modelId="{6A46D1E3-5258-4885-8FBA-B541A1244E26}" srcId="{25580CAE-2853-4703-B2BE-942BCE87C810}" destId="{22805CDA-D3EF-43C4-BA8E-500C7777FD32}" srcOrd="0" destOrd="0" parTransId="{CEA4CDFD-5C7D-4EEE-80C9-7AE1280147C1}" sibTransId="{34D896D8-FA7A-4378-B224-7B0F7B71CDD4}"/>
    <dgm:cxn modelId="{93FC6764-43B7-463B-ADEF-EAC0C4D5DEA8}" type="presParOf" srcId="{C8F0F374-DB37-4DA0-B889-8C18AA491E13}" destId="{66160F73-5921-45F2-966C-76DEB670B3E7}" srcOrd="0" destOrd="0" presId="urn:microsoft.com/office/officeart/2005/8/layout/hierarchy6"/>
    <dgm:cxn modelId="{86B54D87-CBC8-417D-AB10-DE181B3BDBBB}" type="presParOf" srcId="{66160F73-5921-45F2-966C-76DEB670B3E7}" destId="{65069A24-0E9D-4060-A726-54C7617F0E35}" srcOrd="0" destOrd="0" presId="urn:microsoft.com/office/officeart/2005/8/layout/hierarchy6"/>
    <dgm:cxn modelId="{424C216B-0D18-467C-9D28-A14AE6E71747}" type="presParOf" srcId="{65069A24-0E9D-4060-A726-54C7617F0E35}" destId="{049CF908-9007-4AF0-977B-E9F7D7827AE6}" srcOrd="0" destOrd="0" presId="urn:microsoft.com/office/officeart/2005/8/layout/hierarchy6"/>
    <dgm:cxn modelId="{7B63BFC2-5F10-4D79-94CE-7B9A25F07EAA}" type="presParOf" srcId="{049CF908-9007-4AF0-977B-E9F7D7827AE6}" destId="{938A5FF2-7A0A-4D78-9405-DAD102422EAB}" srcOrd="0" destOrd="0" presId="urn:microsoft.com/office/officeart/2005/8/layout/hierarchy6"/>
    <dgm:cxn modelId="{FC4C40F3-FEFA-4862-A5D4-8C6BF273DDDC}" type="presParOf" srcId="{049CF908-9007-4AF0-977B-E9F7D7827AE6}" destId="{3505B151-483C-48D5-BF85-9624F5CEB4C0}" srcOrd="1" destOrd="0" presId="urn:microsoft.com/office/officeart/2005/8/layout/hierarchy6"/>
    <dgm:cxn modelId="{19DAD76F-7920-454D-8C1F-09365AED8000}" type="presParOf" srcId="{3505B151-483C-48D5-BF85-9624F5CEB4C0}" destId="{6101E455-6051-4E2C-B68B-1030DC914FC6}" srcOrd="0" destOrd="0" presId="urn:microsoft.com/office/officeart/2005/8/layout/hierarchy6"/>
    <dgm:cxn modelId="{4F6E0D7A-A105-4A10-9D73-A47BC17046D9}" type="presParOf" srcId="{3505B151-483C-48D5-BF85-9624F5CEB4C0}" destId="{5EA798FE-0E30-49E2-BDBA-50106C0B5C8B}" srcOrd="1" destOrd="0" presId="urn:microsoft.com/office/officeart/2005/8/layout/hierarchy6"/>
    <dgm:cxn modelId="{2879BE16-DDA0-4FC9-9505-13BF8C99BA8D}" type="presParOf" srcId="{5EA798FE-0E30-49E2-BDBA-50106C0B5C8B}" destId="{C376DE22-8BB2-4F5E-9883-0B6FF621B426}" srcOrd="0" destOrd="0" presId="urn:microsoft.com/office/officeart/2005/8/layout/hierarchy6"/>
    <dgm:cxn modelId="{EA810A53-6DFE-411E-A5C5-F9809DA5D9F9}" type="presParOf" srcId="{5EA798FE-0E30-49E2-BDBA-50106C0B5C8B}" destId="{212D9C1B-1824-465E-AA12-017FF9176697}" srcOrd="1" destOrd="0" presId="urn:microsoft.com/office/officeart/2005/8/layout/hierarchy6"/>
    <dgm:cxn modelId="{BBD7A04D-365C-4CE8-9AA6-9789201724C3}" type="presParOf" srcId="{3505B151-483C-48D5-BF85-9624F5CEB4C0}" destId="{4AB8BF22-6F84-4E18-98A3-53E7DCEE7236}" srcOrd="2" destOrd="0" presId="urn:microsoft.com/office/officeart/2005/8/layout/hierarchy6"/>
    <dgm:cxn modelId="{A18D2D9D-534F-4666-8976-C24BEE782B61}" type="presParOf" srcId="{3505B151-483C-48D5-BF85-9624F5CEB4C0}" destId="{EE3E8551-137D-4055-9C19-A628DC1A1E4E}" srcOrd="3" destOrd="0" presId="urn:microsoft.com/office/officeart/2005/8/layout/hierarchy6"/>
    <dgm:cxn modelId="{D80AB0BB-934D-4CA2-85A6-AF0E9EE6CCAF}" type="presParOf" srcId="{EE3E8551-137D-4055-9C19-A628DC1A1E4E}" destId="{D3442736-FD17-4E2A-932F-3C73B0B1D26D}" srcOrd="0" destOrd="0" presId="urn:microsoft.com/office/officeart/2005/8/layout/hierarchy6"/>
    <dgm:cxn modelId="{9B090538-8A3C-4C46-A5B0-3E572B03500D}" type="presParOf" srcId="{EE3E8551-137D-4055-9C19-A628DC1A1E4E}" destId="{29059222-CD1D-4EEE-9C86-CEBAE291C834}" srcOrd="1" destOrd="0" presId="urn:microsoft.com/office/officeart/2005/8/layout/hierarchy6"/>
    <dgm:cxn modelId="{658B694D-5B5E-4559-B30A-7F930A23010A}" type="presParOf" srcId="{29059222-CD1D-4EEE-9C86-CEBAE291C834}" destId="{AFA2FDAC-B829-489D-A8B2-AD98AE7179DD}" srcOrd="0" destOrd="0" presId="urn:microsoft.com/office/officeart/2005/8/layout/hierarchy6"/>
    <dgm:cxn modelId="{19AC3370-3547-4422-B50C-AA93D127A476}" type="presParOf" srcId="{29059222-CD1D-4EEE-9C86-CEBAE291C834}" destId="{0794DFC0-2DC3-4D9F-9C4C-BF46C7CC49CF}" srcOrd="1" destOrd="0" presId="urn:microsoft.com/office/officeart/2005/8/layout/hierarchy6"/>
    <dgm:cxn modelId="{A9775041-77AE-4D1B-BC01-66FABE3382DA}" type="presParOf" srcId="{0794DFC0-2DC3-4D9F-9C4C-BF46C7CC49CF}" destId="{EE194001-EDA3-4678-9FF7-C7E4DBD698EA}" srcOrd="0" destOrd="0" presId="urn:microsoft.com/office/officeart/2005/8/layout/hierarchy6"/>
    <dgm:cxn modelId="{4F746669-FABC-4BA6-A86D-D1A4C40FADDD}" type="presParOf" srcId="{0794DFC0-2DC3-4D9F-9C4C-BF46C7CC49CF}" destId="{AD783808-520E-4833-B104-69358468E9D2}" srcOrd="1" destOrd="0" presId="urn:microsoft.com/office/officeart/2005/8/layout/hierarchy6"/>
    <dgm:cxn modelId="{2F2F53E9-B05D-4870-BDA6-945822EB3759}" type="presParOf" srcId="{29059222-CD1D-4EEE-9C86-CEBAE291C834}" destId="{965DF014-5C03-4DDD-BC15-D084EAB6AF7D}" srcOrd="2" destOrd="0" presId="urn:microsoft.com/office/officeart/2005/8/layout/hierarchy6"/>
    <dgm:cxn modelId="{BC01E51B-2036-449A-A160-841978A1CA00}" type="presParOf" srcId="{29059222-CD1D-4EEE-9C86-CEBAE291C834}" destId="{AA8B766E-385B-48EA-A58A-89A5434BE4D6}" srcOrd="3" destOrd="0" presId="urn:microsoft.com/office/officeart/2005/8/layout/hierarchy6"/>
    <dgm:cxn modelId="{B8E11C93-2426-4362-8189-6CC1BECE2345}" type="presParOf" srcId="{AA8B766E-385B-48EA-A58A-89A5434BE4D6}" destId="{8CC81F3F-0824-4130-941F-158D4C8109D9}" srcOrd="0" destOrd="0" presId="urn:microsoft.com/office/officeart/2005/8/layout/hierarchy6"/>
    <dgm:cxn modelId="{5760F858-5A94-4804-B4FD-74A9D10377A1}" type="presParOf" srcId="{AA8B766E-385B-48EA-A58A-89A5434BE4D6}" destId="{3B8C6D90-FED7-4451-99C4-9DF45BA1D770}" srcOrd="1" destOrd="0" presId="urn:microsoft.com/office/officeart/2005/8/layout/hierarchy6"/>
    <dgm:cxn modelId="{1709009D-B28A-491E-A168-8240ADDABAFB}" type="presParOf" srcId="{29059222-CD1D-4EEE-9C86-CEBAE291C834}" destId="{33EA7B44-0F54-4B92-B594-444B2850B349}" srcOrd="4" destOrd="0" presId="urn:microsoft.com/office/officeart/2005/8/layout/hierarchy6"/>
    <dgm:cxn modelId="{4CD5CDFA-98E2-4BC8-A028-34C594E6233C}" type="presParOf" srcId="{29059222-CD1D-4EEE-9C86-CEBAE291C834}" destId="{6FC493AA-E23D-49FE-949F-9AC4BBA21049}" srcOrd="5" destOrd="0" presId="urn:microsoft.com/office/officeart/2005/8/layout/hierarchy6"/>
    <dgm:cxn modelId="{B2A29C5B-F879-49B7-95DD-465EE6E7B1AB}" type="presParOf" srcId="{6FC493AA-E23D-49FE-949F-9AC4BBA21049}" destId="{A72CB1D9-4B2A-4FA2-A4AD-3B72436CACF4}" srcOrd="0" destOrd="0" presId="urn:microsoft.com/office/officeart/2005/8/layout/hierarchy6"/>
    <dgm:cxn modelId="{03234CF4-2695-4AAC-B147-57EEFA68BD50}" type="presParOf" srcId="{6FC493AA-E23D-49FE-949F-9AC4BBA21049}" destId="{52BC8C4C-F0AA-40DC-A13B-85EEB6B219CD}" srcOrd="1" destOrd="0" presId="urn:microsoft.com/office/officeart/2005/8/layout/hierarchy6"/>
    <dgm:cxn modelId="{17DB3BF3-62F6-4C9B-9966-10AB18BC8561}" type="presParOf" srcId="{29059222-CD1D-4EEE-9C86-CEBAE291C834}" destId="{3CEFFC28-9D10-4C42-9615-EAEF57621890}" srcOrd="6" destOrd="0" presId="urn:microsoft.com/office/officeart/2005/8/layout/hierarchy6"/>
    <dgm:cxn modelId="{18EC1798-8FA1-43FE-9BFE-3E95D33AAD35}" type="presParOf" srcId="{29059222-CD1D-4EEE-9C86-CEBAE291C834}" destId="{A37A5324-4176-4271-883A-5F27B5AF76DA}" srcOrd="7" destOrd="0" presId="urn:microsoft.com/office/officeart/2005/8/layout/hierarchy6"/>
    <dgm:cxn modelId="{5C802BD7-7EC2-4978-B52A-A0C8E79BEE46}" type="presParOf" srcId="{A37A5324-4176-4271-883A-5F27B5AF76DA}" destId="{0A0646F8-9237-4D43-B5ED-940D75074B13}" srcOrd="0" destOrd="0" presId="urn:microsoft.com/office/officeart/2005/8/layout/hierarchy6"/>
    <dgm:cxn modelId="{0A60508B-5E84-4F48-B004-9C5B40D3FA17}" type="presParOf" srcId="{A37A5324-4176-4271-883A-5F27B5AF76DA}" destId="{852263D7-E361-46CD-9584-21FFFCD63577}" srcOrd="1" destOrd="0" presId="urn:microsoft.com/office/officeart/2005/8/layout/hierarchy6"/>
    <dgm:cxn modelId="{D5A5DCDA-FC72-4ABE-B828-9A3C6A9BFC8A}" type="presParOf" srcId="{29059222-CD1D-4EEE-9C86-CEBAE291C834}" destId="{53211F66-FF73-4746-956C-E8F2ED834FE3}" srcOrd="8" destOrd="0" presId="urn:microsoft.com/office/officeart/2005/8/layout/hierarchy6"/>
    <dgm:cxn modelId="{F8A2DA27-08FF-4F1E-9274-9E69D4A9BCF6}" type="presParOf" srcId="{29059222-CD1D-4EEE-9C86-CEBAE291C834}" destId="{F784B679-AD44-4D2F-87DF-1B7154425505}" srcOrd="9" destOrd="0" presId="urn:microsoft.com/office/officeart/2005/8/layout/hierarchy6"/>
    <dgm:cxn modelId="{78660789-0902-4358-A8BD-871C86C4EC20}" type="presParOf" srcId="{F784B679-AD44-4D2F-87DF-1B7154425505}" destId="{DC507484-D214-47D9-9D7F-9B91BAAA4767}" srcOrd="0" destOrd="0" presId="urn:microsoft.com/office/officeart/2005/8/layout/hierarchy6"/>
    <dgm:cxn modelId="{357A73D9-89E1-48B6-866A-818FE55A3846}" type="presParOf" srcId="{F784B679-AD44-4D2F-87DF-1B7154425505}" destId="{3BD98AF5-A923-44FE-A2B4-DED43C829C17}" srcOrd="1" destOrd="0" presId="urn:microsoft.com/office/officeart/2005/8/layout/hierarchy6"/>
    <dgm:cxn modelId="{D06CDFB5-6412-46C5-8663-544979EB5621}" type="presParOf" srcId="{3BD98AF5-A923-44FE-A2B4-DED43C829C17}" destId="{AEF88AB2-8FBA-4EC0-8BA0-05D621829D06}" srcOrd="0" destOrd="0" presId="urn:microsoft.com/office/officeart/2005/8/layout/hierarchy6"/>
    <dgm:cxn modelId="{692431B5-5DA2-4DE2-9277-3A422A0B10CC}" type="presParOf" srcId="{3BD98AF5-A923-44FE-A2B4-DED43C829C17}" destId="{3520C2E3-F8EF-4018-8476-3717F6B64C11}" srcOrd="1" destOrd="0" presId="urn:microsoft.com/office/officeart/2005/8/layout/hierarchy6"/>
    <dgm:cxn modelId="{6B016C9E-89AE-47C9-B9E1-77070DE140B9}" type="presParOf" srcId="{3520C2E3-F8EF-4018-8476-3717F6B64C11}" destId="{30791FBC-D723-4823-8389-779F7F996E71}" srcOrd="0" destOrd="0" presId="urn:microsoft.com/office/officeart/2005/8/layout/hierarchy6"/>
    <dgm:cxn modelId="{B009F8DD-BD76-4993-92B0-2A120A530582}" type="presParOf" srcId="{3520C2E3-F8EF-4018-8476-3717F6B64C11}" destId="{0C290A52-9A0A-4397-81E5-B08103FF79E5}" srcOrd="1" destOrd="0" presId="urn:microsoft.com/office/officeart/2005/8/layout/hierarchy6"/>
    <dgm:cxn modelId="{DACBECBF-794E-4364-B938-EBD64D6C5A6E}" type="presParOf" srcId="{3BD98AF5-A923-44FE-A2B4-DED43C829C17}" destId="{DDE988DE-B022-4C50-9BE1-0401C66BFD2D}" srcOrd="2" destOrd="0" presId="urn:microsoft.com/office/officeart/2005/8/layout/hierarchy6"/>
    <dgm:cxn modelId="{8458B032-2844-4CFB-9E1C-BD22CC8D435C}" type="presParOf" srcId="{3BD98AF5-A923-44FE-A2B4-DED43C829C17}" destId="{B0D033D8-137E-4EF2-A920-E4A986840728}" srcOrd="3" destOrd="0" presId="urn:microsoft.com/office/officeart/2005/8/layout/hierarchy6"/>
    <dgm:cxn modelId="{F5E04A2F-B2FF-4200-8DFB-9DF0D1B3BF8D}" type="presParOf" srcId="{B0D033D8-137E-4EF2-A920-E4A986840728}" destId="{0EC3DAEF-CDC5-4763-AE57-C4E555C291B1}" srcOrd="0" destOrd="0" presId="urn:microsoft.com/office/officeart/2005/8/layout/hierarchy6"/>
    <dgm:cxn modelId="{61C088A4-E92D-41BB-A8F4-CC72908384D3}" type="presParOf" srcId="{B0D033D8-137E-4EF2-A920-E4A986840728}" destId="{964E8439-DA2E-45FB-8B0D-AA7220F73589}" srcOrd="1" destOrd="0" presId="urn:microsoft.com/office/officeart/2005/8/layout/hierarchy6"/>
    <dgm:cxn modelId="{6D96E376-6DC2-4EE1-858F-64C55896D323}" type="presParOf" srcId="{3505B151-483C-48D5-BF85-9624F5CEB4C0}" destId="{70270CA9-42B0-494B-9595-1D96998997DA}" srcOrd="4" destOrd="0" presId="urn:microsoft.com/office/officeart/2005/8/layout/hierarchy6"/>
    <dgm:cxn modelId="{3D3799DB-9033-44C4-B8E1-BBE69E680A36}" type="presParOf" srcId="{3505B151-483C-48D5-BF85-9624F5CEB4C0}" destId="{257511FC-E9A2-4581-A42D-92B3A195253C}" srcOrd="5" destOrd="0" presId="urn:microsoft.com/office/officeart/2005/8/layout/hierarchy6"/>
    <dgm:cxn modelId="{06029B8A-B6BD-4B09-A9FA-64C8BE58D801}" type="presParOf" srcId="{257511FC-E9A2-4581-A42D-92B3A195253C}" destId="{0EF0A23C-2E02-4603-8D02-9A8EAC62F168}" srcOrd="0" destOrd="0" presId="urn:microsoft.com/office/officeart/2005/8/layout/hierarchy6"/>
    <dgm:cxn modelId="{4A87BF16-0EAE-4881-B6B3-8A970C7A66A9}" type="presParOf" srcId="{257511FC-E9A2-4581-A42D-92B3A195253C}" destId="{859E91E5-8BA8-46F6-AFEE-61223F76CDAC}" srcOrd="1" destOrd="0" presId="urn:microsoft.com/office/officeart/2005/8/layout/hierarchy6"/>
    <dgm:cxn modelId="{2834BD8C-71C5-43B2-90D5-24E1020F518A}" type="presParOf" srcId="{3505B151-483C-48D5-BF85-9624F5CEB4C0}" destId="{F15F3483-D04F-4758-984A-5A4BE6B10BC0}" srcOrd="6" destOrd="0" presId="urn:microsoft.com/office/officeart/2005/8/layout/hierarchy6"/>
    <dgm:cxn modelId="{3249E5A7-807D-4471-BEF4-A4D4C5AB1C3F}" type="presParOf" srcId="{3505B151-483C-48D5-BF85-9624F5CEB4C0}" destId="{899AB5CC-5DEA-4E80-A54D-12E081626278}" srcOrd="7" destOrd="0" presId="urn:microsoft.com/office/officeart/2005/8/layout/hierarchy6"/>
    <dgm:cxn modelId="{54111204-B54E-4DED-BD0A-E85FBD6B79AC}" type="presParOf" srcId="{899AB5CC-5DEA-4E80-A54D-12E081626278}" destId="{85FC4036-22AD-4DEE-83F6-DCE9CBABB06A}" srcOrd="0" destOrd="0" presId="urn:microsoft.com/office/officeart/2005/8/layout/hierarchy6"/>
    <dgm:cxn modelId="{7CA1C624-5C85-4877-9216-A376F9E5E778}" type="presParOf" srcId="{899AB5CC-5DEA-4E80-A54D-12E081626278}" destId="{8C53DB11-171D-4F58-B8E6-DEA333680C33}" srcOrd="1" destOrd="0" presId="urn:microsoft.com/office/officeart/2005/8/layout/hierarchy6"/>
    <dgm:cxn modelId="{49608E15-CF5E-4624-A8D1-685F0B6B717E}" type="presParOf" srcId="{C8F0F374-DB37-4DA0-B889-8C18AA491E13}" destId="{07EFE3E1-08AD-408B-852A-E0281D31A918}"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11ED1F-1C45-492E-991B-13E167175F7F}"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8BB3B08F-CA9F-4655-8251-93BDD7C809A6}">
      <dgm:prSet phldrT="[Text]"/>
      <dgm:spPr>
        <a:solidFill>
          <a:schemeClr val="tx2"/>
        </a:solidFill>
      </dgm:spPr>
      <dgm:t>
        <a:bodyPr/>
        <a:lstStyle/>
        <a:p>
          <a:r>
            <a:rPr lang="en-US"/>
            <a:t>Dampens Component Vibration</a:t>
          </a:r>
        </a:p>
      </dgm:t>
    </dgm:pt>
    <dgm:pt modelId="{E49C2A22-D1A5-4E48-8EDE-7F9AF3D67B74}" type="parTrans" cxnId="{93C4CCF2-6904-4071-8E04-92524C2ABE0D}">
      <dgm:prSet/>
      <dgm:spPr/>
      <dgm:t>
        <a:bodyPr/>
        <a:lstStyle/>
        <a:p>
          <a:endParaRPr lang="en-US"/>
        </a:p>
      </dgm:t>
    </dgm:pt>
    <dgm:pt modelId="{42627443-93D4-481F-AD55-7C8489653410}" type="sibTrans" cxnId="{93C4CCF2-6904-4071-8E04-92524C2ABE0D}">
      <dgm:prSet/>
      <dgm:spPr/>
      <dgm:t>
        <a:bodyPr/>
        <a:lstStyle/>
        <a:p>
          <a:endParaRPr lang="en-US"/>
        </a:p>
      </dgm:t>
    </dgm:pt>
    <dgm:pt modelId="{C6F584B8-AC7D-41DB-A38C-D4AFFE73C522}">
      <dgm:prSet phldrT="[Text]"/>
      <dgm:spPr/>
      <dgm:t>
        <a:bodyPr/>
        <a:lstStyle/>
        <a:p>
          <a:r>
            <a:rPr lang="en-US">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Ns/m</a:t>
          </a:r>
          <a:endParaRPr lang="en-US"/>
        </a:p>
      </dgm:t>
    </dgm:pt>
    <dgm:pt modelId="{96B6FCDD-A7D1-4D9E-A77E-D6B7F9678D71}" type="parTrans" cxnId="{19FE92C9-4702-4BB1-9CD9-4E10108C2AFC}">
      <dgm:prSet/>
      <dgm:spPr/>
      <dgm:t>
        <a:bodyPr/>
        <a:lstStyle/>
        <a:p>
          <a:endParaRPr lang="en-US"/>
        </a:p>
      </dgm:t>
    </dgm:pt>
    <dgm:pt modelId="{6C9807EB-F0F6-488B-A211-43212479D116}" type="sibTrans" cxnId="{19FE92C9-4702-4BB1-9CD9-4E10108C2AFC}">
      <dgm:prSet/>
      <dgm:spPr/>
      <dgm:t>
        <a:bodyPr/>
        <a:lstStyle/>
        <a:p>
          <a:endParaRPr lang="en-US"/>
        </a:p>
      </dgm:t>
    </dgm:pt>
    <dgm:pt modelId="{C9B0EDA5-3F45-4CE3-B828-8C0AAEFA1B9B}">
      <dgm:prSet phldrT="[Text]"/>
      <dgm:spPr>
        <a:solidFill>
          <a:schemeClr val="tx2"/>
        </a:solidFill>
      </dgm:spPr>
      <dgm:t>
        <a:bodyPr/>
        <a:lstStyle/>
        <a:p>
          <a:r>
            <a:rPr lang="en-US"/>
            <a:t>Rotation about all Axes</a:t>
          </a:r>
        </a:p>
      </dgm:t>
    </dgm:pt>
    <dgm:pt modelId="{A4523974-676F-4CD3-862B-5E97D9DBC58F}" type="parTrans" cxnId="{FD4DE548-1D66-4F68-A123-43364261A246}">
      <dgm:prSet/>
      <dgm:spPr/>
      <dgm:t>
        <a:bodyPr/>
        <a:lstStyle/>
        <a:p>
          <a:endParaRPr lang="en-US"/>
        </a:p>
      </dgm:t>
    </dgm:pt>
    <dgm:pt modelId="{0DCB23C2-1291-499F-A8A9-E845A53E3D85}" type="sibTrans" cxnId="{FD4DE548-1D66-4F68-A123-43364261A246}">
      <dgm:prSet/>
      <dgm:spPr/>
      <dgm:t>
        <a:bodyPr/>
        <a:lstStyle/>
        <a:p>
          <a:endParaRPr lang="en-US"/>
        </a:p>
      </dgm:t>
    </dgm:pt>
    <dgm:pt modelId="{52268DDB-B003-4CFD-ABBB-6B22E7977893}">
      <dgm:prSet phldrT="[Text]"/>
      <dgm:spPr/>
      <dgm:t>
        <a:bodyPr/>
        <a:lstStyle/>
        <a:p>
          <a:r>
            <a:rPr lang="en-US">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360 deg</a:t>
          </a:r>
          <a:endParaRPr lang="en-US"/>
        </a:p>
      </dgm:t>
    </dgm:pt>
    <dgm:pt modelId="{837BD7F9-FC67-45F7-8A96-DFD184097B61}" type="parTrans" cxnId="{03640B6E-8461-4426-8AC2-AF129950194D}">
      <dgm:prSet/>
      <dgm:spPr/>
      <dgm:t>
        <a:bodyPr/>
        <a:lstStyle/>
        <a:p>
          <a:endParaRPr lang="en-US"/>
        </a:p>
      </dgm:t>
    </dgm:pt>
    <dgm:pt modelId="{288F95C7-3D26-466E-8D0C-01AC6B4641D1}" type="sibTrans" cxnId="{03640B6E-8461-4426-8AC2-AF129950194D}">
      <dgm:prSet/>
      <dgm:spPr/>
      <dgm:t>
        <a:bodyPr/>
        <a:lstStyle/>
        <a:p>
          <a:endParaRPr lang="en-US"/>
        </a:p>
      </dgm:t>
    </dgm:pt>
    <dgm:pt modelId="{62C3A18F-1CAE-4CB6-B664-ABB92E3DE63F}" type="pres">
      <dgm:prSet presAssocID="{7A11ED1F-1C45-492E-991B-13E167175F7F}" presName="Name0" presStyleCnt="0">
        <dgm:presLayoutVars>
          <dgm:chPref val="3"/>
          <dgm:dir/>
          <dgm:animLvl val="lvl"/>
          <dgm:resizeHandles/>
        </dgm:presLayoutVars>
      </dgm:prSet>
      <dgm:spPr/>
    </dgm:pt>
    <dgm:pt modelId="{5CA2CF02-A22E-42A2-8BE7-55B840C146CC}" type="pres">
      <dgm:prSet presAssocID="{8BB3B08F-CA9F-4655-8251-93BDD7C809A6}" presName="horFlow" presStyleCnt="0"/>
      <dgm:spPr/>
    </dgm:pt>
    <dgm:pt modelId="{2503707C-BFEB-4EBA-82DD-E360D1202D01}" type="pres">
      <dgm:prSet presAssocID="{8BB3B08F-CA9F-4655-8251-93BDD7C809A6}" presName="bigChev" presStyleLbl="node1" presStyleIdx="0" presStyleCnt="2"/>
      <dgm:spPr/>
    </dgm:pt>
    <dgm:pt modelId="{7D893FC9-4DF9-4A4F-BE99-997BCA99D30C}" type="pres">
      <dgm:prSet presAssocID="{96B6FCDD-A7D1-4D9E-A77E-D6B7F9678D71}" presName="parTrans" presStyleCnt="0"/>
      <dgm:spPr/>
    </dgm:pt>
    <dgm:pt modelId="{3E236AF0-9E5C-44B4-9C88-515EB7A3D638}" type="pres">
      <dgm:prSet presAssocID="{C6F584B8-AC7D-41DB-A38C-D4AFFE73C522}" presName="node" presStyleLbl="alignAccFollowNode1" presStyleIdx="0" presStyleCnt="2">
        <dgm:presLayoutVars>
          <dgm:bulletEnabled val="1"/>
        </dgm:presLayoutVars>
      </dgm:prSet>
      <dgm:spPr/>
    </dgm:pt>
    <dgm:pt modelId="{09C35819-899A-4914-BB38-69B6396CFDDC}" type="pres">
      <dgm:prSet presAssocID="{8BB3B08F-CA9F-4655-8251-93BDD7C809A6}" presName="vSp" presStyleCnt="0"/>
      <dgm:spPr/>
    </dgm:pt>
    <dgm:pt modelId="{73A2D849-0A28-489B-A57A-7C0812A12AA0}" type="pres">
      <dgm:prSet presAssocID="{C9B0EDA5-3F45-4CE3-B828-8C0AAEFA1B9B}" presName="horFlow" presStyleCnt="0"/>
      <dgm:spPr/>
    </dgm:pt>
    <dgm:pt modelId="{06C53297-B4FC-4C2F-B645-8ECC197648CC}" type="pres">
      <dgm:prSet presAssocID="{C9B0EDA5-3F45-4CE3-B828-8C0AAEFA1B9B}" presName="bigChev" presStyleLbl="node1" presStyleIdx="1" presStyleCnt="2"/>
      <dgm:spPr/>
    </dgm:pt>
    <dgm:pt modelId="{EF4B6A8A-1EDA-4CF5-B606-D5F4477E7883}" type="pres">
      <dgm:prSet presAssocID="{837BD7F9-FC67-45F7-8A96-DFD184097B61}" presName="parTrans" presStyleCnt="0"/>
      <dgm:spPr/>
    </dgm:pt>
    <dgm:pt modelId="{13F698DF-F8CF-4C0C-9E90-CBC2EC033FE2}" type="pres">
      <dgm:prSet presAssocID="{52268DDB-B003-4CFD-ABBB-6B22E7977893}" presName="node" presStyleLbl="alignAccFollowNode1" presStyleIdx="1" presStyleCnt="2">
        <dgm:presLayoutVars>
          <dgm:bulletEnabled val="1"/>
        </dgm:presLayoutVars>
      </dgm:prSet>
      <dgm:spPr/>
    </dgm:pt>
  </dgm:ptLst>
  <dgm:cxnLst>
    <dgm:cxn modelId="{61307800-3369-4879-B45E-FCDA0CBBCC67}" type="presOf" srcId="{7A11ED1F-1C45-492E-991B-13E167175F7F}" destId="{62C3A18F-1CAE-4CB6-B664-ABB92E3DE63F}" srcOrd="0" destOrd="0" presId="urn:microsoft.com/office/officeart/2005/8/layout/lProcess3"/>
    <dgm:cxn modelId="{FD4DE548-1D66-4F68-A123-43364261A246}" srcId="{7A11ED1F-1C45-492E-991B-13E167175F7F}" destId="{C9B0EDA5-3F45-4CE3-B828-8C0AAEFA1B9B}" srcOrd="1" destOrd="0" parTransId="{A4523974-676F-4CD3-862B-5E97D9DBC58F}" sibTransId="{0DCB23C2-1291-499F-A8A9-E845A53E3D85}"/>
    <dgm:cxn modelId="{03640B6E-8461-4426-8AC2-AF129950194D}" srcId="{C9B0EDA5-3F45-4CE3-B828-8C0AAEFA1B9B}" destId="{52268DDB-B003-4CFD-ABBB-6B22E7977893}" srcOrd="0" destOrd="0" parTransId="{837BD7F9-FC67-45F7-8A96-DFD184097B61}" sibTransId="{288F95C7-3D26-466E-8D0C-01AC6B4641D1}"/>
    <dgm:cxn modelId="{0133A956-85A6-482B-AB60-03C409C4671A}" type="presOf" srcId="{8BB3B08F-CA9F-4655-8251-93BDD7C809A6}" destId="{2503707C-BFEB-4EBA-82DD-E360D1202D01}" srcOrd="0" destOrd="0" presId="urn:microsoft.com/office/officeart/2005/8/layout/lProcess3"/>
    <dgm:cxn modelId="{77CF0F85-D072-4490-A7B0-8F6B0D5EE79B}" type="presOf" srcId="{C6F584B8-AC7D-41DB-A38C-D4AFFE73C522}" destId="{3E236AF0-9E5C-44B4-9C88-515EB7A3D638}" srcOrd="0" destOrd="0" presId="urn:microsoft.com/office/officeart/2005/8/layout/lProcess3"/>
    <dgm:cxn modelId="{22DC8EA7-99E7-49F9-9DF6-DA3B25822726}" type="presOf" srcId="{52268DDB-B003-4CFD-ABBB-6B22E7977893}" destId="{13F698DF-F8CF-4C0C-9E90-CBC2EC033FE2}" srcOrd="0" destOrd="0" presId="urn:microsoft.com/office/officeart/2005/8/layout/lProcess3"/>
    <dgm:cxn modelId="{19FE92C9-4702-4BB1-9CD9-4E10108C2AFC}" srcId="{8BB3B08F-CA9F-4655-8251-93BDD7C809A6}" destId="{C6F584B8-AC7D-41DB-A38C-D4AFFE73C522}" srcOrd="0" destOrd="0" parTransId="{96B6FCDD-A7D1-4D9E-A77E-D6B7F9678D71}" sibTransId="{6C9807EB-F0F6-488B-A211-43212479D116}"/>
    <dgm:cxn modelId="{59F9EBE6-DA54-4338-B46E-A0097345D49D}" type="presOf" srcId="{C9B0EDA5-3F45-4CE3-B828-8C0AAEFA1B9B}" destId="{06C53297-B4FC-4C2F-B645-8ECC197648CC}" srcOrd="0" destOrd="0" presId="urn:microsoft.com/office/officeart/2005/8/layout/lProcess3"/>
    <dgm:cxn modelId="{93C4CCF2-6904-4071-8E04-92524C2ABE0D}" srcId="{7A11ED1F-1C45-492E-991B-13E167175F7F}" destId="{8BB3B08F-CA9F-4655-8251-93BDD7C809A6}" srcOrd="0" destOrd="0" parTransId="{E49C2A22-D1A5-4E48-8EDE-7F9AF3D67B74}" sibTransId="{42627443-93D4-481F-AD55-7C8489653410}"/>
    <dgm:cxn modelId="{A96C680D-CBF7-4B1B-8CC6-84AEA824B35B}" type="presParOf" srcId="{62C3A18F-1CAE-4CB6-B664-ABB92E3DE63F}" destId="{5CA2CF02-A22E-42A2-8BE7-55B840C146CC}" srcOrd="0" destOrd="0" presId="urn:microsoft.com/office/officeart/2005/8/layout/lProcess3"/>
    <dgm:cxn modelId="{BCD7618B-E8E0-4D1A-9FCF-125CDD43F1EB}" type="presParOf" srcId="{5CA2CF02-A22E-42A2-8BE7-55B840C146CC}" destId="{2503707C-BFEB-4EBA-82DD-E360D1202D01}" srcOrd="0" destOrd="0" presId="urn:microsoft.com/office/officeart/2005/8/layout/lProcess3"/>
    <dgm:cxn modelId="{8757D17C-0507-4615-AB09-84F730918420}" type="presParOf" srcId="{5CA2CF02-A22E-42A2-8BE7-55B840C146CC}" destId="{7D893FC9-4DF9-4A4F-BE99-997BCA99D30C}" srcOrd="1" destOrd="0" presId="urn:microsoft.com/office/officeart/2005/8/layout/lProcess3"/>
    <dgm:cxn modelId="{FA70E35B-5DF3-41AA-AC5D-2D8213941ACF}" type="presParOf" srcId="{5CA2CF02-A22E-42A2-8BE7-55B840C146CC}" destId="{3E236AF0-9E5C-44B4-9C88-515EB7A3D638}" srcOrd="2" destOrd="0" presId="urn:microsoft.com/office/officeart/2005/8/layout/lProcess3"/>
    <dgm:cxn modelId="{6F7AFEB6-20C8-483B-9375-DCD84DD85A0D}" type="presParOf" srcId="{62C3A18F-1CAE-4CB6-B664-ABB92E3DE63F}" destId="{09C35819-899A-4914-BB38-69B6396CFDDC}" srcOrd="1" destOrd="0" presId="urn:microsoft.com/office/officeart/2005/8/layout/lProcess3"/>
    <dgm:cxn modelId="{D90F42B2-F31C-46BB-8041-3C44AFD6A57B}" type="presParOf" srcId="{62C3A18F-1CAE-4CB6-B664-ABB92E3DE63F}" destId="{73A2D849-0A28-489B-A57A-7C0812A12AA0}" srcOrd="2" destOrd="0" presId="urn:microsoft.com/office/officeart/2005/8/layout/lProcess3"/>
    <dgm:cxn modelId="{05803901-7ADD-4126-94AF-4485DC317E36}" type="presParOf" srcId="{73A2D849-0A28-489B-A57A-7C0812A12AA0}" destId="{06C53297-B4FC-4C2F-B645-8ECC197648CC}" srcOrd="0" destOrd="0" presId="urn:microsoft.com/office/officeart/2005/8/layout/lProcess3"/>
    <dgm:cxn modelId="{3D3F6AC3-060A-477F-95B8-84A5E64C01EB}" type="presParOf" srcId="{73A2D849-0A28-489B-A57A-7C0812A12AA0}" destId="{EF4B6A8A-1EDA-4CF5-B606-D5F4477E7883}" srcOrd="1" destOrd="0" presId="urn:microsoft.com/office/officeart/2005/8/layout/lProcess3"/>
    <dgm:cxn modelId="{2F1226A2-7FB2-47D1-9DDE-6F221FBA16A9}" type="presParOf" srcId="{73A2D849-0A28-489B-A57A-7C0812A12AA0}" destId="{13F698DF-F8CF-4C0C-9E90-CBC2EC033FE2}"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73C5E156-E5B7-48E6-91FC-5BDA734E668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CB7D10A7-E43A-4CED-B251-F39E3E5309FE}">
      <dgm:prSet phldrT="[Text]"/>
      <dgm:spPr>
        <a:solidFill>
          <a:srgbClr val="697688"/>
        </a:solidFill>
        <a:ln w="28575">
          <a:noFill/>
        </a:ln>
      </dgm:spPr>
      <dgm:t>
        <a:bodyPr/>
        <a:lstStyle/>
        <a:p>
          <a:r>
            <a:rPr lang="en-US">
              <a:solidFill>
                <a:schemeClr val="bg1"/>
              </a:solidFill>
            </a:rPr>
            <a:t>F1TENTH Chassis</a:t>
          </a:r>
        </a:p>
      </dgm:t>
    </dgm:pt>
    <dgm:pt modelId="{3C91B126-9916-49AC-AA12-B62749D56774}" type="parTrans" cxnId="{C295075C-A165-4063-BE2E-849E1944CB26}">
      <dgm:prSet/>
      <dgm:spPr/>
      <dgm:t>
        <a:bodyPr/>
        <a:lstStyle/>
        <a:p>
          <a:endParaRPr lang="en-US"/>
        </a:p>
      </dgm:t>
    </dgm:pt>
    <dgm:pt modelId="{88AFE221-6F93-4F03-B0C0-3346599EE25A}" type="sibTrans" cxnId="{C295075C-A165-4063-BE2E-849E1944CB26}">
      <dgm:prSet/>
      <dgm:spPr/>
      <dgm:t>
        <a:bodyPr/>
        <a:lstStyle/>
        <a:p>
          <a:endParaRPr lang="en-US"/>
        </a:p>
      </dgm:t>
    </dgm:pt>
    <dgm:pt modelId="{FF93EAA2-09D6-4BB7-83CB-89C46915F14D}">
      <dgm:prSet phldrT="[Text]"/>
      <dgm:spPr>
        <a:solidFill>
          <a:srgbClr val="F5B98F"/>
        </a:solidFill>
        <a:ln w="28575">
          <a:noFill/>
        </a:ln>
      </dgm:spPr>
      <dgm:t>
        <a:bodyPr/>
        <a:lstStyle/>
        <a:p>
          <a:r>
            <a:rPr lang="en-US">
              <a:solidFill>
                <a:schemeClr val="bg1"/>
              </a:solidFill>
            </a:rPr>
            <a:t>Movement</a:t>
          </a:r>
        </a:p>
      </dgm:t>
    </dgm:pt>
    <dgm:pt modelId="{6633B369-E1E7-4EFD-B8F1-E80AC5A0B708}" type="parTrans" cxnId="{ECD9264F-99EE-43BA-86F1-B84BF8255FCE}">
      <dgm:prSet/>
      <dgm:spPr>
        <a:solidFill>
          <a:srgbClr val="F3AD8B"/>
        </a:solidFill>
        <a:ln w="19050">
          <a:solidFill>
            <a:srgbClr val="F3AD8B"/>
          </a:solidFill>
        </a:ln>
      </dgm:spPr>
      <dgm:t>
        <a:bodyPr/>
        <a:lstStyle/>
        <a:p>
          <a:endParaRPr lang="en-US"/>
        </a:p>
      </dgm:t>
    </dgm:pt>
    <dgm:pt modelId="{1D66ECC2-BD93-452A-A265-3C4CD80DC9FA}" type="sibTrans" cxnId="{ECD9264F-99EE-43BA-86F1-B84BF8255FCE}">
      <dgm:prSet/>
      <dgm:spPr/>
      <dgm:t>
        <a:bodyPr/>
        <a:lstStyle/>
        <a:p>
          <a:endParaRPr lang="en-US"/>
        </a:p>
      </dgm:t>
    </dgm:pt>
    <dgm:pt modelId="{25580CAE-2853-4703-B2BE-942BCE87C810}">
      <dgm:prSet phldrT="[Text]"/>
      <dgm:spPr>
        <a:solidFill>
          <a:schemeClr val="bg1">
            <a:lumMod val="75000"/>
          </a:schemeClr>
        </a:solidFill>
        <a:ln w="28575">
          <a:noFill/>
        </a:ln>
      </dgm:spPr>
      <dgm:t>
        <a:bodyPr/>
        <a:lstStyle/>
        <a:p>
          <a:r>
            <a:rPr lang="en-US">
              <a:solidFill>
                <a:schemeClr val="bg1"/>
              </a:solidFill>
            </a:rPr>
            <a:t>Structure</a:t>
          </a:r>
        </a:p>
      </dgm:t>
    </dgm:pt>
    <dgm:pt modelId="{6746C133-13DB-4CD5-B772-A858B280D70E}" type="parTrans" cxnId="{80541E98-055F-435F-9177-C4CABC15491F}">
      <dgm:prSet/>
      <dgm:spPr>
        <a:ln w="19050">
          <a:solidFill>
            <a:srgbClr val="F3AD8B"/>
          </a:solidFill>
        </a:ln>
      </dgm:spPr>
      <dgm:t>
        <a:bodyPr/>
        <a:lstStyle/>
        <a:p>
          <a:endParaRPr lang="en-US"/>
        </a:p>
      </dgm:t>
    </dgm:pt>
    <dgm:pt modelId="{F2BA37B4-7A04-49F7-B42C-7793AF06E12A}" type="sibTrans" cxnId="{80541E98-055F-435F-9177-C4CABC15491F}">
      <dgm:prSet/>
      <dgm:spPr/>
      <dgm:t>
        <a:bodyPr/>
        <a:lstStyle/>
        <a:p>
          <a:endParaRPr lang="en-US"/>
        </a:p>
      </dgm:t>
    </dgm:pt>
    <dgm:pt modelId="{378B2EA3-13AC-42EA-A008-0DD26C4B10C5}">
      <dgm:prSet phldrT="[Text]"/>
      <dgm:spPr>
        <a:solidFill>
          <a:srgbClr val="658E49"/>
        </a:solidFill>
        <a:ln w="28575">
          <a:solidFill>
            <a:schemeClr val="tx1"/>
          </a:solidFill>
        </a:ln>
      </dgm:spPr>
      <dgm:t>
        <a:bodyPr/>
        <a:lstStyle/>
        <a:p>
          <a:r>
            <a:rPr lang="en-US" b="1">
              <a:solidFill>
                <a:schemeClr val="tx1"/>
              </a:solidFill>
            </a:rPr>
            <a:t>Utilization</a:t>
          </a:r>
        </a:p>
      </dgm:t>
    </dgm:pt>
    <dgm:pt modelId="{DEB02BC5-79C8-4049-8A80-055DDB0E1B60}" type="parTrans" cxnId="{C4C6AC5E-F394-43F6-897F-03AE24FACE27}">
      <dgm:prSet/>
      <dgm:spPr>
        <a:solidFill>
          <a:srgbClr val="F2A682"/>
        </a:solidFill>
        <a:ln w="19050">
          <a:solidFill>
            <a:srgbClr val="F3AD8B"/>
          </a:solidFill>
        </a:ln>
      </dgm:spPr>
      <dgm:t>
        <a:bodyPr/>
        <a:lstStyle/>
        <a:p>
          <a:endParaRPr lang="en-US"/>
        </a:p>
      </dgm:t>
    </dgm:pt>
    <dgm:pt modelId="{9F28801E-292C-4E55-8DB2-9CC470C5BA1C}" type="sibTrans" cxnId="{C4C6AC5E-F394-43F6-897F-03AE24FACE27}">
      <dgm:prSet/>
      <dgm:spPr/>
      <dgm:t>
        <a:bodyPr/>
        <a:lstStyle/>
        <a:p>
          <a:endParaRPr lang="en-US"/>
        </a:p>
      </dgm:t>
    </dgm:pt>
    <dgm:pt modelId="{254952CE-2C5D-4DAA-8B51-54351C542FF3}">
      <dgm:prSet phldrT="[Text]"/>
      <dgm:spPr>
        <a:solidFill>
          <a:srgbClr val="FFC619"/>
        </a:solidFill>
      </dgm:spPr>
      <dgm:t>
        <a:bodyPr/>
        <a:lstStyle/>
        <a:p>
          <a:r>
            <a:rPr lang="en-US"/>
            <a:t>Protection</a:t>
          </a:r>
        </a:p>
      </dgm:t>
    </dgm:pt>
    <dgm:pt modelId="{1041F2CD-4433-4938-BC3B-043721B7AE10}" type="parTrans" cxnId="{2B168674-CD55-4000-8601-B03E63C0A92E}">
      <dgm:prSet/>
      <dgm:spPr>
        <a:solidFill>
          <a:srgbClr val="F2A682"/>
        </a:solidFill>
        <a:ln w="19050">
          <a:solidFill>
            <a:srgbClr val="F3AD8B"/>
          </a:solidFill>
        </a:ln>
      </dgm:spPr>
      <dgm:t>
        <a:bodyPr/>
        <a:lstStyle/>
        <a:p>
          <a:endParaRPr lang="en-US"/>
        </a:p>
      </dgm:t>
    </dgm:pt>
    <dgm:pt modelId="{06C7A5C9-F964-4EF1-8CB9-41F98F5CD971}" type="sibTrans" cxnId="{2B168674-CD55-4000-8601-B03E63C0A92E}">
      <dgm:prSet/>
      <dgm:spPr/>
      <dgm:t>
        <a:bodyPr/>
        <a:lstStyle/>
        <a:p>
          <a:endParaRPr lang="en-US"/>
        </a:p>
      </dgm:t>
    </dgm:pt>
    <dgm:pt modelId="{400B1B01-C85B-401B-8E87-E32006DEBFAA}">
      <dgm:prSet phldrT="[Text]"/>
      <dgm:spPr>
        <a:solidFill>
          <a:srgbClr val="658E49"/>
        </a:solidFill>
        <a:ln w="28575">
          <a:solidFill>
            <a:schemeClr val="tx1"/>
          </a:solidFill>
        </a:ln>
      </dgm:spPr>
      <dgm:t>
        <a:bodyPr/>
        <a:lstStyle/>
        <a:p>
          <a:r>
            <a:rPr lang="en-US" b="1">
              <a:solidFill>
                <a:schemeClr val="tx1"/>
              </a:solidFill>
            </a:rPr>
            <a:t>Access</a:t>
          </a:r>
        </a:p>
      </dgm:t>
    </dgm:pt>
    <dgm:pt modelId="{D5C8BAB8-BFD1-47A9-9D69-690408B824F5}" type="parTrans" cxnId="{A57AC329-4E56-4D2D-970D-1EA895BCBD8A}">
      <dgm:prSet/>
      <dgm:spPr>
        <a:ln>
          <a:solidFill>
            <a:srgbClr val="F3AD8B"/>
          </a:solidFill>
        </a:ln>
      </dgm:spPr>
      <dgm:t>
        <a:bodyPr/>
        <a:lstStyle/>
        <a:p>
          <a:endParaRPr lang="en-US"/>
        </a:p>
      </dgm:t>
    </dgm:pt>
    <dgm:pt modelId="{E4CD203A-F269-4CF1-9D8C-0C34DFED8E89}" type="sibTrans" cxnId="{A57AC329-4E56-4D2D-970D-1EA895BCBD8A}">
      <dgm:prSet/>
      <dgm:spPr/>
      <dgm:t>
        <a:bodyPr/>
        <a:lstStyle/>
        <a:p>
          <a:endParaRPr lang="en-US"/>
        </a:p>
      </dgm:t>
    </dgm:pt>
    <dgm:pt modelId="{589AE5DE-5077-4406-9A65-570895A09902}">
      <dgm:prSet phldrT="[Text]"/>
      <dgm:spPr>
        <a:solidFill>
          <a:srgbClr val="658E49"/>
        </a:solidFill>
        <a:ln w="28575">
          <a:solidFill>
            <a:schemeClr val="tx1"/>
          </a:solidFill>
        </a:ln>
      </dgm:spPr>
      <dgm:t>
        <a:bodyPr/>
        <a:lstStyle/>
        <a:p>
          <a:r>
            <a:rPr lang="en-US" b="1">
              <a:solidFill>
                <a:schemeClr val="tx1"/>
              </a:solidFill>
            </a:rPr>
            <a:t>Components</a:t>
          </a:r>
        </a:p>
      </dgm:t>
    </dgm:pt>
    <dgm:pt modelId="{251E85EA-A54E-4A07-842E-CE7E45C55C09}" type="parTrans" cxnId="{9B5E9358-9006-48EE-94F8-0A3749CA6EBF}">
      <dgm:prSet/>
      <dgm:spPr>
        <a:ln>
          <a:solidFill>
            <a:srgbClr val="F3AD8B"/>
          </a:solidFill>
        </a:ln>
      </dgm:spPr>
      <dgm:t>
        <a:bodyPr/>
        <a:lstStyle/>
        <a:p>
          <a:endParaRPr lang="en-US"/>
        </a:p>
      </dgm:t>
    </dgm:pt>
    <dgm:pt modelId="{6FAF25E4-FE93-400C-BAD9-47AF47BF2CDE}" type="sibTrans" cxnId="{9B5E9358-9006-48EE-94F8-0A3749CA6EBF}">
      <dgm:prSet/>
      <dgm:spPr/>
      <dgm:t>
        <a:bodyPr/>
        <a:lstStyle/>
        <a:p>
          <a:endParaRPr lang="en-US"/>
        </a:p>
      </dgm:t>
    </dgm:pt>
    <dgm:pt modelId="{C01E7019-5170-4BAE-A714-67F1E1121D47}">
      <dgm:prSet phldrT="[Text]"/>
      <dgm:spPr>
        <a:solidFill>
          <a:srgbClr val="658E49"/>
        </a:solidFill>
        <a:ln w="28575">
          <a:solidFill>
            <a:schemeClr val="tx1"/>
          </a:solidFill>
        </a:ln>
      </dgm:spPr>
      <dgm:t>
        <a:bodyPr/>
        <a:lstStyle/>
        <a:p>
          <a:r>
            <a:rPr lang="en-US" b="1">
              <a:solidFill>
                <a:schemeClr val="tx1"/>
              </a:solidFill>
            </a:rPr>
            <a:t>Allows for Easily Accessible Input/Output Ports</a:t>
          </a:r>
        </a:p>
      </dgm:t>
    </dgm:pt>
    <dgm:pt modelId="{5087B812-2D2A-4171-BE2C-0BCD1F407131}" type="parTrans" cxnId="{F711C589-4676-4372-9AF9-84E106480D0E}">
      <dgm:prSet/>
      <dgm:spPr>
        <a:ln>
          <a:solidFill>
            <a:srgbClr val="F3AD8B"/>
          </a:solidFill>
        </a:ln>
      </dgm:spPr>
      <dgm:t>
        <a:bodyPr/>
        <a:lstStyle/>
        <a:p>
          <a:endParaRPr lang="en-US"/>
        </a:p>
      </dgm:t>
    </dgm:pt>
    <dgm:pt modelId="{2B11AC8F-DC58-4D5A-9393-D17AEEEB1E5D}" type="sibTrans" cxnId="{F711C589-4676-4372-9AF9-84E106480D0E}">
      <dgm:prSet/>
      <dgm:spPr/>
      <dgm:t>
        <a:bodyPr/>
        <a:lstStyle/>
        <a:p>
          <a:endParaRPr lang="en-US"/>
        </a:p>
      </dgm:t>
    </dgm:pt>
    <dgm:pt modelId="{9F86B4D8-37DB-4AA6-8583-9441FF77584F}">
      <dgm:prSet phldrT="[Text]"/>
      <dgm:spPr>
        <a:solidFill>
          <a:srgbClr val="658E49"/>
        </a:solidFill>
        <a:ln w="28575">
          <a:solidFill>
            <a:schemeClr val="tx1"/>
          </a:solidFill>
        </a:ln>
      </dgm:spPr>
      <dgm:t>
        <a:bodyPr/>
        <a:lstStyle/>
        <a:p>
          <a:r>
            <a:rPr lang="en-US" b="1">
              <a:solidFill>
                <a:schemeClr val="tx1"/>
              </a:solidFill>
            </a:rPr>
            <a:t>Allows for Components to be Used as Intended</a:t>
          </a:r>
        </a:p>
      </dgm:t>
    </dgm:pt>
    <dgm:pt modelId="{3ADFA5AB-4865-4740-9418-E8F566A3F827}" type="parTrans" cxnId="{9FF3E414-A20B-4EA8-87F6-EECAE7145065}">
      <dgm:prSet/>
      <dgm:spPr>
        <a:ln>
          <a:solidFill>
            <a:srgbClr val="F3AD8B"/>
          </a:solidFill>
        </a:ln>
      </dgm:spPr>
      <dgm:t>
        <a:bodyPr/>
        <a:lstStyle/>
        <a:p>
          <a:endParaRPr lang="en-US"/>
        </a:p>
      </dgm:t>
    </dgm:pt>
    <dgm:pt modelId="{74835DDC-170D-4447-B4FD-C33C458BE142}" type="sibTrans" cxnId="{9FF3E414-A20B-4EA8-87F6-EECAE7145065}">
      <dgm:prSet/>
      <dgm:spPr/>
      <dgm:t>
        <a:bodyPr/>
        <a:lstStyle/>
        <a:p>
          <a:endParaRPr lang="en-US"/>
        </a:p>
      </dgm:t>
    </dgm:pt>
    <dgm:pt modelId="{C8F0F374-DB37-4DA0-B889-8C18AA491E13}" type="pres">
      <dgm:prSet presAssocID="{73C5E156-E5B7-48E6-91FC-5BDA734E6680}" presName="mainComposite" presStyleCnt="0">
        <dgm:presLayoutVars>
          <dgm:chPref val="1"/>
          <dgm:dir/>
          <dgm:animOne val="branch"/>
          <dgm:animLvl val="lvl"/>
          <dgm:resizeHandles val="exact"/>
        </dgm:presLayoutVars>
      </dgm:prSet>
      <dgm:spPr/>
    </dgm:pt>
    <dgm:pt modelId="{66160F73-5921-45F2-966C-76DEB670B3E7}" type="pres">
      <dgm:prSet presAssocID="{73C5E156-E5B7-48E6-91FC-5BDA734E6680}" presName="hierFlow" presStyleCnt="0"/>
      <dgm:spPr/>
    </dgm:pt>
    <dgm:pt modelId="{65069A24-0E9D-4060-A726-54C7617F0E35}" type="pres">
      <dgm:prSet presAssocID="{73C5E156-E5B7-48E6-91FC-5BDA734E6680}" presName="hierChild1" presStyleCnt="0">
        <dgm:presLayoutVars>
          <dgm:chPref val="1"/>
          <dgm:animOne val="branch"/>
          <dgm:animLvl val="lvl"/>
        </dgm:presLayoutVars>
      </dgm:prSet>
      <dgm:spPr/>
    </dgm:pt>
    <dgm:pt modelId="{049CF908-9007-4AF0-977B-E9F7D7827AE6}" type="pres">
      <dgm:prSet presAssocID="{CB7D10A7-E43A-4CED-B251-F39E3E5309FE}" presName="Name14" presStyleCnt="0"/>
      <dgm:spPr/>
    </dgm:pt>
    <dgm:pt modelId="{938A5FF2-7A0A-4D78-9405-DAD102422EAB}" type="pres">
      <dgm:prSet presAssocID="{CB7D10A7-E43A-4CED-B251-F39E3E5309FE}" presName="level1Shape" presStyleLbl="node0" presStyleIdx="0" presStyleCnt="1">
        <dgm:presLayoutVars>
          <dgm:chPref val="3"/>
        </dgm:presLayoutVars>
      </dgm:prSet>
      <dgm:spPr/>
    </dgm:pt>
    <dgm:pt modelId="{3505B151-483C-48D5-BF85-9624F5CEB4C0}" type="pres">
      <dgm:prSet presAssocID="{CB7D10A7-E43A-4CED-B251-F39E3E5309FE}" presName="hierChild2" presStyleCnt="0"/>
      <dgm:spPr/>
    </dgm:pt>
    <dgm:pt modelId="{6101E455-6051-4E2C-B68B-1030DC914FC6}" type="pres">
      <dgm:prSet presAssocID="{6633B369-E1E7-4EFD-B8F1-E80AC5A0B708}" presName="Name19" presStyleLbl="parChTrans1D2" presStyleIdx="0" presStyleCnt="4"/>
      <dgm:spPr/>
    </dgm:pt>
    <dgm:pt modelId="{5EA798FE-0E30-49E2-BDBA-50106C0B5C8B}" type="pres">
      <dgm:prSet presAssocID="{FF93EAA2-09D6-4BB7-83CB-89C46915F14D}" presName="Name21" presStyleCnt="0"/>
      <dgm:spPr/>
    </dgm:pt>
    <dgm:pt modelId="{C376DE22-8BB2-4F5E-9883-0B6FF621B426}" type="pres">
      <dgm:prSet presAssocID="{FF93EAA2-09D6-4BB7-83CB-89C46915F14D}" presName="level2Shape" presStyleLbl="node2" presStyleIdx="0" presStyleCnt="4"/>
      <dgm:spPr/>
    </dgm:pt>
    <dgm:pt modelId="{212D9C1B-1824-465E-AA12-017FF9176697}" type="pres">
      <dgm:prSet presAssocID="{FF93EAA2-09D6-4BB7-83CB-89C46915F14D}" presName="hierChild3" presStyleCnt="0"/>
      <dgm:spPr/>
    </dgm:pt>
    <dgm:pt modelId="{4AB8BF22-6F84-4E18-98A3-53E7DCEE7236}" type="pres">
      <dgm:prSet presAssocID="{6746C133-13DB-4CD5-B772-A858B280D70E}" presName="Name19" presStyleLbl="parChTrans1D2" presStyleIdx="1" presStyleCnt="4"/>
      <dgm:spPr/>
    </dgm:pt>
    <dgm:pt modelId="{EE3E8551-137D-4055-9C19-A628DC1A1E4E}" type="pres">
      <dgm:prSet presAssocID="{25580CAE-2853-4703-B2BE-942BCE87C810}" presName="Name21" presStyleCnt="0"/>
      <dgm:spPr/>
    </dgm:pt>
    <dgm:pt modelId="{D3442736-FD17-4E2A-932F-3C73B0B1D26D}" type="pres">
      <dgm:prSet presAssocID="{25580CAE-2853-4703-B2BE-942BCE87C810}" presName="level2Shape" presStyleLbl="node2" presStyleIdx="1" presStyleCnt="4"/>
      <dgm:spPr/>
    </dgm:pt>
    <dgm:pt modelId="{29059222-CD1D-4EEE-9C86-CEBAE291C834}" type="pres">
      <dgm:prSet presAssocID="{25580CAE-2853-4703-B2BE-942BCE87C810}" presName="hierChild3" presStyleCnt="0"/>
      <dgm:spPr/>
    </dgm:pt>
    <dgm:pt modelId="{70270CA9-42B0-494B-9595-1D96998997DA}" type="pres">
      <dgm:prSet presAssocID="{DEB02BC5-79C8-4049-8A80-055DDB0E1B60}" presName="Name19" presStyleLbl="parChTrans1D2" presStyleIdx="2" presStyleCnt="4"/>
      <dgm:spPr/>
    </dgm:pt>
    <dgm:pt modelId="{257511FC-E9A2-4581-A42D-92B3A195253C}" type="pres">
      <dgm:prSet presAssocID="{378B2EA3-13AC-42EA-A008-0DD26C4B10C5}" presName="Name21" presStyleCnt="0"/>
      <dgm:spPr/>
    </dgm:pt>
    <dgm:pt modelId="{0EF0A23C-2E02-4603-8D02-9A8EAC62F168}" type="pres">
      <dgm:prSet presAssocID="{378B2EA3-13AC-42EA-A008-0DD26C4B10C5}" presName="level2Shape" presStyleLbl="node2" presStyleIdx="2" presStyleCnt="4"/>
      <dgm:spPr/>
    </dgm:pt>
    <dgm:pt modelId="{859E91E5-8BA8-46F6-AFEE-61223F76CDAC}" type="pres">
      <dgm:prSet presAssocID="{378B2EA3-13AC-42EA-A008-0DD26C4B10C5}" presName="hierChild3" presStyleCnt="0"/>
      <dgm:spPr/>
    </dgm:pt>
    <dgm:pt modelId="{ED2C27D5-E11F-4352-BB0C-EA001BAA0525}" type="pres">
      <dgm:prSet presAssocID="{D5C8BAB8-BFD1-47A9-9D69-690408B824F5}" presName="Name19" presStyleLbl="parChTrans1D3" presStyleIdx="0" presStyleCnt="2"/>
      <dgm:spPr/>
    </dgm:pt>
    <dgm:pt modelId="{4E8DFF5E-E4D0-4714-949A-C3E3D017FDAF}" type="pres">
      <dgm:prSet presAssocID="{400B1B01-C85B-401B-8E87-E32006DEBFAA}" presName="Name21" presStyleCnt="0"/>
      <dgm:spPr/>
    </dgm:pt>
    <dgm:pt modelId="{37210DA5-37A5-4C8A-AA61-7282271D55CA}" type="pres">
      <dgm:prSet presAssocID="{400B1B01-C85B-401B-8E87-E32006DEBFAA}" presName="level2Shape" presStyleLbl="node3" presStyleIdx="0" presStyleCnt="2"/>
      <dgm:spPr/>
    </dgm:pt>
    <dgm:pt modelId="{94884F0B-E4EC-4CC3-A9DA-D4EB5CAC0D2C}" type="pres">
      <dgm:prSet presAssocID="{400B1B01-C85B-401B-8E87-E32006DEBFAA}" presName="hierChild3" presStyleCnt="0"/>
      <dgm:spPr/>
    </dgm:pt>
    <dgm:pt modelId="{F45CFBCD-5E68-4C72-9768-EA7961492D4C}" type="pres">
      <dgm:prSet presAssocID="{5087B812-2D2A-4171-BE2C-0BCD1F407131}" presName="Name19" presStyleLbl="parChTrans1D4" presStyleIdx="0" presStyleCnt="2"/>
      <dgm:spPr/>
    </dgm:pt>
    <dgm:pt modelId="{CC61C349-1924-41E3-90B9-987E5696AF59}" type="pres">
      <dgm:prSet presAssocID="{C01E7019-5170-4BAE-A714-67F1E1121D47}" presName="Name21" presStyleCnt="0"/>
      <dgm:spPr/>
    </dgm:pt>
    <dgm:pt modelId="{4048CFE7-1BCF-4697-804A-948132B419C2}" type="pres">
      <dgm:prSet presAssocID="{C01E7019-5170-4BAE-A714-67F1E1121D47}" presName="level2Shape" presStyleLbl="node4" presStyleIdx="0" presStyleCnt="2"/>
      <dgm:spPr/>
    </dgm:pt>
    <dgm:pt modelId="{3711A204-4D8E-4ADA-8BE9-0B6FB1E161DA}" type="pres">
      <dgm:prSet presAssocID="{C01E7019-5170-4BAE-A714-67F1E1121D47}" presName="hierChild3" presStyleCnt="0"/>
      <dgm:spPr/>
    </dgm:pt>
    <dgm:pt modelId="{CCA5B007-EA64-411A-B795-F011319BE86D}" type="pres">
      <dgm:prSet presAssocID="{251E85EA-A54E-4A07-842E-CE7E45C55C09}" presName="Name19" presStyleLbl="parChTrans1D3" presStyleIdx="1" presStyleCnt="2"/>
      <dgm:spPr/>
    </dgm:pt>
    <dgm:pt modelId="{ACFC0ACA-8BFC-4893-AC14-EBF43C6DAB90}" type="pres">
      <dgm:prSet presAssocID="{589AE5DE-5077-4406-9A65-570895A09902}" presName="Name21" presStyleCnt="0"/>
      <dgm:spPr/>
    </dgm:pt>
    <dgm:pt modelId="{CF3CAC6A-6665-4A56-BA12-EFC03BE253F1}" type="pres">
      <dgm:prSet presAssocID="{589AE5DE-5077-4406-9A65-570895A09902}" presName="level2Shape" presStyleLbl="node3" presStyleIdx="1" presStyleCnt="2"/>
      <dgm:spPr/>
    </dgm:pt>
    <dgm:pt modelId="{7734642A-01CA-48FD-BEBC-B28174F38ADE}" type="pres">
      <dgm:prSet presAssocID="{589AE5DE-5077-4406-9A65-570895A09902}" presName="hierChild3" presStyleCnt="0"/>
      <dgm:spPr/>
    </dgm:pt>
    <dgm:pt modelId="{B7DFC03F-CBB4-40D5-992D-9321E12F04E4}" type="pres">
      <dgm:prSet presAssocID="{3ADFA5AB-4865-4740-9418-E8F566A3F827}" presName="Name19" presStyleLbl="parChTrans1D4" presStyleIdx="1" presStyleCnt="2"/>
      <dgm:spPr/>
    </dgm:pt>
    <dgm:pt modelId="{0FA846E7-51A3-4407-BD22-67454E3878D3}" type="pres">
      <dgm:prSet presAssocID="{9F86B4D8-37DB-4AA6-8583-9441FF77584F}" presName="Name21" presStyleCnt="0"/>
      <dgm:spPr/>
    </dgm:pt>
    <dgm:pt modelId="{5DC3B0AD-E797-4BF7-9CFC-2FC95B8F4F55}" type="pres">
      <dgm:prSet presAssocID="{9F86B4D8-37DB-4AA6-8583-9441FF77584F}" presName="level2Shape" presStyleLbl="node4" presStyleIdx="1" presStyleCnt="2"/>
      <dgm:spPr/>
    </dgm:pt>
    <dgm:pt modelId="{D4C09C06-E48A-4B8B-A7D2-E6AF5F078017}" type="pres">
      <dgm:prSet presAssocID="{9F86B4D8-37DB-4AA6-8583-9441FF77584F}" presName="hierChild3" presStyleCnt="0"/>
      <dgm:spPr/>
    </dgm:pt>
    <dgm:pt modelId="{F15F3483-D04F-4758-984A-5A4BE6B10BC0}" type="pres">
      <dgm:prSet presAssocID="{1041F2CD-4433-4938-BC3B-043721B7AE10}" presName="Name19" presStyleLbl="parChTrans1D2" presStyleIdx="3" presStyleCnt="4"/>
      <dgm:spPr/>
    </dgm:pt>
    <dgm:pt modelId="{899AB5CC-5DEA-4E80-A54D-12E081626278}" type="pres">
      <dgm:prSet presAssocID="{254952CE-2C5D-4DAA-8B51-54351C542FF3}" presName="Name21" presStyleCnt="0"/>
      <dgm:spPr/>
    </dgm:pt>
    <dgm:pt modelId="{85FC4036-22AD-4DEE-83F6-DCE9CBABB06A}" type="pres">
      <dgm:prSet presAssocID="{254952CE-2C5D-4DAA-8B51-54351C542FF3}" presName="level2Shape" presStyleLbl="node2" presStyleIdx="3" presStyleCnt="4"/>
      <dgm:spPr/>
    </dgm:pt>
    <dgm:pt modelId="{8C53DB11-171D-4F58-B8E6-DEA333680C33}" type="pres">
      <dgm:prSet presAssocID="{254952CE-2C5D-4DAA-8B51-54351C542FF3}" presName="hierChild3" presStyleCnt="0"/>
      <dgm:spPr/>
    </dgm:pt>
    <dgm:pt modelId="{07EFE3E1-08AD-408B-852A-E0281D31A918}" type="pres">
      <dgm:prSet presAssocID="{73C5E156-E5B7-48E6-91FC-5BDA734E6680}" presName="bgShapesFlow" presStyleCnt="0"/>
      <dgm:spPr/>
    </dgm:pt>
  </dgm:ptLst>
  <dgm:cxnLst>
    <dgm:cxn modelId="{73F46904-A517-4D5C-8E5C-C0466C86B209}" type="presOf" srcId="{378B2EA3-13AC-42EA-A008-0DD26C4B10C5}" destId="{0EF0A23C-2E02-4603-8D02-9A8EAC62F168}" srcOrd="0" destOrd="0" presId="urn:microsoft.com/office/officeart/2005/8/layout/hierarchy6"/>
    <dgm:cxn modelId="{40CEBE09-42FA-4313-BCB5-D24253EB0098}" type="presOf" srcId="{9F86B4D8-37DB-4AA6-8583-9441FF77584F}" destId="{5DC3B0AD-E797-4BF7-9CFC-2FC95B8F4F55}" srcOrd="0" destOrd="0" presId="urn:microsoft.com/office/officeart/2005/8/layout/hierarchy6"/>
    <dgm:cxn modelId="{9FF3E414-A20B-4EA8-87F6-EECAE7145065}" srcId="{589AE5DE-5077-4406-9A65-570895A09902}" destId="{9F86B4D8-37DB-4AA6-8583-9441FF77584F}" srcOrd="0" destOrd="0" parTransId="{3ADFA5AB-4865-4740-9418-E8F566A3F827}" sibTransId="{74835DDC-170D-4447-B4FD-C33C458BE142}"/>
    <dgm:cxn modelId="{47F7FA23-2903-4E63-A2DA-5E14DFB956C6}" type="presOf" srcId="{DEB02BC5-79C8-4049-8A80-055DDB0E1B60}" destId="{70270CA9-42B0-494B-9595-1D96998997DA}" srcOrd="0" destOrd="0" presId="urn:microsoft.com/office/officeart/2005/8/layout/hierarchy6"/>
    <dgm:cxn modelId="{A57AC329-4E56-4D2D-970D-1EA895BCBD8A}" srcId="{378B2EA3-13AC-42EA-A008-0DD26C4B10C5}" destId="{400B1B01-C85B-401B-8E87-E32006DEBFAA}" srcOrd="0" destOrd="0" parTransId="{D5C8BAB8-BFD1-47A9-9D69-690408B824F5}" sibTransId="{E4CD203A-F269-4CF1-9D8C-0C34DFED8E89}"/>
    <dgm:cxn modelId="{BBF1332E-AA00-437E-9C3A-3D4B3E57DF1A}" type="presOf" srcId="{400B1B01-C85B-401B-8E87-E32006DEBFAA}" destId="{37210DA5-37A5-4C8A-AA61-7282271D55CA}" srcOrd="0" destOrd="0" presId="urn:microsoft.com/office/officeart/2005/8/layout/hierarchy6"/>
    <dgm:cxn modelId="{7891FD37-E435-47C8-832E-162ABFA48947}" type="presOf" srcId="{254952CE-2C5D-4DAA-8B51-54351C542FF3}" destId="{85FC4036-22AD-4DEE-83F6-DCE9CBABB06A}" srcOrd="0" destOrd="0" presId="urn:microsoft.com/office/officeart/2005/8/layout/hierarchy6"/>
    <dgm:cxn modelId="{C295075C-A165-4063-BE2E-849E1944CB26}" srcId="{73C5E156-E5B7-48E6-91FC-5BDA734E6680}" destId="{CB7D10A7-E43A-4CED-B251-F39E3E5309FE}" srcOrd="0" destOrd="0" parTransId="{3C91B126-9916-49AC-AA12-B62749D56774}" sibTransId="{88AFE221-6F93-4F03-B0C0-3346599EE25A}"/>
    <dgm:cxn modelId="{3C820E5C-5A9A-439E-8699-D54034403B50}" type="presOf" srcId="{589AE5DE-5077-4406-9A65-570895A09902}" destId="{CF3CAC6A-6665-4A56-BA12-EFC03BE253F1}" srcOrd="0" destOrd="0" presId="urn:microsoft.com/office/officeart/2005/8/layout/hierarchy6"/>
    <dgm:cxn modelId="{C4C6AC5E-F394-43F6-897F-03AE24FACE27}" srcId="{CB7D10A7-E43A-4CED-B251-F39E3E5309FE}" destId="{378B2EA3-13AC-42EA-A008-0DD26C4B10C5}" srcOrd="2" destOrd="0" parTransId="{DEB02BC5-79C8-4049-8A80-055DDB0E1B60}" sibTransId="{9F28801E-292C-4E55-8DB2-9CC470C5BA1C}"/>
    <dgm:cxn modelId="{F1B2FC5F-020E-4338-9A70-A18D38C75E73}" type="presOf" srcId="{C01E7019-5170-4BAE-A714-67F1E1121D47}" destId="{4048CFE7-1BCF-4697-804A-948132B419C2}" srcOrd="0" destOrd="0" presId="urn:microsoft.com/office/officeart/2005/8/layout/hierarchy6"/>
    <dgm:cxn modelId="{1320FF47-9F78-4C9F-9F32-2F7D6D43FD38}" type="presOf" srcId="{3ADFA5AB-4865-4740-9418-E8F566A3F827}" destId="{B7DFC03F-CBB4-40D5-992D-9321E12F04E4}" srcOrd="0" destOrd="0" presId="urn:microsoft.com/office/officeart/2005/8/layout/hierarchy6"/>
    <dgm:cxn modelId="{ECD9264F-99EE-43BA-86F1-B84BF8255FCE}" srcId="{CB7D10A7-E43A-4CED-B251-F39E3E5309FE}" destId="{FF93EAA2-09D6-4BB7-83CB-89C46915F14D}" srcOrd="0" destOrd="0" parTransId="{6633B369-E1E7-4EFD-B8F1-E80AC5A0B708}" sibTransId="{1D66ECC2-BD93-452A-A265-3C4CD80DC9FA}"/>
    <dgm:cxn modelId="{2B168674-CD55-4000-8601-B03E63C0A92E}" srcId="{CB7D10A7-E43A-4CED-B251-F39E3E5309FE}" destId="{254952CE-2C5D-4DAA-8B51-54351C542FF3}" srcOrd="3" destOrd="0" parTransId="{1041F2CD-4433-4938-BC3B-043721B7AE10}" sibTransId="{06C7A5C9-F964-4EF1-8CB9-41F98F5CD971}"/>
    <dgm:cxn modelId="{AFC8A377-8B4C-4365-BA73-30B35C3A3AF6}" type="presOf" srcId="{FF93EAA2-09D6-4BB7-83CB-89C46915F14D}" destId="{C376DE22-8BB2-4F5E-9883-0B6FF621B426}" srcOrd="0" destOrd="0" presId="urn:microsoft.com/office/officeart/2005/8/layout/hierarchy6"/>
    <dgm:cxn modelId="{9B5E9358-9006-48EE-94F8-0A3749CA6EBF}" srcId="{378B2EA3-13AC-42EA-A008-0DD26C4B10C5}" destId="{589AE5DE-5077-4406-9A65-570895A09902}" srcOrd="1" destOrd="0" parTransId="{251E85EA-A54E-4A07-842E-CE7E45C55C09}" sibTransId="{6FAF25E4-FE93-400C-BAD9-47AF47BF2CDE}"/>
    <dgm:cxn modelId="{B829AA78-D8B8-402F-8BE6-216E60BE5E3C}" type="presOf" srcId="{5087B812-2D2A-4171-BE2C-0BCD1F407131}" destId="{F45CFBCD-5E68-4C72-9768-EA7961492D4C}" srcOrd="0" destOrd="0" presId="urn:microsoft.com/office/officeart/2005/8/layout/hierarchy6"/>
    <dgm:cxn modelId="{F711C589-4676-4372-9AF9-84E106480D0E}" srcId="{400B1B01-C85B-401B-8E87-E32006DEBFAA}" destId="{C01E7019-5170-4BAE-A714-67F1E1121D47}" srcOrd="0" destOrd="0" parTransId="{5087B812-2D2A-4171-BE2C-0BCD1F407131}" sibTransId="{2B11AC8F-DC58-4D5A-9393-D17AEEEB1E5D}"/>
    <dgm:cxn modelId="{80541E98-055F-435F-9177-C4CABC15491F}" srcId="{CB7D10A7-E43A-4CED-B251-F39E3E5309FE}" destId="{25580CAE-2853-4703-B2BE-942BCE87C810}" srcOrd="1" destOrd="0" parTransId="{6746C133-13DB-4CD5-B772-A858B280D70E}" sibTransId="{F2BA37B4-7A04-49F7-B42C-7793AF06E12A}"/>
    <dgm:cxn modelId="{D7EA83A0-8D4F-4A69-A6BB-DD067F84AC11}" type="presOf" srcId="{251E85EA-A54E-4A07-842E-CE7E45C55C09}" destId="{CCA5B007-EA64-411A-B795-F011319BE86D}" srcOrd="0" destOrd="0" presId="urn:microsoft.com/office/officeart/2005/8/layout/hierarchy6"/>
    <dgm:cxn modelId="{7C22E1A2-31F6-4071-8FB8-9D193851D1D4}" type="presOf" srcId="{73C5E156-E5B7-48E6-91FC-5BDA734E6680}" destId="{C8F0F374-DB37-4DA0-B889-8C18AA491E13}" srcOrd="0" destOrd="0" presId="urn:microsoft.com/office/officeart/2005/8/layout/hierarchy6"/>
    <dgm:cxn modelId="{B8FAEFB1-7701-48CE-A88B-5905244CB727}" type="presOf" srcId="{6633B369-E1E7-4EFD-B8F1-E80AC5A0B708}" destId="{6101E455-6051-4E2C-B68B-1030DC914FC6}" srcOrd="0" destOrd="0" presId="urn:microsoft.com/office/officeart/2005/8/layout/hierarchy6"/>
    <dgm:cxn modelId="{E382B9BE-21DD-4D41-9186-FECFA01D1DAB}" type="presOf" srcId="{25580CAE-2853-4703-B2BE-942BCE87C810}" destId="{D3442736-FD17-4E2A-932F-3C73B0B1D26D}" srcOrd="0" destOrd="0" presId="urn:microsoft.com/office/officeart/2005/8/layout/hierarchy6"/>
    <dgm:cxn modelId="{49BD94C0-EE32-497B-A187-3212641116CE}" type="presOf" srcId="{6746C133-13DB-4CD5-B772-A858B280D70E}" destId="{4AB8BF22-6F84-4E18-98A3-53E7DCEE7236}" srcOrd="0" destOrd="0" presId="urn:microsoft.com/office/officeart/2005/8/layout/hierarchy6"/>
    <dgm:cxn modelId="{062BE1C5-FF3C-4731-B2D7-008DB6A29908}" type="presOf" srcId="{D5C8BAB8-BFD1-47A9-9D69-690408B824F5}" destId="{ED2C27D5-E11F-4352-BB0C-EA001BAA0525}" srcOrd="0" destOrd="0" presId="urn:microsoft.com/office/officeart/2005/8/layout/hierarchy6"/>
    <dgm:cxn modelId="{264DB7D1-94F9-4168-8F8B-BF53AD224CCB}" type="presOf" srcId="{CB7D10A7-E43A-4CED-B251-F39E3E5309FE}" destId="{938A5FF2-7A0A-4D78-9405-DAD102422EAB}" srcOrd="0" destOrd="0" presId="urn:microsoft.com/office/officeart/2005/8/layout/hierarchy6"/>
    <dgm:cxn modelId="{B66DA5DF-A556-403D-9B1D-57FE46905B82}" type="presOf" srcId="{1041F2CD-4433-4938-BC3B-043721B7AE10}" destId="{F15F3483-D04F-4758-984A-5A4BE6B10BC0}" srcOrd="0" destOrd="0" presId="urn:microsoft.com/office/officeart/2005/8/layout/hierarchy6"/>
    <dgm:cxn modelId="{93FC6764-43B7-463B-ADEF-EAC0C4D5DEA8}" type="presParOf" srcId="{C8F0F374-DB37-4DA0-B889-8C18AA491E13}" destId="{66160F73-5921-45F2-966C-76DEB670B3E7}" srcOrd="0" destOrd="0" presId="urn:microsoft.com/office/officeart/2005/8/layout/hierarchy6"/>
    <dgm:cxn modelId="{86B54D87-CBC8-417D-AB10-DE181B3BDBBB}" type="presParOf" srcId="{66160F73-5921-45F2-966C-76DEB670B3E7}" destId="{65069A24-0E9D-4060-A726-54C7617F0E35}" srcOrd="0" destOrd="0" presId="urn:microsoft.com/office/officeart/2005/8/layout/hierarchy6"/>
    <dgm:cxn modelId="{424C216B-0D18-467C-9D28-A14AE6E71747}" type="presParOf" srcId="{65069A24-0E9D-4060-A726-54C7617F0E35}" destId="{049CF908-9007-4AF0-977B-E9F7D7827AE6}" srcOrd="0" destOrd="0" presId="urn:microsoft.com/office/officeart/2005/8/layout/hierarchy6"/>
    <dgm:cxn modelId="{7B63BFC2-5F10-4D79-94CE-7B9A25F07EAA}" type="presParOf" srcId="{049CF908-9007-4AF0-977B-E9F7D7827AE6}" destId="{938A5FF2-7A0A-4D78-9405-DAD102422EAB}" srcOrd="0" destOrd="0" presId="urn:microsoft.com/office/officeart/2005/8/layout/hierarchy6"/>
    <dgm:cxn modelId="{FC4C40F3-FEFA-4862-A5D4-8C6BF273DDDC}" type="presParOf" srcId="{049CF908-9007-4AF0-977B-E9F7D7827AE6}" destId="{3505B151-483C-48D5-BF85-9624F5CEB4C0}" srcOrd="1" destOrd="0" presId="urn:microsoft.com/office/officeart/2005/8/layout/hierarchy6"/>
    <dgm:cxn modelId="{19DAD76F-7920-454D-8C1F-09365AED8000}" type="presParOf" srcId="{3505B151-483C-48D5-BF85-9624F5CEB4C0}" destId="{6101E455-6051-4E2C-B68B-1030DC914FC6}" srcOrd="0" destOrd="0" presId="urn:microsoft.com/office/officeart/2005/8/layout/hierarchy6"/>
    <dgm:cxn modelId="{4F6E0D7A-A105-4A10-9D73-A47BC17046D9}" type="presParOf" srcId="{3505B151-483C-48D5-BF85-9624F5CEB4C0}" destId="{5EA798FE-0E30-49E2-BDBA-50106C0B5C8B}" srcOrd="1" destOrd="0" presId="urn:microsoft.com/office/officeart/2005/8/layout/hierarchy6"/>
    <dgm:cxn modelId="{2879BE16-DDA0-4FC9-9505-13BF8C99BA8D}" type="presParOf" srcId="{5EA798FE-0E30-49E2-BDBA-50106C0B5C8B}" destId="{C376DE22-8BB2-4F5E-9883-0B6FF621B426}" srcOrd="0" destOrd="0" presId="urn:microsoft.com/office/officeart/2005/8/layout/hierarchy6"/>
    <dgm:cxn modelId="{EA810A53-6DFE-411E-A5C5-F9809DA5D9F9}" type="presParOf" srcId="{5EA798FE-0E30-49E2-BDBA-50106C0B5C8B}" destId="{212D9C1B-1824-465E-AA12-017FF9176697}" srcOrd="1" destOrd="0" presId="urn:microsoft.com/office/officeart/2005/8/layout/hierarchy6"/>
    <dgm:cxn modelId="{BBD7A04D-365C-4CE8-9AA6-9789201724C3}" type="presParOf" srcId="{3505B151-483C-48D5-BF85-9624F5CEB4C0}" destId="{4AB8BF22-6F84-4E18-98A3-53E7DCEE7236}" srcOrd="2" destOrd="0" presId="urn:microsoft.com/office/officeart/2005/8/layout/hierarchy6"/>
    <dgm:cxn modelId="{A18D2D9D-534F-4666-8976-C24BEE782B61}" type="presParOf" srcId="{3505B151-483C-48D5-BF85-9624F5CEB4C0}" destId="{EE3E8551-137D-4055-9C19-A628DC1A1E4E}" srcOrd="3" destOrd="0" presId="urn:microsoft.com/office/officeart/2005/8/layout/hierarchy6"/>
    <dgm:cxn modelId="{D80AB0BB-934D-4CA2-85A6-AF0E9EE6CCAF}" type="presParOf" srcId="{EE3E8551-137D-4055-9C19-A628DC1A1E4E}" destId="{D3442736-FD17-4E2A-932F-3C73B0B1D26D}" srcOrd="0" destOrd="0" presId="urn:microsoft.com/office/officeart/2005/8/layout/hierarchy6"/>
    <dgm:cxn modelId="{9B090538-8A3C-4C46-A5B0-3E572B03500D}" type="presParOf" srcId="{EE3E8551-137D-4055-9C19-A628DC1A1E4E}" destId="{29059222-CD1D-4EEE-9C86-CEBAE291C834}" srcOrd="1" destOrd="0" presId="urn:microsoft.com/office/officeart/2005/8/layout/hierarchy6"/>
    <dgm:cxn modelId="{6D96E376-6DC2-4EE1-858F-64C55896D323}" type="presParOf" srcId="{3505B151-483C-48D5-BF85-9624F5CEB4C0}" destId="{70270CA9-42B0-494B-9595-1D96998997DA}" srcOrd="4" destOrd="0" presId="urn:microsoft.com/office/officeart/2005/8/layout/hierarchy6"/>
    <dgm:cxn modelId="{3D3799DB-9033-44C4-B8E1-BBE69E680A36}" type="presParOf" srcId="{3505B151-483C-48D5-BF85-9624F5CEB4C0}" destId="{257511FC-E9A2-4581-A42D-92B3A195253C}" srcOrd="5" destOrd="0" presId="urn:microsoft.com/office/officeart/2005/8/layout/hierarchy6"/>
    <dgm:cxn modelId="{06029B8A-B6BD-4B09-A9FA-64C8BE58D801}" type="presParOf" srcId="{257511FC-E9A2-4581-A42D-92B3A195253C}" destId="{0EF0A23C-2E02-4603-8D02-9A8EAC62F168}" srcOrd="0" destOrd="0" presId="urn:microsoft.com/office/officeart/2005/8/layout/hierarchy6"/>
    <dgm:cxn modelId="{4A87BF16-0EAE-4881-B6B3-8A970C7A66A9}" type="presParOf" srcId="{257511FC-E9A2-4581-A42D-92B3A195253C}" destId="{859E91E5-8BA8-46F6-AFEE-61223F76CDAC}" srcOrd="1" destOrd="0" presId="urn:microsoft.com/office/officeart/2005/8/layout/hierarchy6"/>
    <dgm:cxn modelId="{CD33F9C2-7ECB-4706-B126-C7C5DE6C4BEA}" type="presParOf" srcId="{859E91E5-8BA8-46F6-AFEE-61223F76CDAC}" destId="{ED2C27D5-E11F-4352-BB0C-EA001BAA0525}" srcOrd="0" destOrd="0" presId="urn:microsoft.com/office/officeart/2005/8/layout/hierarchy6"/>
    <dgm:cxn modelId="{8B0B989E-03BD-4495-8FA3-52C7977554E4}" type="presParOf" srcId="{859E91E5-8BA8-46F6-AFEE-61223F76CDAC}" destId="{4E8DFF5E-E4D0-4714-949A-C3E3D017FDAF}" srcOrd="1" destOrd="0" presId="urn:microsoft.com/office/officeart/2005/8/layout/hierarchy6"/>
    <dgm:cxn modelId="{E40106EA-2AB7-4414-A75B-D8BEC8B66765}" type="presParOf" srcId="{4E8DFF5E-E4D0-4714-949A-C3E3D017FDAF}" destId="{37210DA5-37A5-4C8A-AA61-7282271D55CA}" srcOrd="0" destOrd="0" presId="urn:microsoft.com/office/officeart/2005/8/layout/hierarchy6"/>
    <dgm:cxn modelId="{0C9926C7-83E6-40C6-A926-054A98F02823}" type="presParOf" srcId="{4E8DFF5E-E4D0-4714-949A-C3E3D017FDAF}" destId="{94884F0B-E4EC-4CC3-A9DA-D4EB5CAC0D2C}" srcOrd="1" destOrd="0" presId="urn:microsoft.com/office/officeart/2005/8/layout/hierarchy6"/>
    <dgm:cxn modelId="{0AC7A21A-30CA-4CC8-AD56-0D32C380354F}" type="presParOf" srcId="{94884F0B-E4EC-4CC3-A9DA-D4EB5CAC0D2C}" destId="{F45CFBCD-5E68-4C72-9768-EA7961492D4C}" srcOrd="0" destOrd="0" presId="urn:microsoft.com/office/officeart/2005/8/layout/hierarchy6"/>
    <dgm:cxn modelId="{45BB6639-BEDF-4695-BB8E-A9A0DB2C9FEE}" type="presParOf" srcId="{94884F0B-E4EC-4CC3-A9DA-D4EB5CAC0D2C}" destId="{CC61C349-1924-41E3-90B9-987E5696AF59}" srcOrd="1" destOrd="0" presId="urn:microsoft.com/office/officeart/2005/8/layout/hierarchy6"/>
    <dgm:cxn modelId="{4D832897-C5D6-41DB-BD81-A9BECFD11EEF}" type="presParOf" srcId="{CC61C349-1924-41E3-90B9-987E5696AF59}" destId="{4048CFE7-1BCF-4697-804A-948132B419C2}" srcOrd="0" destOrd="0" presId="urn:microsoft.com/office/officeart/2005/8/layout/hierarchy6"/>
    <dgm:cxn modelId="{02AC37D8-D2FC-49EC-84D8-E2354B3824EF}" type="presParOf" srcId="{CC61C349-1924-41E3-90B9-987E5696AF59}" destId="{3711A204-4D8E-4ADA-8BE9-0B6FB1E161DA}" srcOrd="1" destOrd="0" presId="urn:microsoft.com/office/officeart/2005/8/layout/hierarchy6"/>
    <dgm:cxn modelId="{5691F0E1-7B41-4F2D-8DDD-885F76078AD7}" type="presParOf" srcId="{859E91E5-8BA8-46F6-AFEE-61223F76CDAC}" destId="{CCA5B007-EA64-411A-B795-F011319BE86D}" srcOrd="2" destOrd="0" presId="urn:microsoft.com/office/officeart/2005/8/layout/hierarchy6"/>
    <dgm:cxn modelId="{952BD8D5-3175-4D7A-A027-D9E7047A8FF4}" type="presParOf" srcId="{859E91E5-8BA8-46F6-AFEE-61223F76CDAC}" destId="{ACFC0ACA-8BFC-4893-AC14-EBF43C6DAB90}" srcOrd="3" destOrd="0" presId="urn:microsoft.com/office/officeart/2005/8/layout/hierarchy6"/>
    <dgm:cxn modelId="{5F8092A6-DAAF-493A-9ADE-37B2899F723A}" type="presParOf" srcId="{ACFC0ACA-8BFC-4893-AC14-EBF43C6DAB90}" destId="{CF3CAC6A-6665-4A56-BA12-EFC03BE253F1}" srcOrd="0" destOrd="0" presId="urn:microsoft.com/office/officeart/2005/8/layout/hierarchy6"/>
    <dgm:cxn modelId="{4C512588-8EAD-48D3-B142-4845A730E2A2}" type="presParOf" srcId="{ACFC0ACA-8BFC-4893-AC14-EBF43C6DAB90}" destId="{7734642A-01CA-48FD-BEBC-B28174F38ADE}" srcOrd="1" destOrd="0" presId="urn:microsoft.com/office/officeart/2005/8/layout/hierarchy6"/>
    <dgm:cxn modelId="{F7C92201-44C5-4316-A594-748AD921AF01}" type="presParOf" srcId="{7734642A-01CA-48FD-BEBC-B28174F38ADE}" destId="{B7DFC03F-CBB4-40D5-992D-9321E12F04E4}" srcOrd="0" destOrd="0" presId="urn:microsoft.com/office/officeart/2005/8/layout/hierarchy6"/>
    <dgm:cxn modelId="{92D28E5B-AAF9-45AB-85B3-21D771D6FE14}" type="presParOf" srcId="{7734642A-01CA-48FD-BEBC-B28174F38ADE}" destId="{0FA846E7-51A3-4407-BD22-67454E3878D3}" srcOrd="1" destOrd="0" presId="urn:microsoft.com/office/officeart/2005/8/layout/hierarchy6"/>
    <dgm:cxn modelId="{9700A573-36DF-4861-B017-4D28A2ED7768}" type="presParOf" srcId="{0FA846E7-51A3-4407-BD22-67454E3878D3}" destId="{5DC3B0AD-E797-4BF7-9CFC-2FC95B8F4F55}" srcOrd="0" destOrd="0" presId="urn:microsoft.com/office/officeart/2005/8/layout/hierarchy6"/>
    <dgm:cxn modelId="{C196A235-BEA2-49E0-9C49-F0378240ABFA}" type="presParOf" srcId="{0FA846E7-51A3-4407-BD22-67454E3878D3}" destId="{D4C09C06-E48A-4B8B-A7D2-E6AF5F078017}" srcOrd="1" destOrd="0" presId="urn:microsoft.com/office/officeart/2005/8/layout/hierarchy6"/>
    <dgm:cxn modelId="{2834BD8C-71C5-43B2-90D5-24E1020F518A}" type="presParOf" srcId="{3505B151-483C-48D5-BF85-9624F5CEB4C0}" destId="{F15F3483-D04F-4758-984A-5A4BE6B10BC0}" srcOrd="6" destOrd="0" presId="urn:microsoft.com/office/officeart/2005/8/layout/hierarchy6"/>
    <dgm:cxn modelId="{3249E5A7-807D-4471-BEF4-A4D4C5AB1C3F}" type="presParOf" srcId="{3505B151-483C-48D5-BF85-9624F5CEB4C0}" destId="{899AB5CC-5DEA-4E80-A54D-12E081626278}" srcOrd="7" destOrd="0" presId="urn:microsoft.com/office/officeart/2005/8/layout/hierarchy6"/>
    <dgm:cxn modelId="{54111204-B54E-4DED-BD0A-E85FBD6B79AC}" type="presParOf" srcId="{899AB5CC-5DEA-4E80-A54D-12E081626278}" destId="{85FC4036-22AD-4DEE-83F6-DCE9CBABB06A}" srcOrd="0" destOrd="0" presId="urn:microsoft.com/office/officeart/2005/8/layout/hierarchy6"/>
    <dgm:cxn modelId="{7CA1C624-5C85-4877-9216-A376F9E5E778}" type="presParOf" srcId="{899AB5CC-5DEA-4E80-A54D-12E081626278}" destId="{8C53DB11-171D-4F58-B8E6-DEA333680C33}" srcOrd="1" destOrd="0" presId="urn:microsoft.com/office/officeart/2005/8/layout/hierarchy6"/>
    <dgm:cxn modelId="{49608E15-CF5E-4624-A8D1-685F0B6B717E}" type="presParOf" srcId="{C8F0F374-DB37-4DA0-B889-8C18AA491E13}" destId="{07EFE3E1-08AD-408B-852A-E0281D31A918}"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3C5E156-E5B7-48E6-91FC-5BDA734E668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CB7D10A7-E43A-4CED-B251-F39E3E5309FE}">
      <dgm:prSet phldrT="[Text]"/>
      <dgm:spPr>
        <a:solidFill>
          <a:srgbClr val="697688"/>
        </a:solidFill>
      </dgm:spPr>
      <dgm:t>
        <a:bodyPr/>
        <a:lstStyle/>
        <a:p>
          <a:r>
            <a:rPr lang="en-US"/>
            <a:t>F1TENTH Chassis</a:t>
          </a:r>
        </a:p>
      </dgm:t>
    </dgm:pt>
    <dgm:pt modelId="{3C91B126-9916-49AC-AA12-B62749D56774}" type="parTrans" cxnId="{C295075C-A165-4063-BE2E-849E1944CB26}">
      <dgm:prSet/>
      <dgm:spPr/>
      <dgm:t>
        <a:bodyPr/>
        <a:lstStyle/>
        <a:p>
          <a:endParaRPr lang="en-US"/>
        </a:p>
      </dgm:t>
    </dgm:pt>
    <dgm:pt modelId="{88AFE221-6F93-4F03-B0C0-3346599EE25A}" type="sibTrans" cxnId="{C295075C-A165-4063-BE2E-849E1944CB26}">
      <dgm:prSet/>
      <dgm:spPr/>
      <dgm:t>
        <a:bodyPr/>
        <a:lstStyle/>
        <a:p>
          <a:endParaRPr lang="en-US"/>
        </a:p>
      </dgm:t>
    </dgm:pt>
    <dgm:pt modelId="{FF93EAA2-09D6-4BB7-83CB-89C46915F14D}">
      <dgm:prSet phldrT="[Text]"/>
      <dgm:spPr>
        <a:solidFill>
          <a:srgbClr val="F5B98F"/>
        </a:solidFill>
      </dgm:spPr>
      <dgm:t>
        <a:bodyPr/>
        <a:lstStyle/>
        <a:p>
          <a:r>
            <a:rPr lang="en-US"/>
            <a:t>Movement</a:t>
          </a:r>
        </a:p>
      </dgm:t>
    </dgm:pt>
    <dgm:pt modelId="{6633B369-E1E7-4EFD-B8F1-E80AC5A0B708}" type="parTrans" cxnId="{ECD9264F-99EE-43BA-86F1-B84BF8255FCE}">
      <dgm:prSet/>
      <dgm:spPr>
        <a:solidFill>
          <a:srgbClr val="F3AD8B"/>
        </a:solidFill>
        <a:ln w="19050">
          <a:solidFill>
            <a:srgbClr val="F3AD8B"/>
          </a:solidFill>
        </a:ln>
      </dgm:spPr>
      <dgm:t>
        <a:bodyPr/>
        <a:lstStyle/>
        <a:p>
          <a:endParaRPr lang="en-US"/>
        </a:p>
      </dgm:t>
    </dgm:pt>
    <dgm:pt modelId="{1D66ECC2-BD93-452A-A265-3C4CD80DC9FA}" type="sibTrans" cxnId="{ECD9264F-99EE-43BA-86F1-B84BF8255FCE}">
      <dgm:prSet/>
      <dgm:spPr/>
      <dgm:t>
        <a:bodyPr/>
        <a:lstStyle/>
        <a:p>
          <a:endParaRPr lang="en-US"/>
        </a:p>
      </dgm:t>
    </dgm:pt>
    <dgm:pt modelId="{25580CAE-2853-4703-B2BE-942BCE87C810}">
      <dgm:prSet phldrT="[Text]"/>
      <dgm:spPr>
        <a:solidFill>
          <a:schemeClr val="bg1">
            <a:lumMod val="75000"/>
          </a:schemeClr>
        </a:solidFill>
      </dgm:spPr>
      <dgm:t>
        <a:bodyPr/>
        <a:lstStyle/>
        <a:p>
          <a:r>
            <a:rPr lang="en-US"/>
            <a:t>Structure</a:t>
          </a:r>
        </a:p>
      </dgm:t>
    </dgm:pt>
    <dgm:pt modelId="{6746C133-13DB-4CD5-B772-A858B280D70E}" type="parTrans" cxnId="{80541E98-055F-435F-9177-C4CABC15491F}">
      <dgm:prSet/>
      <dgm:spPr>
        <a:ln w="19050">
          <a:solidFill>
            <a:srgbClr val="F3AD8B"/>
          </a:solidFill>
        </a:ln>
      </dgm:spPr>
      <dgm:t>
        <a:bodyPr/>
        <a:lstStyle/>
        <a:p>
          <a:endParaRPr lang="en-US"/>
        </a:p>
      </dgm:t>
    </dgm:pt>
    <dgm:pt modelId="{F2BA37B4-7A04-49F7-B42C-7793AF06E12A}" type="sibTrans" cxnId="{80541E98-055F-435F-9177-C4CABC15491F}">
      <dgm:prSet/>
      <dgm:spPr/>
      <dgm:t>
        <a:bodyPr/>
        <a:lstStyle/>
        <a:p>
          <a:endParaRPr lang="en-US"/>
        </a:p>
      </dgm:t>
    </dgm:pt>
    <dgm:pt modelId="{378B2EA3-13AC-42EA-A008-0DD26C4B10C5}">
      <dgm:prSet phldrT="[Text]"/>
      <dgm:spPr>
        <a:solidFill>
          <a:srgbClr val="658E49"/>
        </a:solidFill>
      </dgm:spPr>
      <dgm:t>
        <a:bodyPr/>
        <a:lstStyle/>
        <a:p>
          <a:r>
            <a:rPr lang="en-US"/>
            <a:t>Utilization</a:t>
          </a:r>
        </a:p>
      </dgm:t>
    </dgm:pt>
    <dgm:pt modelId="{DEB02BC5-79C8-4049-8A80-055DDB0E1B60}" type="parTrans" cxnId="{C4C6AC5E-F394-43F6-897F-03AE24FACE27}">
      <dgm:prSet/>
      <dgm:spPr>
        <a:solidFill>
          <a:srgbClr val="F2A682"/>
        </a:solidFill>
        <a:ln w="19050">
          <a:solidFill>
            <a:srgbClr val="F3AD8B"/>
          </a:solidFill>
        </a:ln>
      </dgm:spPr>
      <dgm:t>
        <a:bodyPr/>
        <a:lstStyle/>
        <a:p>
          <a:endParaRPr lang="en-US"/>
        </a:p>
      </dgm:t>
    </dgm:pt>
    <dgm:pt modelId="{9F28801E-292C-4E55-8DB2-9CC470C5BA1C}" type="sibTrans" cxnId="{C4C6AC5E-F394-43F6-897F-03AE24FACE27}">
      <dgm:prSet/>
      <dgm:spPr/>
      <dgm:t>
        <a:bodyPr/>
        <a:lstStyle/>
        <a:p>
          <a:endParaRPr lang="en-US"/>
        </a:p>
      </dgm:t>
    </dgm:pt>
    <dgm:pt modelId="{254952CE-2C5D-4DAA-8B51-54351C542FF3}">
      <dgm:prSet phldrT="[Text]"/>
      <dgm:spPr>
        <a:solidFill>
          <a:srgbClr val="FFC619"/>
        </a:solidFill>
        <a:ln w="28575">
          <a:solidFill>
            <a:schemeClr val="tx1"/>
          </a:solidFill>
        </a:ln>
      </dgm:spPr>
      <dgm:t>
        <a:bodyPr/>
        <a:lstStyle/>
        <a:p>
          <a:r>
            <a:rPr lang="en-US" b="1">
              <a:solidFill>
                <a:schemeClr val="tx1"/>
              </a:solidFill>
            </a:rPr>
            <a:t>Protection</a:t>
          </a:r>
        </a:p>
      </dgm:t>
    </dgm:pt>
    <dgm:pt modelId="{1041F2CD-4433-4938-BC3B-043721B7AE10}" type="parTrans" cxnId="{2B168674-CD55-4000-8601-B03E63C0A92E}">
      <dgm:prSet/>
      <dgm:spPr>
        <a:solidFill>
          <a:srgbClr val="F2A682"/>
        </a:solidFill>
        <a:ln w="19050">
          <a:solidFill>
            <a:srgbClr val="F3AD8B"/>
          </a:solidFill>
        </a:ln>
      </dgm:spPr>
      <dgm:t>
        <a:bodyPr/>
        <a:lstStyle/>
        <a:p>
          <a:endParaRPr lang="en-US"/>
        </a:p>
      </dgm:t>
    </dgm:pt>
    <dgm:pt modelId="{06C7A5C9-F964-4EF1-8CB9-41F98F5CD971}" type="sibTrans" cxnId="{2B168674-CD55-4000-8601-B03E63C0A92E}">
      <dgm:prSet/>
      <dgm:spPr/>
      <dgm:t>
        <a:bodyPr/>
        <a:lstStyle/>
        <a:p>
          <a:endParaRPr lang="en-US"/>
        </a:p>
      </dgm:t>
    </dgm:pt>
    <dgm:pt modelId="{62ADCB3E-3387-4EE0-A74A-36B20FC9A339}">
      <dgm:prSet phldrT="[Text]"/>
      <dgm:spPr>
        <a:solidFill>
          <a:srgbClr val="FFC619"/>
        </a:solidFill>
        <a:ln w="28575">
          <a:solidFill>
            <a:schemeClr val="tx1"/>
          </a:solidFill>
        </a:ln>
      </dgm:spPr>
      <dgm:t>
        <a:bodyPr/>
        <a:lstStyle/>
        <a:p>
          <a:r>
            <a:rPr lang="en-US" b="1">
              <a:solidFill>
                <a:schemeClr val="tx1"/>
              </a:solidFill>
            </a:rPr>
            <a:t>Crash</a:t>
          </a:r>
        </a:p>
      </dgm:t>
    </dgm:pt>
    <dgm:pt modelId="{C97F6CE2-1C9B-48E1-8EA1-5E0223C26648}" type="parTrans" cxnId="{5520D5A8-E101-4A10-931F-FB246BE47348}">
      <dgm:prSet/>
      <dgm:spPr>
        <a:ln>
          <a:solidFill>
            <a:srgbClr val="F3AD8B"/>
          </a:solidFill>
        </a:ln>
      </dgm:spPr>
      <dgm:t>
        <a:bodyPr/>
        <a:lstStyle/>
        <a:p>
          <a:endParaRPr lang="en-US"/>
        </a:p>
      </dgm:t>
    </dgm:pt>
    <dgm:pt modelId="{23BEC40D-0786-4ED1-A6B5-6683CBF21BDA}" type="sibTrans" cxnId="{5520D5A8-E101-4A10-931F-FB246BE47348}">
      <dgm:prSet/>
      <dgm:spPr/>
      <dgm:t>
        <a:bodyPr/>
        <a:lstStyle/>
        <a:p>
          <a:endParaRPr lang="en-US"/>
        </a:p>
      </dgm:t>
    </dgm:pt>
    <dgm:pt modelId="{52C5C649-E289-418F-B2D7-BC68495D2BD6}">
      <dgm:prSet phldrT="[Text]"/>
      <dgm:spPr>
        <a:solidFill>
          <a:srgbClr val="FFC619"/>
        </a:solidFill>
        <a:ln w="28575">
          <a:solidFill>
            <a:schemeClr val="tx1"/>
          </a:solidFill>
        </a:ln>
      </dgm:spPr>
      <dgm:t>
        <a:bodyPr/>
        <a:lstStyle/>
        <a:p>
          <a:r>
            <a:rPr lang="en-US" b="1">
              <a:solidFill>
                <a:schemeClr val="tx1"/>
              </a:solidFill>
            </a:rPr>
            <a:t>User Handling</a:t>
          </a:r>
        </a:p>
      </dgm:t>
    </dgm:pt>
    <dgm:pt modelId="{6C7735E5-80DA-45AC-9086-EED2CE215B06}" type="parTrans" cxnId="{DFAC391D-307E-4E8E-B095-6E9D2DC71A45}">
      <dgm:prSet/>
      <dgm:spPr>
        <a:ln>
          <a:solidFill>
            <a:srgbClr val="F3AD8B"/>
          </a:solidFill>
        </a:ln>
      </dgm:spPr>
      <dgm:t>
        <a:bodyPr/>
        <a:lstStyle/>
        <a:p>
          <a:endParaRPr lang="en-US"/>
        </a:p>
      </dgm:t>
    </dgm:pt>
    <dgm:pt modelId="{955EC1A9-A594-425F-86B2-223D28D1EBBB}" type="sibTrans" cxnId="{DFAC391D-307E-4E8E-B095-6E9D2DC71A45}">
      <dgm:prSet/>
      <dgm:spPr/>
      <dgm:t>
        <a:bodyPr/>
        <a:lstStyle/>
        <a:p>
          <a:endParaRPr lang="en-US"/>
        </a:p>
      </dgm:t>
    </dgm:pt>
    <dgm:pt modelId="{0C1ACA36-E5EF-407F-8127-2FAB3EA556AB}">
      <dgm:prSet phldrT="[Text]"/>
      <dgm:spPr>
        <a:solidFill>
          <a:srgbClr val="FFC619"/>
        </a:solidFill>
        <a:ln w="28575">
          <a:solidFill>
            <a:schemeClr val="tx1"/>
          </a:solidFill>
        </a:ln>
      </dgm:spPr>
      <dgm:t>
        <a:bodyPr/>
        <a:lstStyle/>
        <a:p>
          <a:r>
            <a:rPr lang="en-US" b="1">
              <a:solidFill>
                <a:schemeClr val="tx1"/>
              </a:solidFill>
            </a:rPr>
            <a:t>Protects Against Collisions</a:t>
          </a:r>
        </a:p>
      </dgm:t>
    </dgm:pt>
    <dgm:pt modelId="{F52261EF-F8CC-47CC-8D0B-B19EE537F649}" type="parTrans" cxnId="{95887B94-88AF-4A8C-9462-C3EF3EC576B4}">
      <dgm:prSet/>
      <dgm:spPr>
        <a:ln>
          <a:solidFill>
            <a:srgbClr val="F3AD8B"/>
          </a:solidFill>
        </a:ln>
      </dgm:spPr>
      <dgm:t>
        <a:bodyPr/>
        <a:lstStyle/>
        <a:p>
          <a:endParaRPr lang="en-US"/>
        </a:p>
      </dgm:t>
    </dgm:pt>
    <dgm:pt modelId="{0738E7E2-2532-4D69-A933-3174D2FCE2E9}" type="sibTrans" cxnId="{95887B94-88AF-4A8C-9462-C3EF3EC576B4}">
      <dgm:prSet/>
      <dgm:spPr/>
      <dgm:t>
        <a:bodyPr/>
        <a:lstStyle/>
        <a:p>
          <a:endParaRPr lang="en-US"/>
        </a:p>
      </dgm:t>
    </dgm:pt>
    <dgm:pt modelId="{9F72CF5F-B550-4A5D-893A-46ED486C4121}">
      <dgm:prSet phldrT="[Text]"/>
      <dgm:spPr>
        <a:solidFill>
          <a:srgbClr val="FFC619"/>
        </a:solidFill>
        <a:ln w="28575">
          <a:solidFill>
            <a:schemeClr val="tx1"/>
          </a:solidFill>
        </a:ln>
      </dgm:spPr>
      <dgm:t>
        <a:bodyPr/>
        <a:lstStyle/>
        <a:p>
          <a:r>
            <a:rPr lang="en-US" b="1">
              <a:solidFill>
                <a:schemeClr val="tx1"/>
              </a:solidFill>
            </a:rPr>
            <a:t>Protects against Roll-Over </a:t>
          </a:r>
        </a:p>
      </dgm:t>
    </dgm:pt>
    <dgm:pt modelId="{C6A11868-8851-45B5-B273-096F7F6CA1B6}" type="parTrans" cxnId="{8AB34CC8-5C11-44D8-969B-5247AD6438C6}">
      <dgm:prSet/>
      <dgm:spPr>
        <a:ln>
          <a:solidFill>
            <a:srgbClr val="F3AD8B"/>
          </a:solidFill>
        </a:ln>
      </dgm:spPr>
      <dgm:t>
        <a:bodyPr/>
        <a:lstStyle/>
        <a:p>
          <a:endParaRPr lang="en-US"/>
        </a:p>
      </dgm:t>
    </dgm:pt>
    <dgm:pt modelId="{2D25AC58-D3A7-4120-98E1-9BFA96AE689D}" type="sibTrans" cxnId="{8AB34CC8-5C11-44D8-969B-5247AD6438C6}">
      <dgm:prSet/>
      <dgm:spPr/>
      <dgm:t>
        <a:bodyPr/>
        <a:lstStyle/>
        <a:p>
          <a:endParaRPr lang="en-US"/>
        </a:p>
      </dgm:t>
    </dgm:pt>
    <dgm:pt modelId="{1A36ED25-2C63-4F52-B3A5-8E2BB6EC8F9B}">
      <dgm:prSet phldrT="[Text]"/>
      <dgm:spPr>
        <a:solidFill>
          <a:srgbClr val="FFC619"/>
        </a:solidFill>
        <a:ln w="28575">
          <a:solidFill>
            <a:schemeClr val="tx1"/>
          </a:solidFill>
        </a:ln>
      </dgm:spPr>
      <dgm:t>
        <a:bodyPr/>
        <a:lstStyle/>
        <a:p>
          <a:r>
            <a:rPr lang="en-US" b="1">
              <a:solidFill>
                <a:schemeClr val="tx1"/>
              </a:solidFill>
            </a:rPr>
            <a:t>Protects User from Sharp Extrusions or High Voltages</a:t>
          </a:r>
        </a:p>
      </dgm:t>
    </dgm:pt>
    <dgm:pt modelId="{01E5459E-AB00-453D-9D86-A74AF876AC95}" type="parTrans" cxnId="{5D6DE7F7-FCE7-4193-91FC-4B4DE70F4C3C}">
      <dgm:prSet/>
      <dgm:spPr>
        <a:ln>
          <a:solidFill>
            <a:srgbClr val="F3AD8B"/>
          </a:solidFill>
        </a:ln>
      </dgm:spPr>
      <dgm:t>
        <a:bodyPr/>
        <a:lstStyle/>
        <a:p>
          <a:endParaRPr lang="en-US"/>
        </a:p>
      </dgm:t>
    </dgm:pt>
    <dgm:pt modelId="{C3408291-5EC6-4AB8-B516-7F851C390C8A}" type="sibTrans" cxnId="{5D6DE7F7-FCE7-4193-91FC-4B4DE70F4C3C}">
      <dgm:prSet/>
      <dgm:spPr/>
      <dgm:t>
        <a:bodyPr/>
        <a:lstStyle/>
        <a:p>
          <a:endParaRPr lang="en-US"/>
        </a:p>
      </dgm:t>
    </dgm:pt>
    <dgm:pt modelId="{C8F0F374-DB37-4DA0-B889-8C18AA491E13}" type="pres">
      <dgm:prSet presAssocID="{73C5E156-E5B7-48E6-91FC-5BDA734E6680}" presName="mainComposite" presStyleCnt="0">
        <dgm:presLayoutVars>
          <dgm:chPref val="1"/>
          <dgm:dir/>
          <dgm:animOne val="branch"/>
          <dgm:animLvl val="lvl"/>
          <dgm:resizeHandles val="exact"/>
        </dgm:presLayoutVars>
      </dgm:prSet>
      <dgm:spPr/>
    </dgm:pt>
    <dgm:pt modelId="{66160F73-5921-45F2-966C-76DEB670B3E7}" type="pres">
      <dgm:prSet presAssocID="{73C5E156-E5B7-48E6-91FC-5BDA734E6680}" presName="hierFlow" presStyleCnt="0"/>
      <dgm:spPr/>
    </dgm:pt>
    <dgm:pt modelId="{65069A24-0E9D-4060-A726-54C7617F0E35}" type="pres">
      <dgm:prSet presAssocID="{73C5E156-E5B7-48E6-91FC-5BDA734E6680}" presName="hierChild1" presStyleCnt="0">
        <dgm:presLayoutVars>
          <dgm:chPref val="1"/>
          <dgm:animOne val="branch"/>
          <dgm:animLvl val="lvl"/>
        </dgm:presLayoutVars>
      </dgm:prSet>
      <dgm:spPr/>
    </dgm:pt>
    <dgm:pt modelId="{049CF908-9007-4AF0-977B-E9F7D7827AE6}" type="pres">
      <dgm:prSet presAssocID="{CB7D10A7-E43A-4CED-B251-F39E3E5309FE}" presName="Name14" presStyleCnt="0"/>
      <dgm:spPr/>
    </dgm:pt>
    <dgm:pt modelId="{938A5FF2-7A0A-4D78-9405-DAD102422EAB}" type="pres">
      <dgm:prSet presAssocID="{CB7D10A7-E43A-4CED-B251-F39E3E5309FE}" presName="level1Shape" presStyleLbl="node0" presStyleIdx="0" presStyleCnt="1">
        <dgm:presLayoutVars>
          <dgm:chPref val="3"/>
        </dgm:presLayoutVars>
      </dgm:prSet>
      <dgm:spPr/>
    </dgm:pt>
    <dgm:pt modelId="{3505B151-483C-48D5-BF85-9624F5CEB4C0}" type="pres">
      <dgm:prSet presAssocID="{CB7D10A7-E43A-4CED-B251-F39E3E5309FE}" presName="hierChild2" presStyleCnt="0"/>
      <dgm:spPr/>
    </dgm:pt>
    <dgm:pt modelId="{6101E455-6051-4E2C-B68B-1030DC914FC6}" type="pres">
      <dgm:prSet presAssocID="{6633B369-E1E7-4EFD-B8F1-E80AC5A0B708}" presName="Name19" presStyleLbl="parChTrans1D2" presStyleIdx="0" presStyleCnt="4"/>
      <dgm:spPr/>
    </dgm:pt>
    <dgm:pt modelId="{5EA798FE-0E30-49E2-BDBA-50106C0B5C8B}" type="pres">
      <dgm:prSet presAssocID="{FF93EAA2-09D6-4BB7-83CB-89C46915F14D}" presName="Name21" presStyleCnt="0"/>
      <dgm:spPr/>
    </dgm:pt>
    <dgm:pt modelId="{C376DE22-8BB2-4F5E-9883-0B6FF621B426}" type="pres">
      <dgm:prSet presAssocID="{FF93EAA2-09D6-4BB7-83CB-89C46915F14D}" presName="level2Shape" presStyleLbl="node2" presStyleIdx="0" presStyleCnt="4"/>
      <dgm:spPr/>
    </dgm:pt>
    <dgm:pt modelId="{212D9C1B-1824-465E-AA12-017FF9176697}" type="pres">
      <dgm:prSet presAssocID="{FF93EAA2-09D6-4BB7-83CB-89C46915F14D}" presName="hierChild3" presStyleCnt="0"/>
      <dgm:spPr/>
    </dgm:pt>
    <dgm:pt modelId="{4AB8BF22-6F84-4E18-98A3-53E7DCEE7236}" type="pres">
      <dgm:prSet presAssocID="{6746C133-13DB-4CD5-B772-A858B280D70E}" presName="Name19" presStyleLbl="parChTrans1D2" presStyleIdx="1" presStyleCnt="4"/>
      <dgm:spPr/>
    </dgm:pt>
    <dgm:pt modelId="{EE3E8551-137D-4055-9C19-A628DC1A1E4E}" type="pres">
      <dgm:prSet presAssocID="{25580CAE-2853-4703-B2BE-942BCE87C810}" presName="Name21" presStyleCnt="0"/>
      <dgm:spPr/>
    </dgm:pt>
    <dgm:pt modelId="{D3442736-FD17-4E2A-932F-3C73B0B1D26D}" type="pres">
      <dgm:prSet presAssocID="{25580CAE-2853-4703-B2BE-942BCE87C810}" presName="level2Shape" presStyleLbl="node2" presStyleIdx="1" presStyleCnt="4"/>
      <dgm:spPr/>
    </dgm:pt>
    <dgm:pt modelId="{29059222-CD1D-4EEE-9C86-CEBAE291C834}" type="pres">
      <dgm:prSet presAssocID="{25580CAE-2853-4703-B2BE-942BCE87C810}" presName="hierChild3" presStyleCnt="0"/>
      <dgm:spPr/>
    </dgm:pt>
    <dgm:pt modelId="{70270CA9-42B0-494B-9595-1D96998997DA}" type="pres">
      <dgm:prSet presAssocID="{DEB02BC5-79C8-4049-8A80-055DDB0E1B60}" presName="Name19" presStyleLbl="parChTrans1D2" presStyleIdx="2" presStyleCnt="4"/>
      <dgm:spPr/>
    </dgm:pt>
    <dgm:pt modelId="{257511FC-E9A2-4581-A42D-92B3A195253C}" type="pres">
      <dgm:prSet presAssocID="{378B2EA3-13AC-42EA-A008-0DD26C4B10C5}" presName="Name21" presStyleCnt="0"/>
      <dgm:spPr/>
    </dgm:pt>
    <dgm:pt modelId="{0EF0A23C-2E02-4603-8D02-9A8EAC62F168}" type="pres">
      <dgm:prSet presAssocID="{378B2EA3-13AC-42EA-A008-0DD26C4B10C5}" presName="level2Shape" presStyleLbl="node2" presStyleIdx="2" presStyleCnt="4"/>
      <dgm:spPr/>
    </dgm:pt>
    <dgm:pt modelId="{859E91E5-8BA8-46F6-AFEE-61223F76CDAC}" type="pres">
      <dgm:prSet presAssocID="{378B2EA3-13AC-42EA-A008-0DD26C4B10C5}" presName="hierChild3" presStyleCnt="0"/>
      <dgm:spPr/>
    </dgm:pt>
    <dgm:pt modelId="{F15F3483-D04F-4758-984A-5A4BE6B10BC0}" type="pres">
      <dgm:prSet presAssocID="{1041F2CD-4433-4938-BC3B-043721B7AE10}" presName="Name19" presStyleLbl="parChTrans1D2" presStyleIdx="3" presStyleCnt="4"/>
      <dgm:spPr/>
    </dgm:pt>
    <dgm:pt modelId="{899AB5CC-5DEA-4E80-A54D-12E081626278}" type="pres">
      <dgm:prSet presAssocID="{254952CE-2C5D-4DAA-8B51-54351C542FF3}" presName="Name21" presStyleCnt="0"/>
      <dgm:spPr/>
    </dgm:pt>
    <dgm:pt modelId="{85FC4036-22AD-4DEE-83F6-DCE9CBABB06A}" type="pres">
      <dgm:prSet presAssocID="{254952CE-2C5D-4DAA-8B51-54351C542FF3}" presName="level2Shape" presStyleLbl="node2" presStyleIdx="3" presStyleCnt="4"/>
      <dgm:spPr/>
    </dgm:pt>
    <dgm:pt modelId="{8C53DB11-171D-4F58-B8E6-DEA333680C33}" type="pres">
      <dgm:prSet presAssocID="{254952CE-2C5D-4DAA-8B51-54351C542FF3}" presName="hierChild3" presStyleCnt="0"/>
      <dgm:spPr/>
    </dgm:pt>
    <dgm:pt modelId="{A75FC29F-4A2C-4BA3-B5C2-00CB3D8A3FB5}" type="pres">
      <dgm:prSet presAssocID="{C97F6CE2-1C9B-48E1-8EA1-5E0223C26648}" presName="Name19" presStyleLbl="parChTrans1D3" presStyleIdx="0" presStyleCnt="2"/>
      <dgm:spPr/>
    </dgm:pt>
    <dgm:pt modelId="{64D43755-F5DB-42B2-B2F1-25F87025D235}" type="pres">
      <dgm:prSet presAssocID="{62ADCB3E-3387-4EE0-A74A-36B20FC9A339}" presName="Name21" presStyleCnt="0"/>
      <dgm:spPr/>
    </dgm:pt>
    <dgm:pt modelId="{90AF969F-3359-4635-896A-0704D8B5A4E4}" type="pres">
      <dgm:prSet presAssocID="{62ADCB3E-3387-4EE0-A74A-36B20FC9A339}" presName="level2Shape" presStyleLbl="node3" presStyleIdx="0" presStyleCnt="2"/>
      <dgm:spPr/>
    </dgm:pt>
    <dgm:pt modelId="{54C5EBAC-CE7B-45B2-A886-B9EFE8170EFC}" type="pres">
      <dgm:prSet presAssocID="{62ADCB3E-3387-4EE0-A74A-36B20FC9A339}" presName="hierChild3" presStyleCnt="0"/>
      <dgm:spPr/>
    </dgm:pt>
    <dgm:pt modelId="{70607F86-7CA9-4B92-AD4F-EB2D65BF5F77}" type="pres">
      <dgm:prSet presAssocID="{F52261EF-F8CC-47CC-8D0B-B19EE537F649}" presName="Name19" presStyleLbl="parChTrans1D4" presStyleIdx="0" presStyleCnt="3"/>
      <dgm:spPr/>
    </dgm:pt>
    <dgm:pt modelId="{0DEA041E-0BB8-47A7-BB0E-FD4ED5772F3F}" type="pres">
      <dgm:prSet presAssocID="{0C1ACA36-E5EF-407F-8127-2FAB3EA556AB}" presName="Name21" presStyleCnt="0"/>
      <dgm:spPr/>
    </dgm:pt>
    <dgm:pt modelId="{DA2F351E-9334-47CF-B65E-A26526891D6D}" type="pres">
      <dgm:prSet presAssocID="{0C1ACA36-E5EF-407F-8127-2FAB3EA556AB}" presName="level2Shape" presStyleLbl="node4" presStyleIdx="0" presStyleCnt="3"/>
      <dgm:spPr/>
    </dgm:pt>
    <dgm:pt modelId="{A1218A6B-232D-4DE8-ADA5-2ADC0CF450FF}" type="pres">
      <dgm:prSet presAssocID="{0C1ACA36-E5EF-407F-8127-2FAB3EA556AB}" presName="hierChild3" presStyleCnt="0"/>
      <dgm:spPr/>
    </dgm:pt>
    <dgm:pt modelId="{8D320EA8-2550-41CC-9F53-1D3CD4C13A77}" type="pres">
      <dgm:prSet presAssocID="{C6A11868-8851-45B5-B273-096F7F6CA1B6}" presName="Name19" presStyleLbl="parChTrans1D4" presStyleIdx="1" presStyleCnt="3"/>
      <dgm:spPr/>
    </dgm:pt>
    <dgm:pt modelId="{DF74C3EE-FE84-4337-8BAE-2416EC7446CD}" type="pres">
      <dgm:prSet presAssocID="{9F72CF5F-B550-4A5D-893A-46ED486C4121}" presName="Name21" presStyleCnt="0"/>
      <dgm:spPr/>
    </dgm:pt>
    <dgm:pt modelId="{91478BCD-19A7-4412-98A5-99033AA51D72}" type="pres">
      <dgm:prSet presAssocID="{9F72CF5F-B550-4A5D-893A-46ED486C4121}" presName="level2Shape" presStyleLbl="node4" presStyleIdx="1" presStyleCnt="3"/>
      <dgm:spPr/>
    </dgm:pt>
    <dgm:pt modelId="{26A49ACB-C1D8-4E43-BEE7-1C2586173F04}" type="pres">
      <dgm:prSet presAssocID="{9F72CF5F-B550-4A5D-893A-46ED486C4121}" presName="hierChild3" presStyleCnt="0"/>
      <dgm:spPr/>
    </dgm:pt>
    <dgm:pt modelId="{72AC5CE7-7306-4CA5-A811-4AD77A8963D6}" type="pres">
      <dgm:prSet presAssocID="{6C7735E5-80DA-45AC-9086-EED2CE215B06}" presName="Name19" presStyleLbl="parChTrans1D3" presStyleIdx="1" presStyleCnt="2"/>
      <dgm:spPr/>
    </dgm:pt>
    <dgm:pt modelId="{871E32E8-A069-481F-8AA2-D56B40EF9B00}" type="pres">
      <dgm:prSet presAssocID="{52C5C649-E289-418F-B2D7-BC68495D2BD6}" presName="Name21" presStyleCnt="0"/>
      <dgm:spPr/>
    </dgm:pt>
    <dgm:pt modelId="{6C79EC66-5ECB-4A5D-A58B-6800CCF3BA68}" type="pres">
      <dgm:prSet presAssocID="{52C5C649-E289-418F-B2D7-BC68495D2BD6}" presName="level2Shape" presStyleLbl="node3" presStyleIdx="1" presStyleCnt="2"/>
      <dgm:spPr/>
    </dgm:pt>
    <dgm:pt modelId="{88389F42-A75D-4025-A6D7-DC68EA701095}" type="pres">
      <dgm:prSet presAssocID="{52C5C649-E289-418F-B2D7-BC68495D2BD6}" presName="hierChild3" presStyleCnt="0"/>
      <dgm:spPr/>
    </dgm:pt>
    <dgm:pt modelId="{B5A6ECCF-CE71-4315-A82C-0E9BCB7A7C4F}" type="pres">
      <dgm:prSet presAssocID="{01E5459E-AB00-453D-9D86-A74AF876AC95}" presName="Name19" presStyleLbl="parChTrans1D4" presStyleIdx="2" presStyleCnt="3"/>
      <dgm:spPr/>
    </dgm:pt>
    <dgm:pt modelId="{D272E57E-5631-479B-A994-47D40BE6C16E}" type="pres">
      <dgm:prSet presAssocID="{1A36ED25-2C63-4F52-B3A5-8E2BB6EC8F9B}" presName="Name21" presStyleCnt="0"/>
      <dgm:spPr/>
    </dgm:pt>
    <dgm:pt modelId="{024C5C12-C734-47C5-B3C7-8F906BCC597E}" type="pres">
      <dgm:prSet presAssocID="{1A36ED25-2C63-4F52-B3A5-8E2BB6EC8F9B}" presName="level2Shape" presStyleLbl="node4" presStyleIdx="2" presStyleCnt="3"/>
      <dgm:spPr/>
    </dgm:pt>
    <dgm:pt modelId="{88F64096-B19A-40D3-9B1D-BA9C7FE6B14C}" type="pres">
      <dgm:prSet presAssocID="{1A36ED25-2C63-4F52-B3A5-8E2BB6EC8F9B}" presName="hierChild3" presStyleCnt="0"/>
      <dgm:spPr/>
    </dgm:pt>
    <dgm:pt modelId="{07EFE3E1-08AD-408B-852A-E0281D31A918}" type="pres">
      <dgm:prSet presAssocID="{73C5E156-E5B7-48E6-91FC-5BDA734E6680}" presName="bgShapesFlow" presStyleCnt="0"/>
      <dgm:spPr/>
    </dgm:pt>
  </dgm:ptLst>
  <dgm:cxnLst>
    <dgm:cxn modelId="{A2758701-1B04-4685-B916-938633BAE702}" type="presOf" srcId="{C6A11868-8851-45B5-B273-096F7F6CA1B6}" destId="{8D320EA8-2550-41CC-9F53-1D3CD4C13A77}" srcOrd="0" destOrd="0" presId="urn:microsoft.com/office/officeart/2005/8/layout/hierarchy6"/>
    <dgm:cxn modelId="{73F46904-A517-4D5C-8E5C-C0466C86B209}" type="presOf" srcId="{378B2EA3-13AC-42EA-A008-0DD26C4B10C5}" destId="{0EF0A23C-2E02-4603-8D02-9A8EAC62F168}" srcOrd="0" destOrd="0" presId="urn:microsoft.com/office/officeart/2005/8/layout/hierarchy6"/>
    <dgm:cxn modelId="{87F5300A-4B96-4154-B6AF-1BC9376B67F7}" type="presOf" srcId="{62ADCB3E-3387-4EE0-A74A-36B20FC9A339}" destId="{90AF969F-3359-4635-896A-0704D8B5A4E4}" srcOrd="0" destOrd="0" presId="urn:microsoft.com/office/officeart/2005/8/layout/hierarchy6"/>
    <dgm:cxn modelId="{B16C461B-24E3-41AA-96A1-20CC61620BA3}" type="presOf" srcId="{F52261EF-F8CC-47CC-8D0B-B19EE537F649}" destId="{70607F86-7CA9-4B92-AD4F-EB2D65BF5F77}" srcOrd="0" destOrd="0" presId="urn:microsoft.com/office/officeart/2005/8/layout/hierarchy6"/>
    <dgm:cxn modelId="{DFAC391D-307E-4E8E-B095-6E9D2DC71A45}" srcId="{254952CE-2C5D-4DAA-8B51-54351C542FF3}" destId="{52C5C649-E289-418F-B2D7-BC68495D2BD6}" srcOrd="1" destOrd="0" parTransId="{6C7735E5-80DA-45AC-9086-EED2CE215B06}" sibTransId="{955EC1A9-A594-425F-86B2-223D28D1EBBB}"/>
    <dgm:cxn modelId="{47F7FA23-2903-4E63-A2DA-5E14DFB956C6}" type="presOf" srcId="{DEB02BC5-79C8-4049-8A80-055DDB0E1B60}" destId="{70270CA9-42B0-494B-9595-1D96998997DA}" srcOrd="0" destOrd="0" presId="urn:microsoft.com/office/officeart/2005/8/layout/hierarchy6"/>
    <dgm:cxn modelId="{7891FD37-E435-47C8-832E-162ABFA48947}" type="presOf" srcId="{254952CE-2C5D-4DAA-8B51-54351C542FF3}" destId="{85FC4036-22AD-4DEE-83F6-DCE9CBABB06A}" srcOrd="0" destOrd="0" presId="urn:microsoft.com/office/officeart/2005/8/layout/hierarchy6"/>
    <dgm:cxn modelId="{C295075C-A165-4063-BE2E-849E1944CB26}" srcId="{73C5E156-E5B7-48E6-91FC-5BDA734E6680}" destId="{CB7D10A7-E43A-4CED-B251-F39E3E5309FE}" srcOrd="0" destOrd="0" parTransId="{3C91B126-9916-49AC-AA12-B62749D56774}" sibTransId="{88AFE221-6F93-4F03-B0C0-3346599EE25A}"/>
    <dgm:cxn modelId="{C4C6AC5E-F394-43F6-897F-03AE24FACE27}" srcId="{CB7D10A7-E43A-4CED-B251-F39E3E5309FE}" destId="{378B2EA3-13AC-42EA-A008-0DD26C4B10C5}" srcOrd="2" destOrd="0" parTransId="{DEB02BC5-79C8-4049-8A80-055DDB0E1B60}" sibTransId="{9F28801E-292C-4E55-8DB2-9CC470C5BA1C}"/>
    <dgm:cxn modelId="{D30D7F49-A445-4102-9C60-DCAF98585746}" type="presOf" srcId="{0C1ACA36-E5EF-407F-8127-2FAB3EA556AB}" destId="{DA2F351E-9334-47CF-B65E-A26526891D6D}" srcOrd="0" destOrd="0" presId="urn:microsoft.com/office/officeart/2005/8/layout/hierarchy6"/>
    <dgm:cxn modelId="{D1CCAF69-0361-4F89-9E98-0149E3F910F9}" type="presOf" srcId="{01E5459E-AB00-453D-9D86-A74AF876AC95}" destId="{B5A6ECCF-CE71-4315-A82C-0E9BCB7A7C4F}" srcOrd="0" destOrd="0" presId="urn:microsoft.com/office/officeart/2005/8/layout/hierarchy6"/>
    <dgm:cxn modelId="{ECD9264F-99EE-43BA-86F1-B84BF8255FCE}" srcId="{CB7D10A7-E43A-4CED-B251-F39E3E5309FE}" destId="{FF93EAA2-09D6-4BB7-83CB-89C46915F14D}" srcOrd="0" destOrd="0" parTransId="{6633B369-E1E7-4EFD-B8F1-E80AC5A0B708}" sibTransId="{1D66ECC2-BD93-452A-A265-3C4CD80DC9FA}"/>
    <dgm:cxn modelId="{2B168674-CD55-4000-8601-B03E63C0A92E}" srcId="{CB7D10A7-E43A-4CED-B251-F39E3E5309FE}" destId="{254952CE-2C5D-4DAA-8B51-54351C542FF3}" srcOrd="3" destOrd="0" parTransId="{1041F2CD-4433-4938-BC3B-043721B7AE10}" sibTransId="{06C7A5C9-F964-4EF1-8CB9-41F98F5CD971}"/>
    <dgm:cxn modelId="{AFC8A377-8B4C-4365-BA73-30B35C3A3AF6}" type="presOf" srcId="{FF93EAA2-09D6-4BB7-83CB-89C46915F14D}" destId="{C376DE22-8BB2-4F5E-9883-0B6FF621B426}" srcOrd="0" destOrd="0" presId="urn:microsoft.com/office/officeart/2005/8/layout/hierarchy6"/>
    <dgm:cxn modelId="{05984D8E-CD2F-4485-8C7C-2886ADF4C32B}" type="presOf" srcId="{6C7735E5-80DA-45AC-9086-EED2CE215B06}" destId="{72AC5CE7-7306-4CA5-A811-4AD77A8963D6}" srcOrd="0" destOrd="0" presId="urn:microsoft.com/office/officeart/2005/8/layout/hierarchy6"/>
    <dgm:cxn modelId="{95887B94-88AF-4A8C-9462-C3EF3EC576B4}" srcId="{62ADCB3E-3387-4EE0-A74A-36B20FC9A339}" destId="{0C1ACA36-E5EF-407F-8127-2FAB3EA556AB}" srcOrd="0" destOrd="0" parTransId="{F52261EF-F8CC-47CC-8D0B-B19EE537F649}" sibTransId="{0738E7E2-2532-4D69-A933-3174D2FCE2E9}"/>
    <dgm:cxn modelId="{80541E98-055F-435F-9177-C4CABC15491F}" srcId="{CB7D10A7-E43A-4CED-B251-F39E3E5309FE}" destId="{25580CAE-2853-4703-B2BE-942BCE87C810}" srcOrd="1" destOrd="0" parTransId="{6746C133-13DB-4CD5-B772-A858B280D70E}" sibTransId="{F2BA37B4-7A04-49F7-B42C-7793AF06E12A}"/>
    <dgm:cxn modelId="{7C22E1A2-31F6-4071-8FB8-9D193851D1D4}" type="presOf" srcId="{73C5E156-E5B7-48E6-91FC-5BDA734E6680}" destId="{C8F0F374-DB37-4DA0-B889-8C18AA491E13}" srcOrd="0" destOrd="0" presId="urn:microsoft.com/office/officeart/2005/8/layout/hierarchy6"/>
    <dgm:cxn modelId="{5520D5A8-E101-4A10-931F-FB246BE47348}" srcId="{254952CE-2C5D-4DAA-8B51-54351C542FF3}" destId="{62ADCB3E-3387-4EE0-A74A-36B20FC9A339}" srcOrd="0" destOrd="0" parTransId="{C97F6CE2-1C9B-48E1-8EA1-5E0223C26648}" sibTransId="{23BEC40D-0786-4ED1-A6B5-6683CBF21BDA}"/>
    <dgm:cxn modelId="{B8FAEFB1-7701-48CE-A88B-5905244CB727}" type="presOf" srcId="{6633B369-E1E7-4EFD-B8F1-E80AC5A0B708}" destId="{6101E455-6051-4E2C-B68B-1030DC914FC6}" srcOrd="0" destOrd="0" presId="urn:microsoft.com/office/officeart/2005/8/layout/hierarchy6"/>
    <dgm:cxn modelId="{E190C3B9-BC06-4120-B9AD-ED1CB0475EEF}" type="presOf" srcId="{9F72CF5F-B550-4A5D-893A-46ED486C4121}" destId="{91478BCD-19A7-4412-98A5-99033AA51D72}" srcOrd="0" destOrd="0" presId="urn:microsoft.com/office/officeart/2005/8/layout/hierarchy6"/>
    <dgm:cxn modelId="{E382B9BE-21DD-4D41-9186-FECFA01D1DAB}" type="presOf" srcId="{25580CAE-2853-4703-B2BE-942BCE87C810}" destId="{D3442736-FD17-4E2A-932F-3C73B0B1D26D}" srcOrd="0" destOrd="0" presId="urn:microsoft.com/office/officeart/2005/8/layout/hierarchy6"/>
    <dgm:cxn modelId="{49BD94C0-EE32-497B-A187-3212641116CE}" type="presOf" srcId="{6746C133-13DB-4CD5-B772-A858B280D70E}" destId="{4AB8BF22-6F84-4E18-98A3-53E7DCEE7236}" srcOrd="0" destOrd="0" presId="urn:microsoft.com/office/officeart/2005/8/layout/hierarchy6"/>
    <dgm:cxn modelId="{8DA5E3C5-EDA9-44B9-B4FD-8DC9C6901276}" type="presOf" srcId="{C97F6CE2-1C9B-48E1-8EA1-5E0223C26648}" destId="{A75FC29F-4A2C-4BA3-B5C2-00CB3D8A3FB5}" srcOrd="0" destOrd="0" presId="urn:microsoft.com/office/officeart/2005/8/layout/hierarchy6"/>
    <dgm:cxn modelId="{8AB34CC8-5C11-44D8-969B-5247AD6438C6}" srcId="{62ADCB3E-3387-4EE0-A74A-36B20FC9A339}" destId="{9F72CF5F-B550-4A5D-893A-46ED486C4121}" srcOrd="1" destOrd="0" parTransId="{C6A11868-8851-45B5-B273-096F7F6CA1B6}" sibTransId="{2D25AC58-D3A7-4120-98E1-9BFA96AE689D}"/>
    <dgm:cxn modelId="{264DB7D1-94F9-4168-8F8B-BF53AD224CCB}" type="presOf" srcId="{CB7D10A7-E43A-4CED-B251-F39E3E5309FE}" destId="{938A5FF2-7A0A-4D78-9405-DAD102422EAB}" srcOrd="0" destOrd="0" presId="urn:microsoft.com/office/officeart/2005/8/layout/hierarchy6"/>
    <dgm:cxn modelId="{B66DA5DF-A556-403D-9B1D-57FE46905B82}" type="presOf" srcId="{1041F2CD-4433-4938-BC3B-043721B7AE10}" destId="{F15F3483-D04F-4758-984A-5A4BE6B10BC0}" srcOrd="0" destOrd="0" presId="urn:microsoft.com/office/officeart/2005/8/layout/hierarchy6"/>
    <dgm:cxn modelId="{6D1FCFDF-ECAE-4DFA-94C4-B9B7E850AC3E}" type="presOf" srcId="{1A36ED25-2C63-4F52-B3A5-8E2BB6EC8F9B}" destId="{024C5C12-C734-47C5-B3C7-8F906BCC597E}" srcOrd="0" destOrd="0" presId="urn:microsoft.com/office/officeart/2005/8/layout/hierarchy6"/>
    <dgm:cxn modelId="{4CE28DE6-8552-4128-902A-DCBDC1B52061}" type="presOf" srcId="{52C5C649-E289-418F-B2D7-BC68495D2BD6}" destId="{6C79EC66-5ECB-4A5D-A58B-6800CCF3BA68}" srcOrd="0" destOrd="0" presId="urn:microsoft.com/office/officeart/2005/8/layout/hierarchy6"/>
    <dgm:cxn modelId="{5D6DE7F7-FCE7-4193-91FC-4B4DE70F4C3C}" srcId="{52C5C649-E289-418F-B2D7-BC68495D2BD6}" destId="{1A36ED25-2C63-4F52-B3A5-8E2BB6EC8F9B}" srcOrd="0" destOrd="0" parTransId="{01E5459E-AB00-453D-9D86-A74AF876AC95}" sibTransId="{C3408291-5EC6-4AB8-B516-7F851C390C8A}"/>
    <dgm:cxn modelId="{93FC6764-43B7-463B-ADEF-EAC0C4D5DEA8}" type="presParOf" srcId="{C8F0F374-DB37-4DA0-B889-8C18AA491E13}" destId="{66160F73-5921-45F2-966C-76DEB670B3E7}" srcOrd="0" destOrd="0" presId="urn:microsoft.com/office/officeart/2005/8/layout/hierarchy6"/>
    <dgm:cxn modelId="{86B54D87-CBC8-417D-AB10-DE181B3BDBBB}" type="presParOf" srcId="{66160F73-5921-45F2-966C-76DEB670B3E7}" destId="{65069A24-0E9D-4060-A726-54C7617F0E35}" srcOrd="0" destOrd="0" presId="urn:microsoft.com/office/officeart/2005/8/layout/hierarchy6"/>
    <dgm:cxn modelId="{424C216B-0D18-467C-9D28-A14AE6E71747}" type="presParOf" srcId="{65069A24-0E9D-4060-A726-54C7617F0E35}" destId="{049CF908-9007-4AF0-977B-E9F7D7827AE6}" srcOrd="0" destOrd="0" presId="urn:microsoft.com/office/officeart/2005/8/layout/hierarchy6"/>
    <dgm:cxn modelId="{7B63BFC2-5F10-4D79-94CE-7B9A25F07EAA}" type="presParOf" srcId="{049CF908-9007-4AF0-977B-E9F7D7827AE6}" destId="{938A5FF2-7A0A-4D78-9405-DAD102422EAB}" srcOrd="0" destOrd="0" presId="urn:microsoft.com/office/officeart/2005/8/layout/hierarchy6"/>
    <dgm:cxn modelId="{FC4C40F3-FEFA-4862-A5D4-8C6BF273DDDC}" type="presParOf" srcId="{049CF908-9007-4AF0-977B-E9F7D7827AE6}" destId="{3505B151-483C-48D5-BF85-9624F5CEB4C0}" srcOrd="1" destOrd="0" presId="urn:microsoft.com/office/officeart/2005/8/layout/hierarchy6"/>
    <dgm:cxn modelId="{19DAD76F-7920-454D-8C1F-09365AED8000}" type="presParOf" srcId="{3505B151-483C-48D5-BF85-9624F5CEB4C0}" destId="{6101E455-6051-4E2C-B68B-1030DC914FC6}" srcOrd="0" destOrd="0" presId="urn:microsoft.com/office/officeart/2005/8/layout/hierarchy6"/>
    <dgm:cxn modelId="{4F6E0D7A-A105-4A10-9D73-A47BC17046D9}" type="presParOf" srcId="{3505B151-483C-48D5-BF85-9624F5CEB4C0}" destId="{5EA798FE-0E30-49E2-BDBA-50106C0B5C8B}" srcOrd="1" destOrd="0" presId="urn:microsoft.com/office/officeart/2005/8/layout/hierarchy6"/>
    <dgm:cxn modelId="{2879BE16-DDA0-4FC9-9505-13BF8C99BA8D}" type="presParOf" srcId="{5EA798FE-0E30-49E2-BDBA-50106C0B5C8B}" destId="{C376DE22-8BB2-4F5E-9883-0B6FF621B426}" srcOrd="0" destOrd="0" presId="urn:microsoft.com/office/officeart/2005/8/layout/hierarchy6"/>
    <dgm:cxn modelId="{EA810A53-6DFE-411E-A5C5-F9809DA5D9F9}" type="presParOf" srcId="{5EA798FE-0E30-49E2-BDBA-50106C0B5C8B}" destId="{212D9C1B-1824-465E-AA12-017FF9176697}" srcOrd="1" destOrd="0" presId="urn:microsoft.com/office/officeart/2005/8/layout/hierarchy6"/>
    <dgm:cxn modelId="{BBD7A04D-365C-4CE8-9AA6-9789201724C3}" type="presParOf" srcId="{3505B151-483C-48D5-BF85-9624F5CEB4C0}" destId="{4AB8BF22-6F84-4E18-98A3-53E7DCEE7236}" srcOrd="2" destOrd="0" presId="urn:microsoft.com/office/officeart/2005/8/layout/hierarchy6"/>
    <dgm:cxn modelId="{A18D2D9D-534F-4666-8976-C24BEE782B61}" type="presParOf" srcId="{3505B151-483C-48D5-BF85-9624F5CEB4C0}" destId="{EE3E8551-137D-4055-9C19-A628DC1A1E4E}" srcOrd="3" destOrd="0" presId="urn:microsoft.com/office/officeart/2005/8/layout/hierarchy6"/>
    <dgm:cxn modelId="{D80AB0BB-934D-4CA2-85A6-AF0E9EE6CCAF}" type="presParOf" srcId="{EE3E8551-137D-4055-9C19-A628DC1A1E4E}" destId="{D3442736-FD17-4E2A-932F-3C73B0B1D26D}" srcOrd="0" destOrd="0" presId="urn:microsoft.com/office/officeart/2005/8/layout/hierarchy6"/>
    <dgm:cxn modelId="{9B090538-8A3C-4C46-A5B0-3E572B03500D}" type="presParOf" srcId="{EE3E8551-137D-4055-9C19-A628DC1A1E4E}" destId="{29059222-CD1D-4EEE-9C86-CEBAE291C834}" srcOrd="1" destOrd="0" presId="urn:microsoft.com/office/officeart/2005/8/layout/hierarchy6"/>
    <dgm:cxn modelId="{6D96E376-6DC2-4EE1-858F-64C55896D323}" type="presParOf" srcId="{3505B151-483C-48D5-BF85-9624F5CEB4C0}" destId="{70270CA9-42B0-494B-9595-1D96998997DA}" srcOrd="4" destOrd="0" presId="urn:microsoft.com/office/officeart/2005/8/layout/hierarchy6"/>
    <dgm:cxn modelId="{3D3799DB-9033-44C4-B8E1-BBE69E680A36}" type="presParOf" srcId="{3505B151-483C-48D5-BF85-9624F5CEB4C0}" destId="{257511FC-E9A2-4581-A42D-92B3A195253C}" srcOrd="5" destOrd="0" presId="urn:microsoft.com/office/officeart/2005/8/layout/hierarchy6"/>
    <dgm:cxn modelId="{06029B8A-B6BD-4B09-A9FA-64C8BE58D801}" type="presParOf" srcId="{257511FC-E9A2-4581-A42D-92B3A195253C}" destId="{0EF0A23C-2E02-4603-8D02-9A8EAC62F168}" srcOrd="0" destOrd="0" presId="urn:microsoft.com/office/officeart/2005/8/layout/hierarchy6"/>
    <dgm:cxn modelId="{4A87BF16-0EAE-4881-B6B3-8A970C7A66A9}" type="presParOf" srcId="{257511FC-E9A2-4581-A42D-92B3A195253C}" destId="{859E91E5-8BA8-46F6-AFEE-61223F76CDAC}" srcOrd="1" destOrd="0" presId="urn:microsoft.com/office/officeart/2005/8/layout/hierarchy6"/>
    <dgm:cxn modelId="{2834BD8C-71C5-43B2-90D5-24E1020F518A}" type="presParOf" srcId="{3505B151-483C-48D5-BF85-9624F5CEB4C0}" destId="{F15F3483-D04F-4758-984A-5A4BE6B10BC0}" srcOrd="6" destOrd="0" presId="urn:microsoft.com/office/officeart/2005/8/layout/hierarchy6"/>
    <dgm:cxn modelId="{3249E5A7-807D-4471-BEF4-A4D4C5AB1C3F}" type="presParOf" srcId="{3505B151-483C-48D5-BF85-9624F5CEB4C0}" destId="{899AB5CC-5DEA-4E80-A54D-12E081626278}" srcOrd="7" destOrd="0" presId="urn:microsoft.com/office/officeart/2005/8/layout/hierarchy6"/>
    <dgm:cxn modelId="{54111204-B54E-4DED-BD0A-E85FBD6B79AC}" type="presParOf" srcId="{899AB5CC-5DEA-4E80-A54D-12E081626278}" destId="{85FC4036-22AD-4DEE-83F6-DCE9CBABB06A}" srcOrd="0" destOrd="0" presId="urn:microsoft.com/office/officeart/2005/8/layout/hierarchy6"/>
    <dgm:cxn modelId="{7CA1C624-5C85-4877-9216-A376F9E5E778}" type="presParOf" srcId="{899AB5CC-5DEA-4E80-A54D-12E081626278}" destId="{8C53DB11-171D-4F58-B8E6-DEA333680C33}" srcOrd="1" destOrd="0" presId="urn:microsoft.com/office/officeart/2005/8/layout/hierarchy6"/>
    <dgm:cxn modelId="{4C135B8B-1D45-4F39-85EB-8D8E94CAC0BB}" type="presParOf" srcId="{8C53DB11-171D-4F58-B8E6-DEA333680C33}" destId="{A75FC29F-4A2C-4BA3-B5C2-00CB3D8A3FB5}" srcOrd="0" destOrd="0" presId="urn:microsoft.com/office/officeart/2005/8/layout/hierarchy6"/>
    <dgm:cxn modelId="{C0D44679-1002-4BFF-B5A5-441A1609E748}" type="presParOf" srcId="{8C53DB11-171D-4F58-B8E6-DEA333680C33}" destId="{64D43755-F5DB-42B2-B2F1-25F87025D235}" srcOrd="1" destOrd="0" presId="urn:microsoft.com/office/officeart/2005/8/layout/hierarchy6"/>
    <dgm:cxn modelId="{1E11CA0E-852F-4A55-A571-640219682AB7}" type="presParOf" srcId="{64D43755-F5DB-42B2-B2F1-25F87025D235}" destId="{90AF969F-3359-4635-896A-0704D8B5A4E4}" srcOrd="0" destOrd="0" presId="urn:microsoft.com/office/officeart/2005/8/layout/hierarchy6"/>
    <dgm:cxn modelId="{109227A2-534C-424E-BC22-4F94FE4DD0EC}" type="presParOf" srcId="{64D43755-F5DB-42B2-B2F1-25F87025D235}" destId="{54C5EBAC-CE7B-45B2-A886-B9EFE8170EFC}" srcOrd="1" destOrd="0" presId="urn:microsoft.com/office/officeart/2005/8/layout/hierarchy6"/>
    <dgm:cxn modelId="{2919D986-8B05-4903-AE33-116A021A6F07}" type="presParOf" srcId="{54C5EBAC-CE7B-45B2-A886-B9EFE8170EFC}" destId="{70607F86-7CA9-4B92-AD4F-EB2D65BF5F77}" srcOrd="0" destOrd="0" presId="urn:microsoft.com/office/officeart/2005/8/layout/hierarchy6"/>
    <dgm:cxn modelId="{BFCAA0BA-E009-4AF5-A8DF-E9F35BF4FDF6}" type="presParOf" srcId="{54C5EBAC-CE7B-45B2-A886-B9EFE8170EFC}" destId="{0DEA041E-0BB8-47A7-BB0E-FD4ED5772F3F}" srcOrd="1" destOrd="0" presId="urn:microsoft.com/office/officeart/2005/8/layout/hierarchy6"/>
    <dgm:cxn modelId="{F523B700-E5F3-4C03-B1AE-D6CB35544823}" type="presParOf" srcId="{0DEA041E-0BB8-47A7-BB0E-FD4ED5772F3F}" destId="{DA2F351E-9334-47CF-B65E-A26526891D6D}" srcOrd="0" destOrd="0" presId="urn:microsoft.com/office/officeart/2005/8/layout/hierarchy6"/>
    <dgm:cxn modelId="{8108FD78-39EA-42AC-9776-D2FD39BC6115}" type="presParOf" srcId="{0DEA041E-0BB8-47A7-BB0E-FD4ED5772F3F}" destId="{A1218A6B-232D-4DE8-ADA5-2ADC0CF450FF}" srcOrd="1" destOrd="0" presId="urn:microsoft.com/office/officeart/2005/8/layout/hierarchy6"/>
    <dgm:cxn modelId="{3015EBEE-5E68-41CE-9895-E93B7D9C1A06}" type="presParOf" srcId="{54C5EBAC-CE7B-45B2-A886-B9EFE8170EFC}" destId="{8D320EA8-2550-41CC-9F53-1D3CD4C13A77}" srcOrd="2" destOrd="0" presId="urn:microsoft.com/office/officeart/2005/8/layout/hierarchy6"/>
    <dgm:cxn modelId="{EF306671-030E-4106-B4D5-124096B2C5F7}" type="presParOf" srcId="{54C5EBAC-CE7B-45B2-A886-B9EFE8170EFC}" destId="{DF74C3EE-FE84-4337-8BAE-2416EC7446CD}" srcOrd="3" destOrd="0" presId="urn:microsoft.com/office/officeart/2005/8/layout/hierarchy6"/>
    <dgm:cxn modelId="{0F7ED25E-95BF-4B9B-9A04-8A069924416A}" type="presParOf" srcId="{DF74C3EE-FE84-4337-8BAE-2416EC7446CD}" destId="{91478BCD-19A7-4412-98A5-99033AA51D72}" srcOrd="0" destOrd="0" presId="urn:microsoft.com/office/officeart/2005/8/layout/hierarchy6"/>
    <dgm:cxn modelId="{E6A4561B-8E90-4034-BCEB-3BCB88C7AC91}" type="presParOf" srcId="{DF74C3EE-FE84-4337-8BAE-2416EC7446CD}" destId="{26A49ACB-C1D8-4E43-BEE7-1C2586173F04}" srcOrd="1" destOrd="0" presId="urn:microsoft.com/office/officeart/2005/8/layout/hierarchy6"/>
    <dgm:cxn modelId="{8DE1F005-E226-4995-80C9-2996A9CDA362}" type="presParOf" srcId="{8C53DB11-171D-4F58-B8E6-DEA333680C33}" destId="{72AC5CE7-7306-4CA5-A811-4AD77A8963D6}" srcOrd="2" destOrd="0" presId="urn:microsoft.com/office/officeart/2005/8/layout/hierarchy6"/>
    <dgm:cxn modelId="{7A8A8771-EAB1-4B52-847B-3C8229DBEB93}" type="presParOf" srcId="{8C53DB11-171D-4F58-B8E6-DEA333680C33}" destId="{871E32E8-A069-481F-8AA2-D56B40EF9B00}" srcOrd="3" destOrd="0" presId="urn:microsoft.com/office/officeart/2005/8/layout/hierarchy6"/>
    <dgm:cxn modelId="{FEB8F4AB-41FB-47B0-BFC1-D97A41BEF6BD}" type="presParOf" srcId="{871E32E8-A069-481F-8AA2-D56B40EF9B00}" destId="{6C79EC66-5ECB-4A5D-A58B-6800CCF3BA68}" srcOrd="0" destOrd="0" presId="urn:microsoft.com/office/officeart/2005/8/layout/hierarchy6"/>
    <dgm:cxn modelId="{7DEF1381-E38F-4AB4-ACFB-84267A14412B}" type="presParOf" srcId="{871E32E8-A069-481F-8AA2-D56B40EF9B00}" destId="{88389F42-A75D-4025-A6D7-DC68EA701095}" srcOrd="1" destOrd="0" presId="urn:microsoft.com/office/officeart/2005/8/layout/hierarchy6"/>
    <dgm:cxn modelId="{C65227A3-216E-4E02-A901-7B765286C168}" type="presParOf" srcId="{88389F42-A75D-4025-A6D7-DC68EA701095}" destId="{B5A6ECCF-CE71-4315-A82C-0E9BCB7A7C4F}" srcOrd="0" destOrd="0" presId="urn:microsoft.com/office/officeart/2005/8/layout/hierarchy6"/>
    <dgm:cxn modelId="{F9042F00-9938-47AE-B19B-625A1A5040F1}" type="presParOf" srcId="{88389F42-A75D-4025-A6D7-DC68EA701095}" destId="{D272E57E-5631-479B-A994-47D40BE6C16E}" srcOrd="1" destOrd="0" presId="urn:microsoft.com/office/officeart/2005/8/layout/hierarchy6"/>
    <dgm:cxn modelId="{6995EE7A-94EE-4780-A455-F23C6ABB5C69}" type="presParOf" srcId="{D272E57E-5631-479B-A994-47D40BE6C16E}" destId="{024C5C12-C734-47C5-B3C7-8F906BCC597E}" srcOrd="0" destOrd="0" presId="urn:microsoft.com/office/officeart/2005/8/layout/hierarchy6"/>
    <dgm:cxn modelId="{7A74C74B-32B9-478D-B23E-D274B81A37CD}" type="presParOf" srcId="{D272E57E-5631-479B-A994-47D40BE6C16E}" destId="{88F64096-B19A-40D3-9B1D-BA9C7FE6B14C}" srcOrd="1" destOrd="0" presId="urn:microsoft.com/office/officeart/2005/8/layout/hierarchy6"/>
    <dgm:cxn modelId="{49608E15-CF5E-4624-A8D1-685F0B6B717E}" type="presParOf" srcId="{C8F0F374-DB37-4DA0-B889-8C18AA491E13}" destId="{07EFE3E1-08AD-408B-852A-E0281D31A918}"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73C5E156-E5B7-48E6-91FC-5BDA734E668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CB7D10A7-E43A-4CED-B251-F39E3E5309FE}">
      <dgm:prSet phldrT="[Text]"/>
      <dgm:spPr>
        <a:solidFill>
          <a:srgbClr val="697688"/>
        </a:solidFill>
      </dgm:spPr>
      <dgm:t>
        <a:bodyPr/>
        <a:lstStyle/>
        <a:p>
          <a:r>
            <a:rPr lang="en-US"/>
            <a:t>F1TENTH Chassis</a:t>
          </a:r>
        </a:p>
      </dgm:t>
    </dgm:pt>
    <dgm:pt modelId="{3C91B126-9916-49AC-AA12-B62749D56774}" type="parTrans" cxnId="{C295075C-A165-4063-BE2E-849E1944CB26}">
      <dgm:prSet/>
      <dgm:spPr/>
      <dgm:t>
        <a:bodyPr/>
        <a:lstStyle/>
        <a:p>
          <a:endParaRPr lang="en-US"/>
        </a:p>
      </dgm:t>
    </dgm:pt>
    <dgm:pt modelId="{88AFE221-6F93-4F03-B0C0-3346599EE25A}" type="sibTrans" cxnId="{C295075C-A165-4063-BE2E-849E1944CB26}">
      <dgm:prSet/>
      <dgm:spPr/>
      <dgm:t>
        <a:bodyPr/>
        <a:lstStyle/>
        <a:p>
          <a:endParaRPr lang="en-US"/>
        </a:p>
      </dgm:t>
    </dgm:pt>
    <dgm:pt modelId="{FF93EAA2-09D6-4BB7-83CB-89C46915F14D}">
      <dgm:prSet phldrT="[Text]"/>
      <dgm:spPr>
        <a:solidFill>
          <a:srgbClr val="F5B98F"/>
        </a:solidFill>
      </dgm:spPr>
      <dgm:t>
        <a:bodyPr/>
        <a:lstStyle/>
        <a:p>
          <a:r>
            <a:rPr lang="en-US"/>
            <a:t>Movement</a:t>
          </a:r>
        </a:p>
      </dgm:t>
    </dgm:pt>
    <dgm:pt modelId="{6633B369-E1E7-4EFD-B8F1-E80AC5A0B708}" type="parTrans" cxnId="{ECD9264F-99EE-43BA-86F1-B84BF8255FCE}">
      <dgm:prSet/>
      <dgm:spPr>
        <a:solidFill>
          <a:srgbClr val="F3AD8B"/>
        </a:solidFill>
        <a:ln w="19050">
          <a:solidFill>
            <a:srgbClr val="F3AD8B"/>
          </a:solidFill>
        </a:ln>
      </dgm:spPr>
      <dgm:t>
        <a:bodyPr/>
        <a:lstStyle/>
        <a:p>
          <a:endParaRPr lang="en-US"/>
        </a:p>
      </dgm:t>
    </dgm:pt>
    <dgm:pt modelId="{1D66ECC2-BD93-452A-A265-3C4CD80DC9FA}" type="sibTrans" cxnId="{ECD9264F-99EE-43BA-86F1-B84BF8255FCE}">
      <dgm:prSet/>
      <dgm:spPr/>
      <dgm:t>
        <a:bodyPr/>
        <a:lstStyle/>
        <a:p>
          <a:endParaRPr lang="en-US"/>
        </a:p>
      </dgm:t>
    </dgm:pt>
    <dgm:pt modelId="{25580CAE-2853-4703-B2BE-942BCE87C810}">
      <dgm:prSet phldrT="[Text]"/>
      <dgm:spPr>
        <a:solidFill>
          <a:srgbClr val="837F7F"/>
        </a:solidFill>
      </dgm:spPr>
      <dgm:t>
        <a:bodyPr/>
        <a:lstStyle/>
        <a:p>
          <a:r>
            <a:rPr lang="en-US"/>
            <a:t>Structure</a:t>
          </a:r>
        </a:p>
      </dgm:t>
    </dgm:pt>
    <dgm:pt modelId="{6746C133-13DB-4CD5-B772-A858B280D70E}" type="parTrans" cxnId="{80541E98-055F-435F-9177-C4CABC15491F}">
      <dgm:prSet/>
      <dgm:spPr>
        <a:ln w="19050">
          <a:solidFill>
            <a:srgbClr val="F3AD8B"/>
          </a:solidFill>
        </a:ln>
      </dgm:spPr>
      <dgm:t>
        <a:bodyPr/>
        <a:lstStyle/>
        <a:p>
          <a:endParaRPr lang="en-US"/>
        </a:p>
      </dgm:t>
    </dgm:pt>
    <dgm:pt modelId="{F2BA37B4-7A04-49F7-B42C-7793AF06E12A}" type="sibTrans" cxnId="{80541E98-055F-435F-9177-C4CABC15491F}">
      <dgm:prSet/>
      <dgm:spPr/>
      <dgm:t>
        <a:bodyPr/>
        <a:lstStyle/>
        <a:p>
          <a:endParaRPr lang="en-US"/>
        </a:p>
      </dgm:t>
    </dgm:pt>
    <dgm:pt modelId="{378B2EA3-13AC-42EA-A008-0DD26C4B10C5}">
      <dgm:prSet phldrT="[Text]"/>
      <dgm:spPr>
        <a:solidFill>
          <a:srgbClr val="658E49"/>
        </a:solidFill>
      </dgm:spPr>
      <dgm:t>
        <a:bodyPr/>
        <a:lstStyle/>
        <a:p>
          <a:r>
            <a:rPr lang="en-US"/>
            <a:t>Utilization</a:t>
          </a:r>
        </a:p>
      </dgm:t>
    </dgm:pt>
    <dgm:pt modelId="{DEB02BC5-79C8-4049-8A80-055DDB0E1B60}" type="parTrans" cxnId="{C4C6AC5E-F394-43F6-897F-03AE24FACE27}">
      <dgm:prSet/>
      <dgm:spPr>
        <a:solidFill>
          <a:srgbClr val="F2A682"/>
        </a:solidFill>
        <a:ln w="19050">
          <a:solidFill>
            <a:srgbClr val="F3AD8B"/>
          </a:solidFill>
        </a:ln>
      </dgm:spPr>
      <dgm:t>
        <a:bodyPr/>
        <a:lstStyle/>
        <a:p>
          <a:endParaRPr lang="en-US"/>
        </a:p>
      </dgm:t>
    </dgm:pt>
    <dgm:pt modelId="{9F28801E-292C-4E55-8DB2-9CC470C5BA1C}" type="sibTrans" cxnId="{C4C6AC5E-F394-43F6-897F-03AE24FACE27}">
      <dgm:prSet/>
      <dgm:spPr/>
      <dgm:t>
        <a:bodyPr/>
        <a:lstStyle/>
        <a:p>
          <a:endParaRPr lang="en-US"/>
        </a:p>
      </dgm:t>
    </dgm:pt>
    <dgm:pt modelId="{254952CE-2C5D-4DAA-8B51-54351C542FF3}">
      <dgm:prSet phldrT="[Text]"/>
      <dgm:spPr>
        <a:solidFill>
          <a:srgbClr val="FFC619"/>
        </a:solidFill>
      </dgm:spPr>
      <dgm:t>
        <a:bodyPr/>
        <a:lstStyle/>
        <a:p>
          <a:r>
            <a:rPr lang="en-US"/>
            <a:t>Protection</a:t>
          </a:r>
        </a:p>
      </dgm:t>
    </dgm:pt>
    <dgm:pt modelId="{1041F2CD-4433-4938-BC3B-043721B7AE10}" type="parTrans" cxnId="{2B168674-CD55-4000-8601-B03E63C0A92E}">
      <dgm:prSet/>
      <dgm:spPr>
        <a:solidFill>
          <a:srgbClr val="F2A682"/>
        </a:solidFill>
        <a:ln w="19050">
          <a:solidFill>
            <a:srgbClr val="F3AD8B"/>
          </a:solidFill>
        </a:ln>
      </dgm:spPr>
      <dgm:t>
        <a:bodyPr/>
        <a:lstStyle/>
        <a:p>
          <a:endParaRPr lang="en-US"/>
        </a:p>
      </dgm:t>
    </dgm:pt>
    <dgm:pt modelId="{06C7A5C9-F964-4EF1-8CB9-41F98F5CD971}" type="sibTrans" cxnId="{2B168674-CD55-4000-8601-B03E63C0A92E}">
      <dgm:prSet/>
      <dgm:spPr/>
      <dgm:t>
        <a:bodyPr/>
        <a:lstStyle/>
        <a:p>
          <a:endParaRPr lang="en-US"/>
        </a:p>
      </dgm:t>
    </dgm:pt>
    <dgm:pt modelId="{C8F0F374-DB37-4DA0-B889-8C18AA491E13}" type="pres">
      <dgm:prSet presAssocID="{73C5E156-E5B7-48E6-91FC-5BDA734E6680}" presName="mainComposite" presStyleCnt="0">
        <dgm:presLayoutVars>
          <dgm:chPref val="1"/>
          <dgm:dir/>
          <dgm:animOne val="branch"/>
          <dgm:animLvl val="lvl"/>
          <dgm:resizeHandles val="exact"/>
        </dgm:presLayoutVars>
      </dgm:prSet>
      <dgm:spPr/>
    </dgm:pt>
    <dgm:pt modelId="{66160F73-5921-45F2-966C-76DEB670B3E7}" type="pres">
      <dgm:prSet presAssocID="{73C5E156-E5B7-48E6-91FC-5BDA734E6680}" presName="hierFlow" presStyleCnt="0"/>
      <dgm:spPr/>
    </dgm:pt>
    <dgm:pt modelId="{65069A24-0E9D-4060-A726-54C7617F0E35}" type="pres">
      <dgm:prSet presAssocID="{73C5E156-E5B7-48E6-91FC-5BDA734E6680}" presName="hierChild1" presStyleCnt="0">
        <dgm:presLayoutVars>
          <dgm:chPref val="1"/>
          <dgm:animOne val="branch"/>
          <dgm:animLvl val="lvl"/>
        </dgm:presLayoutVars>
      </dgm:prSet>
      <dgm:spPr/>
    </dgm:pt>
    <dgm:pt modelId="{049CF908-9007-4AF0-977B-E9F7D7827AE6}" type="pres">
      <dgm:prSet presAssocID="{CB7D10A7-E43A-4CED-B251-F39E3E5309FE}" presName="Name14" presStyleCnt="0"/>
      <dgm:spPr/>
    </dgm:pt>
    <dgm:pt modelId="{938A5FF2-7A0A-4D78-9405-DAD102422EAB}" type="pres">
      <dgm:prSet presAssocID="{CB7D10A7-E43A-4CED-B251-F39E3E5309FE}" presName="level1Shape" presStyleLbl="node0" presStyleIdx="0" presStyleCnt="1">
        <dgm:presLayoutVars>
          <dgm:chPref val="3"/>
        </dgm:presLayoutVars>
      </dgm:prSet>
      <dgm:spPr/>
    </dgm:pt>
    <dgm:pt modelId="{3505B151-483C-48D5-BF85-9624F5CEB4C0}" type="pres">
      <dgm:prSet presAssocID="{CB7D10A7-E43A-4CED-B251-F39E3E5309FE}" presName="hierChild2" presStyleCnt="0"/>
      <dgm:spPr/>
    </dgm:pt>
    <dgm:pt modelId="{6101E455-6051-4E2C-B68B-1030DC914FC6}" type="pres">
      <dgm:prSet presAssocID="{6633B369-E1E7-4EFD-B8F1-E80AC5A0B708}" presName="Name19" presStyleLbl="parChTrans1D2" presStyleIdx="0" presStyleCnt="4"/>
      <dgm:spPr/>
    </dgm:pt>
    <dgm:pt modelId="{5EA798FE-0E30-49E2-BDBA-50106C0B5C8B}" type="pres">
      <dgm:prSet presAssocID="{FF93EAA2-09D6-4BB7-83CB-89C46915F14D}" presName="Name21" presStyleCnt="0"/>
      <dgm:spPr/>
    </dgm:pt>
    <dgm:pt modelId="{C376DE22-8BB2-4F5E-9883-0B6FF621B426}" type="pres">
      <dgm:prSet presAssocID="{FF93EAA2-09D6-4BB7-83CB-89C46915F14D}" presName="level2Shape" presStyleLbl="node2" presStyleIdx="0" presStyleCnt="4"/>
      <dgm:spPr/>
    </dgm:pt>
    <dgm:pt modelId="{212D9C1B-1824-465E-AA12-017FF9176697}" type="pres">
      <dgm:prSet presAssocID="{FF93EAA2-09D6-4BB7-83CB-89C46915F14D}" presName="hierChild3" presStyleCnt="0"/>
      <dgm:spPr/>
    </dgm:pt>
    <dgm:pt modelId="{C6FD94CF-FC46-43DB-ABCA-28DA4A10B857}" type="pres">
      <dgm:prSet presAssocID="{6746C133-13DB-4CD5-B772-A858B280D70E}" presName="Name19" presStyleLbl="parChTrans1D2" presStyleIdx="1" presStyleCnt="4"/>
      <dgm:spPr/>
    </dgm:pt>
    <dgm:pt modelId="{9478F887-CC18-459B-9A1C-755F8EFB7133}" type="pres">
      <dgm:prSet presAssocID="{25580CAE-2853-4703-B2BE-942BCE87C810}" presName="Name21" presStyleCnt="0"/>
      <dgm:spPr/>
    </dgm:pt>
    <dgm:pt modelId="{F8FE7332-5C6F-4369-BDCE-388308A2851C}" type="pres">
      <dgm:prSet presAssocID="{25580CAE-2853-4703-B2BE-942BCE87C810}" presName="level2Shape" presStyleLbl="node2" presStyleIdx="1" presStyleCnt="4"/>
      <dgm:spPr/>
    </dgm:pt>
    <dgm:pt modelId="{480B0D87-7D9E-473C-AD8D-C92E0A12E06D}" type="pres">
      <dgm:prSet presAssocID="{25580CAE-2853-4703-B2BE-942BCE87C810}" presName="hierChild3" presStyleCnt="0"/>
      <dgm:spPr/>
    </dgm:pt>
    <dgm:pt modelId="{6D0C5842-3366-4041-AEDF-CE10564B700D}" type="pres">
      <dgm:prSet presAssocID="{DEB02BC5-79C8-4049-8A80-055DDB0E1B60}" presName="Name19" presStyleLbl="parChTrans1D2" presStyleIdx="2" presStyleCnt="4"/>
      <dgm:spPr/>
    </dgm:pt>
    <dgm:pt modelId="{F04D844A-BA10-4B07-B6C6-FA33D4D4DB65}" type="pres">
      <dgm:prSet presAssocID="{378B2EA3-13AC-42EA-A008-0DD26C4B10C5}" presName="Name21" presStyleCnt="0"/>
      <dgm:spPr/>
    </dgm:pt>
    <dgm:pt modelId="{3DD3EFB8-578A-43BE-BA01-21B0131DBF1D}" type="pres">
      <dgm:prSet presAssocID="{378B2EA3-13AC-42EA-A008-0DD26C4B10C5}" presName="level2Shape" presStyleLbl="node2" presStyleIdx="2" presStyleCnt="4"/>
      <dgm:spPr/>
    </dgm:pt>
    <dgm:pt modelId="{A9D0A57B-867B-467B-952E-7632168DA5C5}" type="pres">
      <dgm:prSet presAssocID="{378B2EA3-13AC-42EA-A008-0DD26C4B10C5}" presName="hierChild3" presStyleCnt="0"/>
      <dgm:spPr/>
    </dgm:pt>
    <dgm:pt modelId="{15049D89-EBBA-4DC3-9959-AAA28DB4188F}" type="pres">
      <dgm:prSet presAssocID="{1041F2CD-4433-4938-BC3B-043721B7AE10}" presName="Name19" presStyleLbl="parChTrans1D2" presStyleIdx="3" presStyleCnt="4"/>
      <dgm:spPr/>
    </dgm:pt>
    <dgm:pt modelId="{9D5DC934-BAE5-41DD-BA36-7AD1C03D42E3}" type="pres">
      <dgm:prSet presAssocID="{254952CE-2C5D-4DAA-8B51-54351C542FF3}" presName="Name21" presStyleCnt="0"/>
      <dgm:spPr/>
    </dgm:pt>
    <dgm:pt modelId="{7551FB54-BEAB-4ABE-8BD0-198EEB8B76B4}" type="pres">
      <dgm:prSet presAssocID="{254952CE-2C5D-4DAA-8B51-54351C542FF3}" presName="level2Shape" presStyleLbl="node2" presStyleIdx="3" presStyleCnt="4"/>
      <dgm:spPr/>
    </dgm:pt>
    <dgm:pt modelId="{684D7926-55AD-4995-AE9E-D2314BE16033}" type="pres">
      <dgm:prSet presAssocID="{254952CE-2C5D-4DAA-8B51-54351C542FF3}" presName="hierChild3" presStyleCnt="0"/>
      <dgm:spPr/>
    </dgm:pt>
    <dgm:pt modelId="{07EFE3E1-08AD-408B-852A-E0281D31A918}" type="pres">
      <dgm:prSet presAssocID="{73C5E156-E5B7-48E6-91FC-5BDA734E6680}" presName="bgShapesFlow" presStyleCnt="0"/>
      <dgm:spPr/>
    </dgm:pt>
  </dgm:ptLst>
  <dgm:cxnLst>
    <dgm:cxn modelId="{2EDB3802-98CD-48A5-8871-625833A5711E}" type="presOf" srcId="{6746C133-13DB-4CD5-B772-A858B280D70E}" destId="{C6FD94CF-FC46-43DB-ABCA-28DA4A10B857}" srcOrd="0" destOrd="0" presId="urn:microsoft.com/office/officeart/2005/8/layout/hierarchy6"/>
    <dgm:cxn modelId="{5CE1551A-4B45-4ED2-9ED8-0AF1A2C0ABA9}" type="presOf" srcId="{25580CAE-2853-4703-B2BE-942BCE87C810}" destId="{F8FE7332-5C6F-4369-BDCE-388308A2851C}" srcOrd="0" destOrd="0" presId="urn:microsoft.com/office/officeart/2005/8/layout/hierarchy6"/>
    <dgm:cxn modelId="{C295075C-A165-4063-BE2E-849E1944CB26}" srcId="{73C5E156-E5B7-48E6-91FC-5BDA734E6680}" destId="{CB7D10A7-E43A-4CED-B251-F39E3E5309FE}" srcOrd="0" destOrd="0" parTransId="{3C91B126-9916-49AC-AA12-B62749D56774}" sibTransId="{88AFE221-6F93-4F03-B0C0-3346599EE25A}"/>
    <dgm:cxn modelId="{C4C6AC5E-F394-43F6-897F-03AE24FACE27}" srcId="{CB7D10A7-E43A-4CED-B251-F39E3E5309FE}" destId="{378B2EA3-13AC-42EA-A008-0DD26C4B10C5}" srcOrd="2" destOrd="0" parTransId="{DEB02BC5-79C8-4049-8A80-055DDB0E1B60}" sibTransId="{9F28801E-292C-4E55-8DB2-9CC470C5BA1C}"/>
    <dgm:cxn modelId="{CE25CE61-C5D8-4743-A685-439A7E1CAF61}" type="presOf" srcId="{1041F2CD-4433-4938-BC3B-043721B7AE10}" destId="{15049D89-EBBA-4DC3-9959-AAA28DB4188F}" srcOrd="0" destOrd="0" presId="urn:microsoft.com/office/officeart/2005/8/layout/hierarchy6"/>
    <dgm:cxn modelId="{ECD9264F-99EE-43BA-86F1-B84BF8255FCE}" srcId="{CB7D10A7-E43A-4CED-B251-F39E3E5309FE}" destId="{FF93EAA2-09D6-4BB7-83CB-89C46915F14D}" srcOrd="0" destOrd="0" parTransId="{6633B369-E1E7-4EFD-B8F1-E80AC5A0B708}" sibTransId="{1D66ECC2-BD93-452A-A265-3C4CD80DC9FA}"/>
    <dgm:cxn modelId="{2B168674-CD55-4000-8601-B03E63C0A92E}" srcId="{CB7D10A7-E43A-4CED-B251-F39E3E5309FE}" destId="{254952CE-2C5D-4DAA-8B51-54351C542FF3}" srcOrd="3" destOrd="0" parTransId="{1041F2CD-4433-4938-BC3B-043721B7AE10}" sibTransId="{06C7A5C9-F964-4EF1-8CB9-41F98F5CD971}"/>
    <dgm:cxn modelId="{AFC8A377-8B4C-4365-BA73-30B35C3A3AF6}" type="presOf" srcId="{FF93EAA2-09D6-4BB7-83CB-89C46915F14D}" destId="{C376DE22-8BB2-4F5E-9883-0B6FF621B426}" srcOrd="0" destOrd="0" presId="urn:microsoft.com/office/officeart/2005/8/layout/hierarchy6"/>
    <dgm:cxn modelId="{80541E98-055F-435F-9177-C4CABC15491F}" srcId="{CB7D10A7-E43A-4CED-B251-F39E3E5309FE}" destId="{25580CAE-2853-4703-B2BE-942BCE87C810}" srcOrd="1" destOrd="0" parTransId="{6746C133-13DB-4CD5-B772-A858B280D70E}" sibTransId="{F2BA37B4-7A04-49F7-B42C-7793AF06E12A}"/>
    <dgm:cxn modelId="{7C22E1A2-31F6-4071-8FB8-9D193851D1D4}" type="presOf" srcId="{73C5E156-E5B7-48E6-91FC-5BDA734E6680}" destId="{C8F0F374-DB37-4DA0-B889-8C18AA491E13}" srcOrd="0" destOrd="0" presId="urn:microsoft.com/office/officeart/2005/8/layout/hierarchy6"/>
    <dgm:cxn modelId="{B8FAEFB1-7701-48CE-A88B-5905244CB727}" type="presOf" srcId="{6633B369-E1E7-4EFD-B8F1-E80AC5A0B708}" destId="{6101E455-6051-4E2C-B68B-1030DC914FC6}" srcOrd="0" destOrd="0" presId="urn:microsoft.com/office/officeart/2005/8/layout/hierarchy6"/>
    <dgm:cxn modelId="{264DB7D1-94F9-4168-8F8B-BF53AD224CCB}" type="presOf" srcId="{CB7D10A7-E43A-4CED-B251-F39E3E5309FE}" destId="{938A5FF2-7A0A-4D78-9405-DAD102422EAB}" srcOrd="0" destOrd="0" presId="urn:microsoft.com/office/officeart/2005/8/layout/hierarchy6"/>
    <dgm:cxn modelId="{A4D044EC-0C30-401A-A72B-95EF0D837109}" type="presOf" srcId="{254952CE-2C5D-4DAA-8B51-54351C542FF3}" destId="{7551FB54-BEAB-4ABE-8BD0-198EEB8B76B4}" srcOrd="0" destOrd="0" presId="urn:microsoft.com/office/officeart/2005/8/layout/hierarchy6"/>
    <dgm:cxn modelId="{247385F7-2FFC-4678-B7AA-5353D1702C5A}" type="presOf" srcId="{378B2EA3-13AC-42EA-A008-0DD26C4B10C5}" destId="{3DD3EFB8-578A-43BE-BA01-21B0131DBF1D}" srcOrd="0" destOrd="0" presId="urn:microsoft.com/office/officeart/2005/8/layout/hierarchy6"/>
    <dgm:cxn modelId="{622605FA-F218-470E-A560-A213929A060A}" type="presOf" srcId="{DEB02BC5-79C8-4049-8A80-055DDB0E1B60}" destId="{6D0C5842-3366-4041-AEDF-CE10564B700D}" srcOrd="0" destOrd="0" presId="urn:microsoft.com/office/officeart/2005/8/layout/hierarchy6"/>
    <dgm:cxn modelId="{93FC6764-43B7-463B-ADEF-EAC0C4D5DEA8}" type="presParOf" srcId="{C8F0F374-DB37-4DA0-B889-8C18AA491E13}" destId="{66160F73-5921-45F2-966C-76DEB670B3E7}" srcOrd="0" destOrd="0" presId="urn:microsoft.com/office/officeart/2005/8/layout/hierarchy6"/>
    <dgm:cxn modelId="{86B54D87-CBC8-417D-AB10-DE181B3BDBBB}" type="presParOf" srcId="{66160F73-5921-45F2-966C-76DEB670B3E7}" destId="{65069A24-0E9D-4060-A726-54C7617F0E35}" srcOrd="0" destOrd="0" presId="urn:microsoft.com/office/officeart/2005/8/layout/hierarchy6"/>
    <dgm:cxn modelId="{424C216B-0D18-467C-9D28-A14AE6E71747}" type="presParOf" srcId="{65069A24-0E9D-4060-A726-54C7617F0E35}" destId="{049CF908-9007-4AF0-977B-E9F7D7827AE6}" srcOrd="0" destOrd="0" presId="urn:microsoft.com/office/officeart/2005/8/layout/hierarchy6"/>
    <dgm:cxn modelId="{7B63BFC2-5F10-4D79-94CE-7B9A25F07EAA}" type="presParOf" srcId="{049CF908-9007-4AF0-977B-E9F7D7827AE6}" destId="{938A5FF2-7A0A-4D78-9405-DAD102422EAB}" srcOrd="0" destOrd="0" presId="urn:microsoft.com/office/officeart/2005/8/layout/hierarchy6"/>
    <dgm:cxn modelId="{FC4C40F3-FEFA-4862-A5D4-8C6BF273DDDC}" type="presParOf" srcId="{049CF908-9007-4AF0-977B-E9F7D7827AE6}" destId="{3505B151-483C-48D5-BF85-9624F5CEB4C0}" srcOrd="1" destOrd="0" presId="urn:microsoft.com/office/officeart/2005/8/layout/hierarchy6"/>
    <dgm:cxn modelId="{19DAD76F-7920-454D-8C1F-09365AED8000}" type="presParOf" srcId="{3505B151-483C-48D5-BF85-9624F5CEB4C0}" destId="{6101E455-6051-4E2C-B68B-1030DC914FC6}" srcOrd="0" destOrd="0" presId="urn:microsoft.com/office/officeart/2005/8/layout/hierarchy6"/>
    <dgm:cxn modelId="{4F6E0D7A-A105-4A10-9D73-A47BC17046D9}" type="presParOf" srcId="{3505B151-483C-48D5-BF85-9624F5CEB4C0}" destId="{5EA798FE-0E30-49E2-BDBA-50106C0B5C8B}" srcOrd="1" destOrd="0" presId="urn:microsoft.com/office/officeart/2005/8/layout/hierarchy6"/>
    <dgm:cxn modelId="{2879BE16-DDA0-4FC9-9505-13BF8C99BA8D}" type="presParOf" srcId="{5EA798FE-0E30-49E2-BDBA-50106C0B5C8B}" destId="{C376DE22-8BB2-4F5E-9883-0B6FF621B426}" srcOrd="0" destOrd="0" presId="urn:microsoft.com/office/officeart/2005/8/layout/hierarchy6"/>
    <dgm:cxn modelId="{EA810A53-6DFE-411E-A5C5-F9809DA5D9F9}" type="presParOf" srcId="{5EA798FE-0E30-49E2-BDBA-50106C0B5C8B}" destId="{212D9C1B-1824-465E-AA12-017FF9176697}" srcOrd="1" destOrd="0" presId="urn:microsoft.com/office/officeart/2005/8/layout/hierarchy6"/>
    <dgm:cxn modelId="{B95EFE27-093C-44FC-8EE4-E90377CAA00E}" type="presParOf" srcId="{3505B151-483C-48D5-BF85-9624F5CEB4C0}" destId="{C6FD94CF-FC46-43DB-ABCA-28DA4A10B857}" srcOrd="2" destOrd="0" presId="urn:microsoft.com/office/officeart/2005/8/layout/hierarchy6"/>
    <dgm:cxn modelId="{09EBC609-065B-4E7F-A7A5-5E60757376EA}" type="presParOf" srcId="{3505B151-483C-48D5-BF85-9624F5CEB4C0}" destId="{9478F887-CC18-459B-9A1C-755F8EFB7133}" srcOrd="3" destOrd="0" presId="urn:microsoft.com/office/officeart/2005/8/layout/hierarchy6"/>
    <dgm:cxn modelId="{F2594162-6232-4B7D-86D7-AB3F2ACB3639}" type="presParOf" srcId="{9478F887-CC18-459B-9A1C-755F8EFB7133}" destId="{F8FE7332-5C6F-4369-BDCE-388308A2851C}" srcOrd="0" destOrd="0" presId="urn:microsoft.com/office/officeart/2005/8/layout/hierarchy6"/>
    <dgm:cxn modelId="{6EEB20B5-CCA6-4EF8-8C83-77242B9BAF32}" type="presParOf" srcId="{9478F887-CC18-459B-9A1C-755F8EFB7133}" destId="{480B0D87-7D9E-473C-AD8D-C92E0A12E06D}" srcOrd="1" destOrd="0" presId="urn:microsoft.com/office/officeart/2005/8/layout/hierarchy6"/>
    <dgm:cxn modelId="{B2294EB9-21E6-4F5B-9481-48ED020387A9}" type="presParOf" srcId="{3505B151-483C-48D5-BF85-9624F5CEB4C0}" destId="{6D0C5842-3366-4041-AEDF-CE10564B700D}" srcOrd="4" destOrd="0" presId="urn:microsoft.com/office/officeart/2005/8/layout/hierarchy6"/>
    <dgm:cxn modelId="{D56EE5C4-8527-4916-A803-D4F173C29870}" type="presParOf" srcId="{3505B151-483C-48D5-BF85-9624F5CEB4C0}" destId="{F04D844A-BA10-4B07-B6C6-FA33D4D4DB65}" srcOrd="5" destOrd="0" presId="urn:microsoft.com/office/officeart/2005/8/layout/hierarchy6"/>
    <dgm:cxn modelId="{BB9FBE39-617B-4F8B-8DC5-8C24250C07A0}" type="presParOf" srcId="{F04D844A-BA10-4B07-B6C6-FA33D4D4DB65}" destId="{3DD3EFB8-578A-43BE-BA01-21B0131DBF1D}" srcOrd="0" destOrd="0" presId="urn:microsoft.com/office/officeart/2005/8/layout/hierarchy6"/>
    <dgm:cxn modelId="{7A962F29-7546-446A-889E-4151E7A8185C}" type="presParOf" srcId="{F04D844A-BA10-4B07-B6C6-FA33D4D4DB65}" destId="{A9D0A57B-867B-467B-952E-7632168DA5C5}" srcOrd="1" destOrd="0" presId="urn:microsoft.com/office/officeart/2005/8/layout/hierarchy6"/>
    <dgm:cxn modelId="{0D43C81B-9EE4-44B1-BEB1-0F3111F17FDE}" type="presParOf" srcId="{3505B151-483C-48D5-BF85-9624F5CEB4C0}" destId="{15049D89-EBBA-4DC3-9959-AAA28DB4188F}" srcOrd="6" destOrd="0" presId="urn:microsoft.com/office/officeart/2005/8/layout/hierarchy6"/>
    <dgm:cxn modelId="{AB602192-EC58-4FAE-995C-9AEB8E5CD922}" type="presParOf" srcId="{3505B151-483C-48D5-BF85-9624F5CEB4C0}" destId="{9D5DC934-BAE5-41DD-BA36-7AD1C03D42E3}" srcOrd="7" destOrd="0" presId="urn:microsoft.com/office/officeart/2005/8/layout/hierarchy6"/>
    <dgm:cxn modelId="{67B56D63-3809-4F0D-BB73-C95DCC6FD8CA}" type="presParOf" srcId="{9D5DC934-BAE5-41DD-BA36-7AD1C03D42E3}" destId="{7551FB54-BEAB-4ABE-8BD0-198EEB8B76B4}" srcOrd="0" destOrd="0" presId="urn:microsoft.com/office/officeart/2005/8/layout/hierarchy6"/>
    <dgm:cxn modelId="{84C34E3A-3CE4-4237-B722-4B0373148F95}" type="presParOf" srcId="{9D5DC934-BAE5-41DD-BA36-7AD1C03D42E3}" destId="{684D7926-55AD-4995-AE9E-D2314BE16033}" srcOrd="1" destOrd="0" presId="urn:microsoft.com/office/officeart/2005/8/layout/hierarchy6"/>
    <dgm:cxn modelId="{49608E15-CF5E-4624-A8D1-685F0B6B717E}" type="presParOf" srcId="{C8F0F374-DB37-4DA0-B889-8C18AA491E13}" destId="{07EFE3E1-08AD-408B-852A-E0281D31A918}"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D038C8CA-D856-46B8-997C-2C66C1A1CE27}" type="doc">
      <dgm:prSet loTypeId="urn:microsoft.com/office/officeart/2018/2/layout/IconVerticalSolidList" loCatId="icon" qsTypeId="urn:microsoft.com/office/officeart/2005/8/quickstyle/simple1" qsCatId="simple" csTypeId="urn:microsoft.com/office/officeart/2005/8/colors/accent0_1" csCatId="mainScheme" phldr="1"/>
      <dgm:spPr/>
      <dgm:t>
        <a:bodyPr/>
        <a:lstStyle/>
        <a:p>
          <a:endParaRPr lang="en-US"/>
        </a:p>
      </dgm:t>
    </dgm:pt>
    <dgm:pt modelId="{14DE852D-6457-4300-AD01-7F7716314D67}">
      <dgm:prSet/>
      <dgm:spPr/>
      <dgm:t>
        <a:bodyPr/>
        <a:lstStyle/>
        <a:p>
          <a:pPr>
            <a:lnSpc>
              <a:spcPct val="100000"/>
            </a:lnSpc>
          </a:pPr>
          <a:r>
            <a:rPr lang="en-US">
              <a:latin typeface="Calibri"/>
              <a:ea typeface="Calibri"/>
              <a:cs typeface="Calibri"/>
            </a:rPr>
            <a:t>Questions were asked during the first meeting, and with follow-up questions in the form of an email.</a:t>
          </a:r>
        </a:p>
      </dgm:t>
    </dgm:pt>
    <dgm:pt modelId="{60581E6E-8D8F-48A1-86FF-1BB4070BEB9C}" type="parTrans" cxnId="{0CFC71CE-0AEF-4CDA-B1C2-3BF7FABCB63F}">
      <dgm:prSet/>
      <dgm:spPr/>
      <dgm:t>
        <a:bodyPr/>
        <a:lstStyle/>
        <a:p>
          <a:endParaRPr lang="en-US"/>
        </a:p>
      </dgm:t>
    </dgm:pt>
    <dgm:pt modelId="{085B45BE-1296-4A7B-9C4E-EA1A80F42E9A}" type="sibTrans" cxnId="{0CFC71CE-0AEF-4CDA-B1C2-3BF7FABCB63F}">
      <dgm:prSet/>
      <dgm:spPr/>
      <dgm:t>
        <a:bodyPr/>
        <a:lstStyle/>
        <a:p>
          <a:endParaRPr lang="en-US"/>
        </a:p>
      </dgm:t>
    </dgm:pt>
    <dgm:pt modelId="{162D6D62-AD80-4732-ADF7-FEE0DFE430F8}">
      <dgm:prSet/>
      <dgm:spPr/>
      <dgm:t>
        <a:bodyPr/>
        <a:lstStyle/>
        <a:p>
          <a:pPr rtl="0">
            <a:lnSpc>
              <a:spcPct val="100000"/>
            </a:lnSpc>
          </a:pPr>
          <a:r>
            <a:rPr lang="en-US">
              <a:latin typeface="Calibri"/>
              <a:ea typeface="Calibri"/>
              <a:cs typeface="Calibri"/>
            </a:rPr>
            <a:t>Responses from our advisor were changed to interpreted needs.</a:t>
          </a:r>
        </a:p>
      </dgm:t>
    </dgm:pt>
    <dgm:pt modelId="{98A9A78B-7AD3-48F9-84DC-BFFBC8681902}" type="parTrans" cxnId="{A3FAFBE4-C7EB-468B-B1CC-168651774481}">
      <dgm:prSet/>
      <dgm:spPr/>
      <dgm:t>
        <a:bodyPr/>
        <a:lstStyle/>
        <a:p>
          <a:endParaRPr lang="en-US"/>
        </a:p>
      </dgm:t>
    </dgm:pt>
    <dgm:pt modelId="{DCA73DDC-5464-4152-961B-F2C9A88245E9}" type="sibTrans" cxnId="{A3FAFBE4-C7EB-468B-B1CC-168651774481}">
      <dgm:prSet/>
      <dgm:spPr/>
      <dgm:t>
        <a:bodyPr/>
        <a:lstStyle/>
        <a:p>
          <a:endParaRPr lang="en-US"/>
        </a:p>
      </dgm:t>
    </dgm:pt>
    <dgm:pt modelId="{918238F3-3CE5-4EBE-8D0B-9CF0A53C3680}">
      <dgm:prSet/>
      <dgm:spPr/>
      <dgm:t>
        <a:bodyPr/>
        <a:lstStyle/>
        <a:p>
          <a:pPr rtl="0">
            <a:lnSpc>
              <a:spcPct val="100000"/>
            </a:lnSpc>
          </a:pPr>
          <a:r>
            <a:rPr lang="en-US">
              <a:latin typeface="Calibri"/>
              <a:ea typeface="Calibri"/>
              <a:cs typeface="Calibri"/>
            </a:rPr>
            <a:t>Interpreted needs will help our design parameters as well as set the base foundation of the project.</a:t>
          </a:r>
        </a:p>
      </dgm:t>
    </dgm:pt>
    <dgm:pt modelId="{6EDD3E95-E26C-4EE7-B806-BF56373FA7D0}" type="parTrans" cxnId="{58759934-217D-45DC-AFF2-378CFA5C2CC5}">
      <dgm:prSet/>
      <dgm:spPr/>
      <dgm:t>
        <a:bodyPr/>
        <a:lstStyle/>
        <a:p>
          <a:endParaRPr lang="en-US"/>
        </a:p>
      </dgm:t>
    </dgm:pt>
    <dgm:pt modelId="{F386F0C8-F102-46F5-8FCE-E6757CEDE011}" type="sibTrans" cxnId="{58759934-217D-45DC-AFF2-378CFA5C2CC5}">
      <dgm:prSet/>
      <dgm:spPr/>
      <dgm:t>
        <a:bodyPr/>
        <a:lstStyle/>
        <a:p>
          <a:endParaRPr lang="en-US"/>
        </a:p>
      </dgm:t>
    </dgm:pt>
    <dgm:pt modelId="{8FE39BED-B587-4593-A07A-62670CBBF3CE}" type="pres">
      <dgm:prSet presAssocID="{D038C8CA-D856-46B8-997C-2C66C1A1CE27}" presName="root" presStyleCnt="0">
        <dgm:presLayoutVars>
          <dgm:dir/>
          <dgm:resizeHandles val="exact"/>
        </dgm:presLayoutVars>
      </dgm:prSet>
      <dgm:spPr/>
    </dgm:pt>
    <dgm:pt modelId="{D4644948-A5A6-4435-BED9-BA8A595570A0}" type="pres">
      <dgm:prSet presAssocID="{14DE852D-6457-4300-AD01-7F7716314D67}" presName="compNode" presStyleCnt="0"/>
      <dgm:spPr/>
    </dgm:pt>
    <dgm:pt modelId="{8C315B07-D8D7-4116-96F3-E5CCEF7445CA}" type="pres">
      <dgm:prSet presAssocID="{14DE852D-6457-4300-AD01-7F7716314D67}" presName="bgRect" presStyleLbl="bgShp" presStyleIdx="0" presStyleCnt="3"/>
      <dgm:spPr/>
    </dgm:pt>
    <dgm:pt modelId="{66170AA9-369F-4151-B60E-3A49A8B61B43}" type="pres">
      <dgm:prSet presAssocID="{14DE852D-6457-4300-AD01-7F7716314D6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lp"/>
        </a:ext>
      </dgm:extLst>
    </dgm:pt>
    <dgm:pt modelId="{914103D2-74EE-44E3-BDBB-A0EBF8B2C4E9}" type="pres">
      <dgm:prSet presAssocID="{14DE852D-6457-4300-AD01-7F7716314D67}" presName="spaceRect" presStyleCnt="0"/>
      <dgm:spPr/>
    </dgm:pt>
    <dgm:pt modelId="{6084F720-69EA-48B9-A9B3-335C0BF6F9E3}" type="pres">
      <dgm:prSet presAssocID="{14DE852D-6457-4300-AD01-7F7716314D67}" presName="parTx" presStyleLbl="revTx" presStyleIdx="0" presStyleCnt="3">
        <dgm:presLayoutVars>
          <dgm:chMax val="0"/>
          <dgm:chPref val="0"/>
        </dgm:presLayoutVars>
      </dgm:prSet>
      <dgm:spPr/>
    </dgm:pt>
    <dgm:pt modelId="{D8E4B68F-73F9-445A-B9E2-176078FC9F37}" type="pres">
      <dgm:prSet presAssocID="{085B45BE-1296-4A7B-9C4E-EA1A80F42E9A}" presName="sibTrans" presStyleCnt="0"/>
      <dgm:spPr/>
    </dgm:pt>
    <dgm:pt modelId="{8709E16F-53E3-4818-8BEB-70E095B044FF}" type="pres">
      <dgm:prSet presAssocID="{162D6D62-AD80-4732-ADF7-FEE0DFE430F8}" presName="compNode" presStyleCnt="0"/>
      <dgm:spPr/>
    </dgm:pt>
    <dgm:pt modelId="{7D486A0F-BC4E-422F-8B21-2B46AB7261EE}" type="pres">
      <dgm:prSet presAssocID="{162D6D62-AD80-4732-ADF7-FEE0DFE430F8}" presName="bgRect" presStyleLbl="bgShp" presStyleIdx="1" presStyleCnt="3"/>
      <dgm:spPr/>
    </dgm:pt>
    <dgm:pt modelId="{56CE7E67-C71C-4630-97B2-881FAC954F77}" type="pres">
      <dgm:prSet presAssocID="{162D6D62-AD80-4732-ADF7-FEE0DFE430F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cientist"/>
        </a:ext>
      </dgm:extLst>
    </dgm:pt>
    <dgm:pt modelId="{DCE23695-92E6-486D-8D02-F1993DE6DEC0}" type="pres">
      <dgm:prSet presAssocID="{162D6D62-AD80-4732-ADF7-FEE0DFE430F8}" presName="spaceRect" presStyleCnt="0"/>
      <dgm:spPr/>
    </dgm:pt>
    <dgm:pt modelId="{181A0AE1-4221-47A5-A0D4-5FF1DD0C5271}" type="pres">
      <dgm:prSet presAssocID="{162D6D62-AD80-4732-ADF7-FEE0DFE430F8}" presName="parTx" presStyleLbl="revTx" presStyleIdx="1" presStyleCnt="3">
        <dgm:presLayoutVars>
          <dgm:chMax val="0"/>
          <dgm:chPref val="0"/>
        </dgm:presLayoutVars>
      </dgm:prSet>
      <dgm:spPr/>
    </dgm:pt>
    <dgm:pt modelId="{AC3422CD-2110-480E-8F84-DEAFCFCC7769}" type="pres">
      <dgm:prSet presAssocID="{DCA73DDC-5464-4152-961B-F2C9A88245E9}" presName="sibTrans" presStyleCnt="0"/>
      <dgm:spPr/>
    </dgm:pt>
    <dgm:pt modelId="{8534A186-9653-4873-AF19-F71DC1A6BC21}" type="pres">
      <dgm:prSet presAssocID="{918238F3-3CE5-4EBE-8D0B-9CF0A53C3680}" presName="compNode" presStyleCnt="0"/>
      <dgm:spPr/>
    </dgm:pt>
    <dgm:pt modelId="{A98AE1DB-9018-4990-8849-72D1EA24C9F5}" type="pres">
      <dgm:prSet presAssocID="{918238F3-3CE5-4EBE-8D0B-9CF0A53C3680}" presName="bgRect" presStyleLbl="bgShp" presStyleIdx="2" presStyleCnt="3"/>
      <dgm:spPr/>
    </dgm:pt>
    <dgm:pt modelId="{78C33D9B-988C-49D6-AAD3-2922703D2500}" type="pres">
      <dgm:prSet presAssocID="{918238F3-3CE5-4EBE-8D0B-9CF0A53C368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ears"/>
        </a:ext>
      </dgm:extLst>
    </dgm:pt>
    <dgm:pt modelId="{8EE00942-BA3E-4B47-81B9-CCF3E90F04A3}" type="pres">
      <dgm:prSet presAssocID="{918238F3-3CE5-4EBE-8D0B-9CF0A53C3680}" presName="spaceRect" presStyleCnt="0"/>
      <dgm:spPr/>
    </dgm:pt>
    <dgm:pt modelId="{B71ED7AD-2EDF-4FFF-87E4-BB8BDF45B0C1}" type="pres">
      <dgm:prSet presAssocID="{918238F3-3CE5-4EBE-8D0B-9CF0A53C3680}" presName="parTx" presStyleLbl="revTx" presStyleIdx="2" presStyleCnt="3">
        <dgm:presLayoutVars>
          <dgm:chMax val="0"/>
          <dgm:chPref val="0"/>
        </dgm:presLayoutVars>
      </dgm:prSet>
      <dgm:spPr/>
    </dgm:pt>
  </dgm:ptLst>
  <dgm:cxnLst>
    <dgm:cxn modelId="{58759934-217D-45DC-AFF2-378CFA5C2CC5}" srcId="{D038C8CA-D856-46B8-997C-2C66C1A1CE27}" destId="{918238F3-3CE5-4EBE-8D0B-9CF0A53C3680}" srcOrd="2" destOrd="0" parTransId="{6EDD3E95-E26C-4EE7-B806-BF56373FA7D0}" sibTransId="{F386F0C8-F102-46F5-8FCE-E6757CEDE011}"/>
    <dgm:cxn modelId="{EB7ABF36-2FA4-4A38-829F-2E9C9A4E51F3}" type="presOf" srcId="{162D6D62-AD80-4732-ADF7-FEE0DFE430F8}" destId="{181A0AE1-4221-47A5-A0D4-5FF1DD0C5271}" srcOrd="0" destOrd="0" presId="urn:microsoft.com/office/officeart/2018/2/layout/IconVerticalSolidList"/>
    <dgm:cxn modelId="{FE097647-D8E4-4B1A-BA33-559FDF19E8EF}" type="presOf" srcId="{D038C8CA-D856-46B8-997C-2C66C1A1CE27}" destId="{8FE39BED-B587-4593-A07A-62670CBBF3CE}" srcOrd="0" destOrd="0" presId="urn:microsoft.com/office/officeart/2018/2/layout/IconVerticalSolidList"/>
    <dgm:cxn modelId="{2F5910BE-975A-40B0-BEA2-F7B8DFB81565}" type="presOf" srcId="{14DE852D-6457-4300-AD01-7F7716314D67}" destId="{6084F720-69EA-48B9-A9B3-335C0BF6F9E3}" srcOrd="0" destOrd="0" presId="urn:microsoft.com/office/officeart/2018/2/layout/IconVerticalSolidList"/>
    <dgm:cxn modelId="{0CFC71CE-0AEF-4CDA-B1C2-3BF7FABCB63F}" srcId="{D038C8CA-D856-46B8-997C-2C66C1A1CE27}" destId="{14DE852D-6457-4300-AD01-7F7716314D67}" srcOrd="0" destOrd="0" parTransId="{60581E6E-8D8F-48A1-86FF-1BB4070BEB9C}" sibTransId="{085B45BE-1296-4A7B-9C4E-EA1A80F42E9A}"/>
    <dgm:cxn modelId="{A3FAFBE4-C7EB-468B-B1CC-168651774481}" srcId="{D038C8CA-D856-46B8-997C-2C66C1A1CE27}" destId="{162D6D62-AD80-4732-ADF7-FEE0DFE430F8}" srcOrd="1" destOrd="0" parTransId="{98A9A78B-7AD3-48F9-84DC-BFFBC8681902}" sibTransId="{DCA73DDC-5464-4152-961B-F2C9A88245E9}"/>
    <dgm:cxn modelId="{ADABB7FE-794D-418C-8B88-19C303B8BF83}" type="presOf" srcId="{918238F3-3CE5-4EBE-8D0B-9CF0A53C3680}" destId="{B71ED7AD-2EDF-4FFF-87E4-BB8BDF45B0C1}" srcOrd="0" destOrd="0" presId="urn:microsoft.com/office/officeart/2018/2/layout/IconVerticalSolidList"/>
    <dgm:cxn modelId="{8FA5D36B-08E3-4663-89BD-DD9221B0BDD6}" type="presParOf" srcId="{8FE39BED-B587-4593-A07A-62670CBBF3CE}" destId="{D4644948-A5A6-4435-BED9-BA8A595570A0}" srcOrd="0" destOrd="0" presId="urn:microsoft.com/office/officeart/2018/2/layout/IconVerticalSolidList"/>
    <dgm:cxn modelId="{D8CF1F29-4D64-45E9-8472-F2AEF198ECEC}" type="presParOf" srcId="{D4644948-A5A6-4435-BED9-BA8A595570A0}" destId="{8C315B07-D8D7-4116-96F3-E5CCEF7445CA}" srcOrd="0" destOrd="0" presId="urn:microsoft.com/office/officeart/2018/2/layout/IconVerticalSolidList"/>
    <dgm:cxn modelId="{CC200D1A-91C7-4F02-95A7-CF772F507C00}" type="presParOf" srcId="{D4644948-A5A6-4435-BED9-BA8A595570A0}" destId="{66170AA9-369F-4151-B60E-3A49A8B61B43}" srcOrd="1" destOrd="0" presId="urn:microsoft.com/office/officeart/2018/2/layout/IconVerticalSolidList"/>
    <dgm:cxn modelId="{3F6C887D-39A2-4C31-8A69-918219B1FA26}" type="presParOf" srcId="{D4644948-A5A6-4435-BED9-BA8A595570A0}" destId="{914103D2-74EE-44E3-BDBB-A0EBF8B2C4E9}" srcOrd="2" destOrd="0" presId="urn:microsoft.com/office/officeart/2018/2/layout/IconVerticalSolidList"/>
    <dgm:cxn modelId="{D3A9FB84-06BA-4F5B-8105-8B46723A5594}" type="presParOf" srcId="{D4644948-A5A6-4435-BED9-BA8A595570A0}" destId="{6084F720-69EA-48B9-A9B3-335C0BF6F9E3}" srcOrd="3" destOrd="0" presId="urn:microsoft.com/office/officeart/2018/2/layout/IconVerticalSolidList"/>
    <dgm:cxn modelId="{902B7C00-91E2-4DF4-BE21-F65E63F55E71}" type="presParOf" srcId="{8FE39BED-B587-4593-A07A-62670CBBF3CE}" destId="{D8E4B68F-73F9-445A-B9E2-176078FC9F37}" srcOrd="1" destOrd="0" presId="urn:microsoft.com/office/officeart/2018/2/layout/IconVerticalSolidList"/>
    <dgm:cxn modelId="{0445A872-6943-40F9-B581-FBDC915B7A04}" type="presParOf" srcId="{8FE39BED-B587-4593-A07A-62670CBBF3CE}" destId="{8709E16F-53E3-4818-8BEB-70E095B044FF}" srcOrd="2" destOrd="0" presId="urn:microsoft.com/office/officeart/2018/2/layout/IconVerticalSolidList"/>
    <dgm:cxn modelId="{B2485CB0-AA46-4DDC-8083-56CAA49AA234}" type="presParOf" srcId="{8709E16F-53E3-4818-8BEB-70E095B044FF}" destId="{7D486A0F-BC4E-422F-8B21-2B46AB7261EE}" srcOrd="0" destOrd="0" presId="urn:microsoft.com/office/officeart/2018/2/layout/IconVerticalSolidList"/>
    <dgm:cxn modelId="{9269A6EF-A5C5-480D-AA28-FA9FAD8EA8DD}" type="presParOf" srcId="{8709E16F-53E3-4818-8BEB-70E095B044FF}" destId="{56CE7E67-C71C-4630-97B2-881FAC954F77}" srcOrd="1" destOrd="0" presId="urn:microsoft.com/office/officeart/2018/2/layout/IconVerticalSolidList"/>
    <dgm:cxn modelId="{EBE73E37-E256-4D0D-AE54-0747035D3B69}" type="presParOf" srcId="{8709E16F-53E3-4818-8BEB-70E095B044FF}" destId="{DCE23695-92E6-486D-8D02-F1993DE6DEC0}" srcOrd="2" destOrd="0" presId="urn:microsoft.com/office/officeart/2018/2/layout/IconVerticalSolidList"/>
    <dgm:cxn modelId="{6E108372-7849-4813-9205-7507B62DE6BB}" type="presParOf" srcId="{8709E16F-53E3-4818-8BEB-70E095B044FF}" destId="{181A0AE1-4221-47A5-A0D4-5FF1DD0C5271}" srcOrd="3" destOrd="0" presId="urn:microsoft.com/office/officeart/2018/2/layout/IconVerticalSolidList"/>
    <dgm:cxn modelId="{E2338570-0AA7-4AAD-8257-57D4548AAD65}" type="presParOf" srcId="{8FE39BED-B587-4593-A07A-62670CBBF3CE}" destId="{AC3422CD-2110-480E-8F84-DEAFCFCC7769}" srcOrd="3" destOrd="0" presId="urn:microsoft.com/office/officeart/2018/2/layout/IconVerticalSolidList"/>
    <dgm:cxn modelId="{5205D49E-6BC0-4CB5-9BC4-1431B407BEEE}" type="presParOf" srcId="{8FE39BED-B587-4593-A07A-62670CBBF3CE}" destId="{8534A186-9653-4873-AF19-F71DC1A6BC21}" srcOrd="4" destOrd="0" presId="urn:microsoft.com/office/officeart/2018/2/layout/IconVerticalSolidList"/>
    <dgm:cxn modelId="{EFD2CBC9-5467-4EC7-9767-5AADB1819D5C}" type="presParOf" srcId="{8534A186-9653-4873-AF19-F71DC1A6BC21}" destId="{A98AE1DB-9018-4990-8849-72D1EA24C9F5}" srcOrd="0" destOrd="0" presId="urn:microsoft.com/office/officeart/2018/2/layout/IconVerticalSolidList"/>
    <dgm:cxn modelId="{21DF5900-B3C7-4E02-9611-FA9BC9E6E12A}" type="presParOf" srcId="{8534A186-9653-4873-AF19-F71DC1A6BC21}" destId="{78C33D9B-988C-49D6-AAD3-2922703D2500}" srcOrd="1" destOrd="0" presId="urn:microsoft.com/office/officeart/2018/2/layout/IconVerticalSolidList"/>
    <dgm:cxn modelId="{346952FE-F61A-4661-9D76-42CEE6C7D743}" type="presParOf" srcId="{8534A186-9653-4873-AF19-F71DC1A6BC21}" destId="{8EE00942-BA3E-4B47-81B9-CCF3E90F04A3}" srcOrd="2" destOrd="0" presId="urn:microsoft.com/office/officeart/2018/2/layout/IconVerticalSolidList"/>
    <dgm:cxn modelId="{1994E5F9-C528-42FF-93C6-5891895A0F34}" type="presParOf" srcId="{8534A186-9653-4873-AF19-F71DC1A6BC21}" destId="{B71ED7AD-2EDF-4FFF-87E4-BB8BDF45B0C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11ED1F-1C45-492E-991B-13E167175F7F}"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8BB3B08F-CA9F-4655-8251-93BDD7C809A6}">
      <dgm:prSet phldrT="[Text]"/>
      <dgm:spPr>
        <a:solidFill>
          <a:schemeClr val="accent1"/>
        </a:solidFill>
      </dgm:spPr>
      <dgm:t>
        <a:bodyPr/>
        <a:lstStyle/>
        <a:p>
          <a:r>
            <a:rPr lang="en-US"/>
            <a:t>Accessible Input/Output Ports</a:t>
          </a:r>
        </a:p>
      </dgm:t>
    </dgm:pt>
    <dgm:pt modelId="{E49C2A22-D1A5-4E48-8EDE-7F9AF3D67B74}" type="parTrans" cxnId="{93C4CCF2-6904-4071-8E04-92524C2ABE0D}">
      <dgm:prSet/>
      <dgm:spPr/>
      <dgm:t>
        <a:bodyPr/>
        <a:lstStyle/>
        <a:p>
          <a:endParaRPr lang="en-US"/>
        </a:p>
      </dgm:t>
    </dgm:pt>
    <dgm:pt modelId="{42627443-93D4-481F-AD55-7C8489653410}" type="sibTrans" cxnId="{93C4CCF2-6904-4071-8E04-92524C2ABE0D}">
      <dgm:prSet/>
      <dgm:spPr/>
      <dgm:t>
        <a:bodyPr/>
        <a:lstStyle/>
        <a:p>
          <a:endParaRPr lang="en-US"/>
        </a:p>
      </dgm:t>
    </dgm:pt>
    <dgm:pt modelId="{C6F584B8-AC7D-41DB-A38C-D4AFFE73C522}">
      <dgm:prSet phldrT="[Text]"/>
      <dgm:spPr/>
      <dgm:t>
        <a:bodyPr/>
        <a:lstStyle/>
        <a:p>
          <a:r>
            <a:rPr lang="en-US">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5 cm</a:t>
          </a:r>
          <a:endParaRPr lang="en-US"/>
        </a:p>
      </dgm:t>
    </dgm:pt>
    <dgm:pt modelId="{96B6FCDD-A7D1-4D9E-A77E-D6B7F9678D71}" type="parTrans" cxnId="{19FE92C9-4702-4BB1-9CD9-4E10108C2AFC}">
      <dgm:prSet/>
      <dgm:spPr/>
      <dgm:t>
        <a:bodyPr/>
        <a:lstStyle/>
        <a:p>
          <a:endParaRPr lang="en-US"/>
        </a:p>
      </dgm:t>
    </dgm:pt>
    <dgm:pt modelId="{6C9807EB-F0F6-488B-A211-43212479D116}" type="sibTrans" cxnId="{19FE92C9-4702-4BB1-9CD9-4E10108C2AFC}">
      <dgm:prSet/>
      <dgm:spPr/>
      <dgm:t>
        <a:bodyPr/>
        <a:lstStyle/>
        <a:p>
          <a:endParaRPr lang="en-US"/>
        </a:p>
      </dgm:t>
    </dgm:pt>
    <dgm:pt modelId="{62C3A18F-1CAE-4CB6-B664-ABB92E3DE63F}" type="pres">
      <dgm:prSet presAssocID="{7A11ED1F-1C45-492E-991B-13E167175F7F}" presName="Name0" presStyleCnt="0">
        <dgm:presLayoutVars>
          <dgm:chPref val="3"/>
          <dgm:dir/>
          <dgm:animLvl val="lvl"/>
          <dgm:resizeHandles/>
        </dgm:presLayoutVars>
      </dgm:prSet>
      <dgm:spPr/>
    </dgm:pt>
    <dgm:pt modelId="{5CA2CF02-A22E-42A2-8BE7-55B840C146CC}" type="pres">
      <dgm:prSet presAssocID="{8BB3B08F-CA9F-4655-8251-93BDD7C809A6}" presName="horFlow" presStyleCnt="0"/>
      <dgm:spPr/>
    </dgm:pt>
    <dgm:pt modelId="{2503707C-BFEB-4EBA-82DD-E360D1202D01}" type="pres">
      <dgm:prSet presAssocID="{8BB3B08F-CA9F-4655-8251-93BDD7C809A6}" presName="bigChev" presStyleLbl="node1" presStyleIdx="0" presStyleCnt="1"/>
      <dgm:spPr/>
    </dgm:pt>
    <dgm:pt modelId="{7D893FC9-4DF9-4A4F-BE99-997BCA99D30C}" type="pres">
      <dgm:prSet presAssocID="{96B6FCDD-A7D1-4D9E-A77E-D6B7F9678D71}" presName="parTrans" presStyleCnt="0"/>
      <dgm:spPr/>
    </dgm:pt>
    <dgm:pt modelId="{3E236AF0-9E5C-44B4-9C88-515EB7A3D638}" type="pres">
      <dgm:prSet presAssocID="{C6F584B8-AC7D-41DB-A38C-D4AFFE73C522}" presName="node" presStyleLbl="alignAccFollowNode1" presStyleIdx="0" presStyleCnt="1">
        <dgm:presLayoutVars>
          <dgm:bulletEnabled val="1"/>
        </dgm:presLayoutVars>
      </dgm:prSet>
      <dgm:spPr/>
    </dgm:pt>
  </dgm:ptLst>
  <dgm:cxnLst>
    <dgm:cxn modelId="{61307800-3369-4879-B45E-FCDA0CBBCC67}" type="presOf" srcId="{7A11ED1F-1C45-492E-991B-13E167175F7F}" destId="{62C3A18F-1CAE-4CB6-B664-ABB92E3DE63F}" srcOrd="0" destOrd="0" presId="urn:microsoft.com/office/officeart/2005/8/layout/lProcess3"/>
    <dgm:cxn modelId="{0133A956-85A6-482B-AB60-03C409C4671A}" type="presOf" srcId="{8BB3B08F-CA9F-4655-8251-93BDD7C809A6}" destId="{2503707C-BFEB-4EBA-82DD-E360D1202D01}" srcOrd="0" destOrd="0" presId="urn:microsoft.com/office/officeart/2005/8/layout/lProcess3"/>
    <dgm:cxn modelId="{77CF0F85-D072-4490-A7B0-8F6B0D5EE79B}" type="presOf" srcId="{C6F584B8-AC7D-41DB-A38C-D4AFFE73C522}" destId="{3E236AF0-9E5C-44B4-9C88-515EB7A3D638}" srcOrd="0" destOrd="0" presId="urn:microsoft.com/office/officeart/2005/8/layout/lProcess3"/>
    <dgm:cxn modelId="{19FE92C9-4702-4BB1-9CD9-4E10108C2AFC}" srcId="{8BB3B08F-CA9F-4655-8251-93BDD7C809A6}" destId="{C6F584B8-AC7D-41DB-A38C-D4AFFE73C522}" srcOrd="0" destOrd="0" parTransId="{96B6FCDD-A7D1-4D9E-A77E-D6B7F9678D71}" sibTransId="{6C9807EB-F0F6-488B-A211-43212479D116}"/>
    <dgm:cxn modelId="{93C4CCF2-6904-4071-8E04-92524C2ABE0D}" srcId="{7A11ED1F-1C45-492E-991B-13E167175F7F}" destId="{8BB3B08F-CA9F-4655-8251-93BDD7C809A6}" srcOrd="0" destOrd="0" parTransId="{E49C2A22-D1A5-4E48-8EDE-7F9AF3D67B74}" sibTransId="{42627443-93D4-481F-AD55-7C8489653410}"/>
    <dgm:cxn modelId="{A96C680D-CBF7-4B1B-8CC6-84AEA824B35B}" type="presParOf" srcId="{62C3A18F-1CAE-4CB6-B664-ABB92E3DE63F}" destId="{5CA2CF02-A22E-42A2-8BE7-55B840C146CC}" srcOrd="0" destOrd="0" presId="urn:microsoft.com/office/officeart/2005/8/layout/lProcess3"/>
    <dgm:cxn modelId="{BCD7618B-E8E0-4D1A-9FCF-125CDD43F1EB}" type="presParOf" srcId="{5CA2CF02-A22E-42A2-8BE7-55B840C146CC}" destId="{2503707C-BFEB-4EBA-82DD-E360D1202D01}" srcOrd="0" destOrd="0" presId="urn:microsoft.com/office/officeart/2005/8/layout/lProcess3"/>
    <dgm:cxn modelId="{8757D17C-0507-4615-AB09-84F730918420}" type="presParOf" srcId="{5CA2CF02-A22E-42A2-8BE7-55B840C146CC}" destId="{7D893FC9-4DF9-4A4F-BE99-997BCA99D30C}" srcOrd="1" destOrd="0" presId="urn:microsoft.com/office/officeart/2005/8/layout/lProcess3"/>
    <dgm:cxn modelId="{FA70E35B-5DF3-41AA-AC5D-2D8213941ACF}" type="presParOf" srcId="{5CA2CF02-A22E-42A2-8BE7-55B840C146CC}" destId="{3E236AF0-9E5C-44B4-9C88-515EB7A3D638}"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11ED1F-1C45-492E-991B-13E167175F7F}"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8BB3B08F-CA9F-4655-8251-93BDD7C809A6}">
      <dgm:prSet phldrT="[Text]"/>
      <dgm:spPr>
        <a:solidFill>
          <a:schemeClr val="accent3"/>
        </a:solidFill>
      </dgm:spPr>
      <dgm:t>
        <a:bodyPr/>
        <a:lstStyle/>
        <a:p>
          <a:r>
            <a:rPr lang="en-US"/>
            <a:t>Protection Against Collison</a:t>
          </a:r>
        </a:p>
      </dgm:t>
    </dgm:pt>
    <dgm:pt modelId="{E49C2A22-D1A5-4E48-8EDE-7F9AF3D67B74}" type="parTrans" cxnId="{93C4CCF2-6904-4071-8E04-92524C2ABE0D}">
      <dgm:prSet/>
      <dgm:spPr/>
      <dgm:t>
        <a:bodyPr/>
        <a:lstStyle/>
        <a:p>
          <a:endParaRPr lang="en-US"/>
        </a:p>
      </dgm:t>
    </dgm:pt>
    <dgm:pt modelId="{42627443-93D4-481F-AD55-7C8489653410}" type="sibTrans" cxnId="{93C4CCF2-6904-4071-8E04-92524C2ABE0D}">
      <dgm:prSet/>
      <dgm:spPr/>
      <dgm:t>
        <a:bodyPr/>
        <a:lstStyle/>
        <a:p>
          <a:endParaRPr lang="en-US"/>
        </a:p>
      </dgm:t>
    </dgm:pt>
    <dgm:pt modelId="{C6F584B8-AC7D-41DB-A38C-D4AFFE73C522}">
      <dgm:prSet phldrT="[Text]"/>
      <dgm:spPr/>
      <dgm:t>
        <a:bodyPr/>
        <a:lstStyle/>
        <a:p>
          <a:r>
            <a:rPr lang="en-US">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150 N</a:t>
          </a:r>
          <a:endParaRPr lang="en-US"/>
        </a:p>
      </dgm:t>
    </dgm:pt>
    <dgm:pt modelId="{96B6FCDD-A7D1-4D9E-A77E-D6B7F9678D71}" type="parTrans" cxnId="{19FE92C9-4702-4BB1-9CD9-4E10108C2AFC}">
      <dgm:prSet/>
      <dgm:spPr/>
      <dgm:t>
        <a:bodyPr/>
        <a:lstStyle/>
        <a:p>
          <a:endParaRPr lang="en-US"/>
        </a:p>
      </dgm:t>
    </dgm:pt>
    <dgm:pt modelId="{6C9807EB-F0F6-488B-A211-43212479D116}" type="sibTrans" cxnId="{19FE92C9-4702-4BB1-9CD9-4E10108C2AFC}">
      <dgm:prSet/>
      <dgm:spPr/>
      <dgm:t>
        <a:bodyPr/>
        <a:lstStyle/>
        <a:p>
          <a:endParaRPr lang="en-US"/>
        </a:p>
      </dgm:t>
    </dgm:pt>
    <dgm:pt modelId="{C9B0EDA5-3F45-4CE3-B828-8C0AAEFA1B9B}">
      <dgm:prSet phldrT="[Text]"/>
      <dgm:spPr>
        <a:solidFill>
          <a:schemeClr val="accent3"/>
        </a:solidFill>
      </dgm:spPr>
      <dgm:t>
        <a:bodyPr/>
        <a:lstStyle/>
        <a:p>
          <a:r>
            <a:rPr lang="en-US"/>
            <a:t>Protection Against Roll-Over</a:t>
          </a:r>
        </a:p>
      </dgm:t>
    </dgm:pt>
    <dgm:pt modelId="{A4523974-676F-4CD3-862B-5E97D9DBC58F}" type="parTrans" cxnId="{FD4DE548-1D66-4F68-A123-43364261A246}">
      <dgm:prSet/>
      <dgm:spPr/>
      <dgm:t>
        <a:bodyPr/>
        <a:lstStyle/>
        <a:p>
          <a:endParaRPr lang="en-US"/>
        </a:p>
      </dgm:t>
    </dgm:pt>
    <dgm:pt modelId="{0DCB23C2-1291-499F-A8A9-E845A53E3D85}" type="sibTrans" cxnId="{FD4DE548-1D66-4F68-A123-43364261A246}">
      <dgm:prSet/>
      <dgm:spPr/>
      <dgm:t>
        <a:bodyPr/>
        <a:lstStyle/>
        <a:p>
          <a:endParaRPr lang="en-US"/>
        </a:p>
      </dgm:t>
    </dgm:pt>
    <dgm:pt modelId="{52268DDB-B003-4CFD-ABBB-6B22E7977893}">
      <dgm:prSet phldrT="[Text]"/>
      <dgm:spPr/>
      <dgm:t>
        <a:bodyPr/>
        <a:lstStyle/>
        <a:p>
          <a:r>
            <a:rPr lang="en-US">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20 Nm/Nm</a:t>
          </a:r>
          <a:endParaRPr lang="en-US"/>
        </a:p>
      </dgm:t>
    </dgm:pt>
    <dgm:pt modelId="{837BD7F9-FC67-45F7-8A96-DFD184097B61}" type="parTrans" cxnId="{03640B6E-8461-4426-8AC2-AF129950194D}">
      <dgm:prSet/>
      <dgm:spPr/>
      <dgm:t>
        <a:bodyPr/>
        <a:lstStyle/>
        <a:p>
          <a:endParaRPr lang="en-US"/>
        </a:p>
      </dgm:t>
    </dgm:pt>
    <dgm:pt modelId="{288F95C7-3D26-466E-8D0C-01AC6B4641D1}" type="sibTrans" cxnId="{03640B6E-8461-4426-8AC2-AF129950194D}">
      <dgm:prSet/>
      <dgm:spPr/>
      <dgm:t>
        <a:bodyPr/>
        <a:lstStyle/>
        <a:p>
          <a:endParaRPr lang="en-US"/>
        </a:p>
      </dgm:t>
    </dgm:pt>
    <dgm:pt modelId="{62C3A18F-1CAE-4CB6-B664-ABB92E3DE63F}" type="pres">
      <dgm:prSet presAssocID="{7A11ED1F-1C45-492E-991B-13E167175F7F}" presName="Name0" presStyleCnt="0">
        <dgm:presLayoutVars>
          <dgm:chPref val="3"/>
          <dgm:dir/>
          <dgm:animLvl val="lvl"/>
          <dgm:resizeHandles/>
        </dgm:presLayoutVars>
      </dgm:prSet>
      <dgm:spPr/>
    </dgm:pt>
    <dgm:pt modelId="{5CA2CF02-A22E-42A2-8BE7-55B840C146CC}" type="pres">
      <dgm:prSet presAssocID="{8BB3B08F-CA9F-4655-8251-93BDD7C809A6}" presName="horFlow" presStyleCnt="0"/>
      <dgm:spPr/>
    </dgm:pt>
    <dgm:pt modelId="{2503707C-BFEB-4EBA-82DD-E360D1202D01}" type="pres">
      <dgm:prSet presAssocID="{8BB3B08F-CA9F-4655-8251-93BDD7C809A6}" presName="bigChev" presStyleLbl="node1" presStyleIdx="0" presStyleCnt="2"/>
      <dgm:spPr/>
    </dgm:pt>
    <dgm:pt modelId="{7D893FC9-4DF9-4A4F-BE99-997BCA99D30C}" type="pres">
      <dgm:prSet presAssocID="{96B6FCDD-A7D1-4D9E-A77E-D6B7F9678D71}" presName="parTrans" presStyleCnt="0"/>
      <dgm:spPr/>
    </dgm:pt>
    <dgm:pt modelId="{3E236AF0-9E5C-44B4-9C88-515EB7A3D638}" type="pres">
      <dgm:prSet presAssocID="{C6F584B8-AC7D-41DB-A38C-D4AFFE73C522}" presName="node" presStyleLbl="alignAccFollowNode1" presStyleIdx="0" presStyleCnt="2">
        <dgm:presLayoutVars>
          <dgm:bulletEnabled val="1"/>
        </dgm:presLayoutVars>
      </dgm:prSet>
      <dgm:spPr/>
    </dgm:pt>
    <dgm:pt modelId="{09C35819-899A-4914-BB38-69B6396CFDDC}" type="pres">
      <dgm:prSet presAssocID="{8BB3B08F-CA9F-4655-8251-93BDD7C809A6}" presName="vSp" presStyleCnt="0"/>
      <dgm:spPr/>
    </dgm:pt>
    <dgm:pt modelId="{73A2D849-0A28-489B-A57A-7C0812A12AA0}" type="pres">
      <dgm:prSet presAssocID="{C9B0EDA5-3F45-4CE3-B828-8C0AAEFA1B9B}" presName="horFlow" presStyleCnt="0"/>
      <dgm:spPr/>
    </dgm:pt>
    <dgm:pt modelId="{06C53297-B4FC-4C2F-B645-8ECC197648CC}" type="pres">
      <dgm:prSet presAssocID="{C9B0EDA5-3F45-4CE3-B828-8C0AAEFA1B9B}" presName="bigChev" presStyleLbl="node1" presStyleIdx="1" presStyleCnt="2"/>
      <dgm:spPr/>
    </dgm:pt>
    <dgm:pt modelId="{EF4B6A8A-1EDA-4CF5-B606-D5F4477E7883}" type="pres">
      <dgm:prSet presAssocID="{837BD7F9-FC67-45F7-8A96-DFD184097B61}" presName="parTrans" presStyleCnt="0"/>
      <dgm:spPr/>
    </dgm:pt>
    <dgm:pt modelId="{13F698DF-F8CF-4C0C-9E90-CBC2EC033FE2}" type="pres">
      <dgm:prSet presAssocID="{52268DDB-B003-4CFD-ABBB-6B22E7977893}" presName="node" presStyleLbl="alignAccFollowNode1" presStyleIdx="1" presStyleCnt="2">
        <dgm:presLayoutVars>
          <dgm:bulletEnabled val="1"/>
        </dgm:presLayoutVars>
      </dgm:prSet>
      <dgm:spPr/>
    </dgm:pt>
  </dgm:ptLst>
  <dgm:cxnLst>
    <dgm:cxn modelId="{61307800-3369-4879-B45E-FCDA0CBBCC67}" type="presOf" srcId="{7A11ED1F-1C45-492E-991B-13E167175F7F}" destId="{62C3A18F-1CAE-4CB6-B664-ABB92E3DE63F}" srcOrd="0" destOrd="0" presId="urn:microsoft.com/office/officeart/2005/8/layout/lProcess3"/>
    <dgm:cxn modelId="{FD4DE548-1D66-4F68-A123-43364261A246}" srcId="{7A11ED1F-1C45-492E-991B-13E167175F7F}" destId="{C9B0EDA5-3F45-4CE3-B828-8C0AAEFA1B9B}" srcOrd="1" destOrd="0" parTransId="{A4523974-676F-4CD3-862B-5E97D9DBC58F}" sibTransId="{0DCB23C2-1291-499F-A8A9-E845A53E3D85}"/>
    <dgm:cxn modelId="{03640B6E-8461-4426-8AC2-AF129950194D}" srcId="{C9B0EDA5-3F45-4CE3-B828-8C0AAEFA1B9B}" destId="{52268DDB-B003-4CFD-ABBB-6B22E7977893}" srcOrd="0" destOrd="0" parTransId="{837BD7F9-FC67-45F7-8A96-DFD184097B61}" sibTransId="{288F95C7-3D26-466E-8D0C-01AC6B4641D1}"/>
    <dgm:cxn modelId="{0133A956-85A6-482B-AB60-03C409C4671A}" type="presOf" srcId="{8BB3B08F-CA9F-4655-8251-93BDD7C809A6}" destId="{2503707C-BFEB-4EBA-82DD-E360D1202D01}" srcOrd="0" destOrd="0" presId="urn:microsoft.com/office/officeart/2005/8/layout/lProcess3"/>
    <dgm:cxn modelId="{77CF0F85-D072-4490-A7B0-8F6B0D5EE79B}" type="presOf" srcId="{C6F584B8-AC7D-41DB-A38C-D4AFFE73C522}" destId="{3E236AF0-9E5C-44B4-9C88-515EB7A3D638}" srcOrd="0" destOrd="0" presId="urn:microsoft.com/office/officeart/2005/8/layout/lProcess3"/>
    <dgm:cxn modelId="{22DC8EA7-99E7-49F9-9DF6-DA3B25822726}" type="presOf" srcId="{52268DDB-B003-4CFD-ABBB-6B22E7977893}" destId="{13F698DF-F8CF-4C0C-9E90-CBC2EC033FE2}" srcOrd="0" destOrd="0" presId="urn:microsoft.com/office/officeart/2005/8/layout/lProcess3"/>
    <dgm:cxn modelId="{19FE92C9-4702-4BB1-9CD9-4E10108C2AFC}" srcId="{8BB3B08F-CA9F-4655-8251-93BDD7C809A6}" destId="{C6F584B8-AC7D-41DB-A38C-D4AFFE73C522}" srcOrd="0" destOrd="0" parTransId="{96B6FCDD-A7D1-4D9E-A77E-D6B7F9678D71}" sibTransId="{6C9807EB-F0F6-488B-A211-43212479D116}"/>
    <dgm:cxn modelId="{59F9EBE6-DA54-4338-B46E-A0097345D49D}" type="presOf" srcId="{C9B0EDA5-3F45-4CE3-B828-8C0AAEFA1B9B}" destId="{06C53297-B4FC-4C2F-B645-8ECC197648CC}" srcOrd="0" destOrd="0" presId="urn:microsoft.com/office/officeart/2005/8/layout/lProcess3"/>
    <dgm:cxn modelId="{93C4CCF2-6904-4071-8E04-92524C2ABE0D}" srcId="{7A11ED1F-1C45-492E-991B-13E167175F7F}" destId="{8BB3B08F-CA9F-4655-8251-93BDD7C809A6}" srcOrd="0" destOrd="0" parTransId="{E49C2A22-D1A5-4E48-8EDE-7F9AF3D67B74}" sibTransId="{42627443-93D4-481F-AD55-7C8489653410}"/>
    <dgm:cxn modelId="{A96C680D-CBF7-4B1B-8CC6-84AEA824B35B}" type="presParOf" srcId="{62C3A18F-1CAE-4CB6-B664-ABB92E3DE63F}" destId="{5CA2CF02-A22E-42A2-8BE7-55B840C146CC}" srcOrd="0" destOrd="0" presId="urn:microsoft.com/office/officeart/2005/8/layout/lProcess3"/>
    <dgm:cxn modelId="{BCD7618B-E8E0-4D1A-9FCF-125CDD43F1EB}" type="presParOf" srcId="{5CA2CF02-A22E-42A2-8BE7-55B840C146CC}" destId="{2503707C-BFEB-4EBA-82DD-E360D1202D01}" srcOrd="0" destOrd="0" presId="urn:microsoft.com/office/officeart/2005/8/layout/lProcess3"/>
    <dgm:cxn modelId="{8757D17C-0507-4615-AB09-84F730918420}" type="presParOf" srcId="{5CA2CF02-A22E-42A2-8BE7-55B840C146CC}" destId="{7D893FC9-4DF9-4A4F-BE99-997BCA99D30C}" srcOrd="1" destOrd="0" presId="urn:microsoft.com/office/officeart/2005/8/layout/lProcess3"/>
    <dgm:cxn modelId="{FA70E35B-5DF3-41AA-AC5D-2D8213941ACF}" type="presParOf" srcId="{5CA2CF02-A22E-42A2-8BE7-55B840C146CC}" destId="{3E236AF0-9E5C-44B4-9C88-515EB7A3D638}" srcOrd="2" destOrd="0" presId="urn:microsoft.com/office/officeart/2005/8/layout/lProcess3"/>
    <dgm:cxn modelId="{6F7AFEB6-20C8-483B-9375-DCD84DD85A0D}" type="presParOf" srcId="{62C3A18F-1CAE-4CB6-B664-ABB92E3DE63F}" destId="{09C35819-899A-4914-BB38-69B6396CFDDC}" srcOrd="1" destOrd="0" presId="urn:microsoft.com/office/officeart/2005/8/layout/lProcess3"/>
    <dgm:cxn modelId="{D90F42B2-F31C-46BB-8041-3C44AFD6A57B}" type="presParOf" srcId="{62C3A18F-1CAE-4CB6-B664-ABB92E3DE63F}" destId="{73A2D849-0A28-489B-A57A-7C0812A12AA0}" srcOrd="2" destOrd="0" presId="urn:microsoft.com/office/officeart/2005/8/layout/lProcess3"/>
    <dgm:cxn modelId="{05803901-7ADD-4126-94AF-4485DC317E36}" type="presParOf" srcId="{73A2D849-0A28-489B-A57A-7C0812A12AA0}" destId="{06C53297-B4FC-4C2F-B645-8ECC197648CC}" srcOrd="0" destOrd="0" presId="urn:microsoft.com/office/officeart/2005/8/layout/lProcess3"/>
    <dgm:cxn modelId="{3D3F6AC3-060A-477F-95B8-84A5E64C01EB}" type="presParOf" srcId="{73A2D849-0A28-489B-A57A-7C0812A12AA0}" destId="{EF4B6A8A-1EDA-4CF5-B606-D5F4477E7883}" srcOrd="1" destOrd="0" presId="urn:microsoft.com/office/officeart/2005/8/layout/lProcess3"/>
    <dgm:cxn modelId="{2F1226A2-7FB2-47D1-9DDE-6F221FBA16A9}" type="presParOf" srcId="{73A2D849-0A28-489B-A57A-7C0812A12AA0}" destId="{13F698DF-F8CF-4C0C-9E90-CBC2EC033FE2}"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9EF373C-9E7A-4071-AD16-DF45190B5BDC}" type="doc">
      <dgm:prSet loTypeId="urn:microsoft.com/office/officeart/2005/8/layout/chart3" loCatId="cycle" qsTypeId="urn:microsoft.com/office/officeart/2005/8/quickstyle/simple1" qsCatId="simple" csTypeId="urn:microsoft.com/office/officeart/2005/8/colors/accent1_2" csCatId="accent1" phldr="1"/>
      <dgm:spPr/>
    </dgm:pt>
    <dgm:pt modelId="{803863B9-0E01-420E-8FAC-21F9668B0FB2}">
      <dgm:prSet phldrT="[Text]" custT="1"/>
      <dgm:spPr>
        <a:solidFill>
          <a:schemeClr val="tx2"/>
        </a:solidFill>
      </dgm:spPr>
      <dgm:t>
        <a:bodyPr/>
        <a:lstStyle/>
        <a:p>
          <a:r>
            <a:rPr lang="en-US" sz="2000" b="1"/>
            <a:t>Brainstorm</a:t>
          </a:r>
          <a:endParaRPr lang="en-US" sz="2600" b="1"/>
        </a:p>
      </dgm:t>
    </dgm:pt>
    <dgm:pt modelId="{9D799B66-104A-46A8-946C-0C718EF5838C}" type="parTrans" cxnId="{BF8B976D-B565-4490-8699-67C2FA00EE3E}">
      <dgm:prSet/>
      <dgm:spPr/>
      <dgm:t>
        <a:bodyPr/>
        <a:lstStyle/>
        <a:p>
          <a:endParaRPr lang="en-US"/>
        </a:p>
      </dgm:t>
    </dgm:pt>
    <dgm:pt modelId="{78C81468-FB0D-4297-A055-DAE2AC2C3443}" type="sibTrans" cxnId="{BF8B976D-B565-4490-8699-67C2FA00EE3E}">
      <dgm:prSet/>
      <dgm:spPr/>
      <dgm:t>
        <a:bodyPr/>
        <a:lstStyle/>
        <a:p>
          <a:endParaRPr lang="en-US"/>
        </a:p>
      </dgm:t>
    </dgm:pt>
    <dgm:pt modelId="{BA5F1901-11C6-4F4D-AAF8-9CA54F8EE6FA}">
      <dgm:prSet phldrT="[Text]" custT="1"/>
      <dgm:spPr>
        <a:solidFill>
          <a:schemeClr val="bg2"/>
        </a:solidFill>
      </dgm:spPr>
      <dgm:t>
        <a:bodyPr/>
        <a:lstStyle/>
        <a:p>
          <a:r>
            <a:rPr lang="en-US" sz="2000" b="1"/>
            <a:t>Morphological Chart</a:t>
          </a:r>
        </a:p>
      </dgm:t>
    </dgm:pt>
    <dgm:pt modelId="{6BFDBC08-976A-4F42-A844-758C872E73ED}" type="parTrans" cxnId="{AECE17E2-33F1-42DC-A554-57FA1903707D}">
      <dgm:prSet/>
      <dgm:spPr/>
      <dgm:t>
        <a:bodyPr/>
        <a:lstStyle/>
        <a:p>
          <a:endParaRPr lang="en-US"/>
        </a:p>
      </dgm:t>
    </dgm:pt>
    <dgm:pt modelId="{020761A5-034C-4766-83F1-EC40250914F1}" type="sibTrans" cxnId="{AECE17E2-33F1-42DC-A554-57FA1903707D}">
      <dgm:prSet/>
      <dgm:spPr/>
      <dgm:t>
        <a:bodyPr/>
        <a:lstStyle/>
        <a:p>
          <a:endParaRPr lang="en-US"/>
        </a:p>
      </dgm:t>
    </dgm:pt>
    <dgm:pt modelId="{8856A293-A693-4E03-A96D-6E47302663BE}" type="pres">
      <dgm:prSet presAssocID="{19EF373C-9E7A-4071-AD16-DF45190B5BDC}" presName="compositeShape" presStyleCnt="0">
        <dgm:presLayoutVars>
          <dgm:chMax val="7"/>
          <dgm:dir/>
          <dgm:resizeHandles val="exact"/>
        </dgm:presLayoutVars>
      </dgm:prSet>
      <dgm:spPr/>
    </dgm:pt>
    <dgm:pt modelId="{871AB3BF-A45B-4C3C-843E-1EFFCBA6CBD7}" type="pres">
      <dgm:prSet presAssocID="{19EF373C-9E7A-4071-AD16-DF45190B5BDC}" presName="wedge1" presStyleLbl="node1" presStyleIdx="0" presStyleCnt="2"/>
      <dgm:spPr/>
    </dgm:pt>
    <dgm:pt modelId="{7AF3EFF0-9597-41AE-8C20-B633A5B34F9D}" type="pres">
      <dgm:prSet presAssocID="{19EF373C-9E7A-4071-AD16-DF45190B5BDC}" presName="wedge1Tx" presStyleLbl="node1" presStyleIdx="0" presStyleCnt="2">
        <dgm:presLayoutVars>
          <dgm:chMax val="0"/>
          <dgm:chPref val="0"/>
          <dgm:bulletEnabled val="1"/>
        </dgm:presLayoutVars>
      </dgm:prSet>
      <dgm:spPr/>
    </dgm:pt>
    <dgm:pt modelId="{7DA7F7E8-615A-4256-B837-2BD6DB44251F}" type="pres">
      <dgm:prSet presAssocID="{19EF373C-9E7A-4071-AD16-DF45190B5BDC}" presName="wedge2" presStyleLbl="node1" presStyleIdx="1" presStyleCnt="2"/>
      <dgm:spPr/>
    </dgm:pt>
    <dgm:pt modelId="{E88E8E64-A1B7-408C-A703-86BA50008B1E}" type="pres">
      <dgm:prSet presAssocID="{19EF373C-9E7A-4071-AD16-DF45190B5BDC}" presName="wedge2Tx" presStyleLbl="node1" presStyleIdx="1" presStyleCnt="2">
        <dgm:presLayoutVars>
          <dgm:chMax val="0"/>
          <dgm:chPref val="0"/>
          <dgm:bulletEnabled val="1"/>
        </dgm:presLayoutVars>
      </dgm:prSet>
      <dgm:spPr/>
    </dgm:pt>
  </dgm:ptLst>
  <dgm:cxnLst>
    <dgm:cxn modelId="{A8D4740E-EB6C-4A0E-B368-51B56439DFB8}" type="presOf" srcId="{803863B9-0E01-420E-8FAC-21F9668B0FB2}" destId="{871AB3BF-A45B-4C3C-843E-1EFFCBA6CBD7}" srcOrd="0" destOrd="0" presId="urn:microsoft.com/office/officeart/2005/8/layout/chart3"/>
    <dgm:cxn modelId="{BE190232-7935-4F2D-8EE2-69C01039865F}" type="presOf" srcId="{BA5F1901-11C6-4F4D-AAF8-9CA54F8EE6FA}" destId="{E88E8E64-A1B7-408C-A703-86BA50008B1E}" srcOrd="1" destOrd="0" presId="urn:microsoft.com/office/officeart/2005/8/layout/chart3"/>
    <dgm:cxn modelId="{BF8B976D-B565-4490-8699-67C2FA00EE3E}" srcId="{19EF373C-9E7A-4071-AD16-DF45190B5BDC}" destId="{803863B9-0E01-420E-8FAC-21F9668B0FB2}" srcOrd="0" destOrd="0" parTransId="{9D799B66-104A-46A8-946C-0C718EF5838C}" sibTransId="{78C81468-FB0D-4297-A055-DAE2AC2C3443}"/>
    <dgm:cxn modelId="{713BC692-7C48-4527-B61D-9BC92E13EC33}" type="presOf" srcId="{803863B9-0E01-420E-8FAC-21F9668B0FB2}" destId="{7AF3EFF0-9597-41AE-8C20-B633A5B34F9D}" srcOrd="1" destOrd="0" presId="urn:microsoft.com/office/officeart/2005/8/layout/chart3"/>
    <dgm:cxn modelId="{1AC46DAB-C04B-430C-99DE-209DD0C3054D}" type="presOf" srcId="{19EF373C-9E7A-4071-AD16-DF45190B5BDC}" destId="{8856A293-A693-4E03-A96D-6E47302663BE}" srcOrd="0" destOrd="0" presId="urn:microsoft.com/office/officeart/2005/8/layout/chart3"/>
    <dgm:cxn modelId="{9C62ECDF-CA93-4C43-8321-0CE0F6193467}" type="presOf" srcId="{BA5F1901-11C6-4F4D-AAF8-9CA54F8EE6FA}" destId="{7DA7F7E8-615A-4256-B837-2BD6DB44251F}" srcOrd="0" destOrd="0" presId="urn:microsoft.com/office/officeart/2005/8/layout/chart3"/>
    <dgm:cxn modelId="{AECE17E2-33F1-42DC-A554-57FA1903707D}" srcId="{19EF373C-9E7A-4071-AD16-DF45190B5BDC}" destId="{BA5F1901-11C6-4F4D-AAF8-9CA54F8EE6FA}" srcOrd="1" destOrd="0" parTransId="{6BFDBC08-976A-4F42-A844-758C872E73ED}" sibTransId="{020761A5-034C-4766-83F1-EC40250914F1}"/>
    <dgm:cxn modelId="{51504F1A-5324-421F-B7C8-4D7254265189}" type="presParOf" srcId="{8856A293-A693-4E03-A96D-6E47302663BE}" destId="{871AB3BF-A45B-4C3C-843E-1EFFCBA6CBD7}" srcOrd="0" destOrd="0" presId="urn:microsoft.com/office/officeart/2005/8/layout/chart3"/>
    <dgm:cxn modelId="{E551D343-C684-4E26-B835-393A57A80C18}" type="presParOf" srcId="{8856A293-A693-4E03-A96D-6E47302663BE}" destId="{7AF3EFF0-9597-41AE-8C20-B633A5B34F9D}" srcOrd="1" destOrd="0" presId="urn:microsoft.com/office/officeart/2005/8/layout/chart3"/>
    <dgm:cxn modelId="{A053B95C-8A26-4F8B-9652-71F17C1749D5}" type="presParOf" srcId="{8856A293-A693-4E03-A96D-6E47302663BE}" destId="{7DA7F7E8-615A-4256-B837-2BD6DB44251F}" srcOrd="2" destOrd="0" presId="urn:microsoft.com/office/officeart/2005/8/layout/chart3"/>
    <dgm:cxn modelId="{A7572C92-627A-4FB7-AD15-1E8F881A8F25}" type="presParOf" srcId="{8856A293-A693-4E03-A96D-6E47302663BE}" destId="{E88E8E64-A1B7-408C-A703-86BA50008B1E}" srcOrd="3"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EEAE43C-F578-4AAF-ABEF-D4FA285641B1}"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n-US"/>
        </a:p>
      </dgm:t>
    </dgm:pt>
    <dgm:pt modelId="{BD1B487F-F189-4035-BCA8-9CAF70617BA7}">
      <dgm:prSet phldrT="[Text]"/>
      <dgm:spPr>
        <a:solidFill>
          <a:schemeClr val="accent4">
            <a:lumMod val="75000"/>
          </a:schemeClr>
        </a:solidFill>
      </dgm:spPr>
      <dgm:t>
        <a:bodyPr/>
        <a:lstStyle/>
        <a:p>
          <a:pPr>
            <a:lnSpc>
              <a:spcPct val="100000"/>
            </a:lnSpc>
          </a:pPr>
          <a:r>
            <a:rPr lang="en-US"/>
            <a:t>Internal Cable Routing</a:t>
          </a:r>
        </a:p>
      </dgm:t>
    </dgm:pt>
    <dgm:pt modelId="{DD12034F-68C6-4D01-8FD2-D2004AFC8533}" type="parTrans" cxnId="{B087B02C-EAF6-415D-A51B-1965B9F78496}">
      <dgm:prSet/>
      <dgm:spPr/>
      <dgm:t>
        <a:bodyPr/>
        <a:lstStyle/>
        <a:p>
          <a:endParaRPr lang="en-US"/>
        </a:p>
      </dgm:t>
    </dgm:pt>
    <dgm:pt modelId="{7D6FC4F2-1C99-4F47-8D61-308E8FF4C08A}" type="sibTrans" cxnId="{B087B02C-EAF6-415D-A51B-1965B9F78496}">
      <dgm:prSet/>
      <dgm:spPr/>
      <dgm:t>
        <a:bodyPr/>
        <a:lstStyle/>
        <a:p>
          <a:endParaRPr lang="en-US"/>
        </a:p>
      </dgm:t>
    </dgm:pt>
    <dgm:pt modelId="{F096061F-D179-4B2D-88F5-B2D8938E224B}">
      <dgm:prSet phldrT="[Text]"/>
      <dgm:spPr>
        <a:solidFill>
          <a:srgbClr val="EE7624"/>
        </a:solidFill>
      </dgm:spPr>
      <dgm:t>
        <a:bodyPr/>
        <a:lstStyle/>
        <a:p>
          <a:pPr>
            <a:lnSpc>
              <a:spcPct val="100000"/>
            </a:lnSpc>
          </a:pPr>
          <a:r>
            <a:rPr lang="en-US"/>
            <a:t>Quick Release Shell</a:t>
          </a:r>
        </a:p>
      </dgm:t>
    </dgm:pt>
    <dgm:pt modelId="{7AC86827-7C0F-48F3-BAC0-C526111D1001}" type="parTrans" cxnId="{69E955E9-F266-4751-911F-4560FC7978C6}">
      <dgm:prSet/>
      <dgm:spPr/>
      <dgm:t>
        <a:bodyPr/>
        <a:lstStyle/>
        <a:p>
          <a:endParaRPr lang="en-US"/>
        </a:p>
      </dgm:t>
    </dgm:pt>
    <dgm:pt modelId="{B4966EA2-8203-405C-83D7-57E826F432C6}" type="sibTrans" cxnId="{69E955E9-F266-4751-911F-4560FC7978C6}">
      <dgm:prSet/>
      <dgm:spPr/>
      <dgm:t>
        <a:bodyPr/>
        <a:lstStyle/>
        <a:p>
          <a:endParaRPr lang="en-US"/>
        </a:p>
      </dgm:t>
    </dgm:pt>
    <dgm:pt modelId="{B4B65DB1-95DF-4380-8B78-F0FD45E6E4C3}">
      <dgm:prSet phldrT="[Text]"/>
      <dgm:spPr>
        <a:solidFill>
          <a:srgbClr val="782F40"/>
        </a:solidFill>
      </dgm:spPr>
      <dgm:t>
        <a:bodyPr/>
        <a:lstStyle/>
        <a:p>
          <a:r>
            <a:rPr lang="en-US"/>
            <a:t>Recessed Camera Housing</a:t>
          </a:r>
        </a:p>
      </dgm:t>
    </dgm:pt>
    <dgm:pt modelId="{61452B8E-E09B-4255-8A28-0985313CD7E4}" type="parTrans" cxnId="{8719D4BC-557C-43D5-AC7F-913B50204DE9}">
      <dgm:prSet/>
      <dgm:spPr/>
      <dgm:t>
        <a:bodyPr/>
        <a:lstStyle/>
        <a:p>
          <a:endParaRPr lang="en-US"/>
        </a:p>
      </dgm:t>
    </dgm:pt>
    <dgm:pt modelId="{95B7EF9B-1951-4AB7-A7B7-BD2090857770}" type="sibTrans" cxnId="{8719D4BC-557C-43D5-AC7F-913B50204DE9}">
      <dgm:prSet/>
      <dgm:spPr/>
      <dgm:t>
        <a:bodyPr/>
        <a:lstStyle/>
        <a:p>
          <a:endParaRPr lang="en-US"/>
        </a:p>
      </dgm:t>
    </dgm:pt>
    <dgm:pt modelId="{DF8E47D6-85B7-4829-8B3E-32465ACC099B}">
      <dgm:prSet phldrT="[Text]"/>
      <dgm:spPr>
        <a:solidFill>
          <a:srgbClr val="003B6F"/>
        </a:solidFill>
      </dgm:spPr>
      <dgm:t>
        <a:bodyPr/>
        <a:lstStyle/>
        <a:p>
          <a:r>
            <a:rPr lang="en-US"/>
            <a:t>Shifting Center of Mass</a:t>
          </a:r>
        </a:p>
      </dgm:t>
    </dgm:pt>
    <dgm:pt modelId="{17145407-A039-42D3-A91E-D955A925BB1B}" type="parTrans" cxnId="{7BFCFA18-7F2C-456C-9DF4-F1801D13BBFE}">
      <dgm:prSet/>
      <dgm:spPr/>
      <dgm:t>
        <a:bodyPr/>
        <a:lstStyle/>
        <a:p>
          <a:endParaRPr lang="en-US"/>
        </a:p>
      </dgm:t>
    </dgm:pt>
    <dgm:pt modelId="{003C3782-5BFC-457C-B936-472A9E9A4475}" type="sibTrans" cxnId="{7BFCFA18-7F2C-456C-9DF4-F1801D13BBFE}">
      <dgm:prSet/>
      <dgm:spPr/>
      <dgm:t>
        <a:bodyPr/>
        <a:lstStyle/>
        <a:p>
          <a:endParaRPr lang="en-US"/>
        </a:p>
      </dgm:t>
    </dgm:pt>
    <dgm:pt modelId="{68EDAEF5-2BDD-41B3-8A7E-66BDDF07B263}">
      <dgm:prSet phldrT="[Text]"/>
      <dgm:spPr>
        <a:solidFill>
          <a:srgbClr val="40E0D0"/>
        </a:solidFill>
      </dgm:spPr>
      <dgm:t>
        <a:bodyPr/>
        <a:lstStyle/>
        <a:p>
          <a:r>
            <a:rPr lang="en-US"/>
            <a:t>Screws</a:t>
          </a:r>
        </a:p>
      </dgm:t>
    </dgm:pt>
    <dgm:pt modelId="{3437A0FA-6E86-4DE1-B9A5-6664AB57D3E0}" type="parTrans" cxnId="{FF6EEB74-08A7-4BCA-BDC4-09B7E3CAA5F9}">
      <dgm:prSet/>
      <dgm:spPr/>
      <dgm:t>
        <a:bodyPr/>
        <a:lstStyle/>
        <a:p>
          <a:endParaRPr lang="en-US"/>
        </a:p>
      </dgm:t>
    </dgm:pt>
    <dgm:pt modelId="{843F31A8-527F-4B4D-B5CA-093BB5B49BB9}" type="sibTrans" cxnId="{FF6EEB74-08A7-4BCA-BDC4-09B7E3CAA5F9}">
      <dgm:prSet/>
      <dgm:spPr/>
      <dgm:t>
        <a:bodyPr/>
        <a:lstStyle/>
        <a:p>
          <a:endParaRPr lang="en-US"/>
        </a:p>
      </dgm:t>
    </dgm:pt>
    <dgm:pt modelId="{917CD81E-18B0-4369-8002-899352A0F9B7}" type="pres">
      <dgm:prSet presAssocID="{6EEAE43C-F578-4AAF-ABEF-D4FA285641B1}" presName="Name0" presStyleCnt="0">
        <dgm:presLayoutVars>
          <dgm:dir/>
          <dgm:resizeHandles val="exact"/>
        </dgm:presLayoutVars>
      </dgm:prSet>
      <dgm:spPr/>
    </dgm:pt>
    <dgm:pt modelId="{5929E8B7-C8EC-4BFA-A33A-1227142653C2}" type="pres">
      <dgm:prSet presAssocID="{6EEAE43C-F578-4AAF-ABEF-D4FA285641B1}" presName="bkgdShp" presStyleLbl="alignAccFollowNode1" presStyleIdx="0" presStyleCnt="1"/>
      <dgm:spPr/>
    </dgm:pt>
    <dgm:pt modelId="{D780C21B-A1FF-48A2-877C-E0840F98EF31}" type="pres">
      <dgm:prSet presAssocID="{6EEAE43C-F578-4AAF-ABEF-D4FA285641B1}" presName="linComp" presStyleCnt="0"/>
      <dgm:spPr/>
    </dgm:pt>
    <dgm:pt modelId="{F7BDCEBF-00F9-4720-AE9C-30E59CE33B45}" type="pres">
      <dgm:prSet presAssocID="{BD1B487F-F189-4035-BCA8-9CAF70617BA7}" presName="compNode" presStyleCnt="0"/>
      <dgm:spPr/>
    </dgm:pt>
    <dgm:pt modelId="{BAF904A3-E328-4C1F-A7AF-1DD20B4B6F82}" type="pres">
      <dgm:prSet presAssocID="{BD1B487F-F189-4035-BCA8-9CAF70617BA7}" presName="node" presStyleLbl="node1" presStyleIdx="0" presStyleCnt="5">
        <dgm:presLayoutVars>
          <dgm:bulletEnabled val="1"/>
        </dgm:presLayoutVars>
      </dgm:prSet>
      <dgm:spPr>
        <a:xfrm rot="10800000">
          <a:off x="246451" y="2198838"/>
          <a:ext cx="1413906" cy="2687469"/>
        </a:xfrm>
        <a:prstGeom prst="round2SameRect">
          <a:avLst>
            <a:gd name="adj1" fmla="val 10500"/>
            <a:gd name="adj2" fmla="val 0"/>
          </a:avLst>
        </a:prstGeom>
      </dgm:spPr>
    </dgm:pt>
    <dgm:pt modelId="{7A097A7F-BD29-4CB9-BE9B-28519A420F1A}" type="pres">
      <dgm:prSet presAssocID="{BD1B487F-F189-4035-BCA8-9CAF70617BA7}" presName="invisiNode" presStyleLbl="node1" presStyleIdx="0" presStyleCnt="5"/>
      <dgm:spPr/>
    </dgm:pt>
    <dgm:pt modelId="{B1947002-B95B-45AF-B3C0-5A731715BE37}" type="pres">
      <dgm:prSet presAssocID="{BD1B487F-F189-4035-BCA8-9CAF70617BA7}" presName="imagNode" presStyleLbl="fgImgPlace1" presStyleIdx="0" presStyleCnt="5"/>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dgm:spPr>
    </dgm:pt>
    <dgm:pt modelId="{8F50368E-F46D-4EBC-ABDD-02E2A961B0EF}" type="pres">
      <dgm:prSet presAssocID="{7D6FC4F2-1C99-4F47-8D61-308E8FF4C08A}" presName="sibTrans" presStyleLbl="sibTrans2D1" presStyleIdx="0" presStyleCnt="0"/>
      <dgm:spPr/>
    </dgm:pt>
    <dgm:pt modelId="{9CF9541E-AA68-414F-824F-D6E986FE9AF8}" type="pres">
      <dgm:prSet presAssocID="{F096061F-D179-4B2D-88F5-B2D8938E224B}" presName="compNode" presStyleCnt="0"/>
      <dgm:spPr/>
    </dgm:pt>
    <dgm:pt modelId="{C505F91A-CA60-484C-8A53-B09E41BF0393}" type="pres">
      <dgm:prSet presAssocID="{F096061F-D179-4B2D-88F5-B2D8938E224B}" presName="node" presStyleLbl="node1" presStyleIdx="1" presStyleCnt="5">
        <dgm:presLayoutVars>
          <dgm:bulletEnabled val="1"/>
        </dgm:presLayoutVars>
      </dgm:prSet>
      <dgm:spPr/>
    </dgm:pt>
    <dgm:pt modelId="{CEFD8488-7D56-43E4-80A2-DB2A82BEC66E}" type="pres">
      <dgm:prSet presAssocID="{F096061F-D179-4B2D-88F5-B2D8938E224B}" presName="invisiNode" presStyleLbl="node1" presStyleIdx="1" presStyleCnt="5"/>
      <dgm:spPr/>
    </dgm:pt>
    <dgm:pt modelId="{25E1F18C-9183-44E1-8435-4B1E183211E9}" type="pres">
      <dgm:prSet presAssocID="{F096061F-D179-4B2D-88F5-B2D8938E224B}" presName="imagNode" presStyleLbl="fgImgPlace1" presStyleIdx="1" presStyleCnt="5"/>
      <dgm:spPr>
        <a:blipFill dpi="0" rotWithShape="1">
          <a:blip xmlns:r="http://schemas.openxmlformats.org/officeDocument/2006/relationships" r:embed="rId2"/>
          <a:srcRect/>
          <a:stretch>
            <a:fillRect l="-20000" t="1" r="-20000" b="-13763"/>
          </a:stretch>
        </a:blipFill>
      </dgm:spPr>
    </dgm:pt>
    <dgm:pt modelId="{1D0BE5E6-EBA9-4E31-A6FB-92690C2FE1E1}" type="pres">
      <dgm:prSet presAssocID="{B4966EA2-8203-405C-83D7-57E826F432C6}" presName="sibTrans" presStyleLbl="sibTrans2D1" presStyleIdx="0" presStyleCnt="0"/>
      <dgm:spPr/>
    </dgm:pt>
    <dgm:pt modelId="{38FABC74-A0C3-41A1-8EF4-7BAF71454A60}" type="pres">
      <dgm:prSet presAssocID="{B4B65DB1-95DF-4380-8B78-F0FD45E6E4C3}" presName="compNode" presStyleCnt="0"/>
      <dgm:spPr/>
    </dgm:pt>
    <dgm:pt modelId="{CD22305E-89F7-4C75-8D3D-80DC531DB5E7}" type="pres">
      <dgm:prSet presAssocID="{B4B65DB1-95DF-4380-8B78-F0FD45E6E4C3}" presName="node" presStyleLbl="node1" presStyleIdx="2" presStyleCnt="5">
        <dgm:presLayoutVars>
          <dgm:bulletEnabled val="1"/>
        </dgm:presLayoutVars>
      </dgm:prSet>
      <dgm:spPr/>
    </dgm:pt>
    <dgm:pt modelId="{1AC6D457-901A-47C6-AB82-35674A76627B}" type="pres">
      <dgm:prSet presAssocID="{B4B65DB1-95DF-4380-8B78-F0FD45E6E4C3}" presName="invisiNode" presStyleLbl="node1" presStyleIdx="2" presStyleCnt="5"/>
      <dgm:spPr/>
    </dgm:pt>
    <dgm:pt modelId="{3553B9BE-C945-4B42-AC7A-091224258667}" type="pres">
      <dgm:prSet presAssocID="{B4B65DB1-95DF-4380-8B78-F0FD45E6E4C3}" presName="imagNode" presStyleLbl="fgImgPlace1" presStyleIdx="2" presStyleCnt="5"/>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dgm:spPr>
    </dgm:pt>
    <dgm:pt modelId="{C38B199A-6016-46F8-B4EF-1EBF3E9FBEAC}" type="pres">
      <dgm:prSet presAssocID="{95B7EF9B-1951-4AB7-A7B7-BD2090857770}" presName="sibTrans" presStyleLbl="sibTrans2D1" presStyleIdx="0" presStyleCnt="0"/>
      <dgm:spPr/>
    </dgm:pt>
    <dgm:pt modelId="{E0304290-7386-4048-B6D7-84FDAF366496}" type="pres">
      <dgm:prSet presAssocID="{DF8E47D6-85B7-4829-8B3E-32465ACC099B}" presName="compNode" presStyleCnt="0"/>
      <dgm:spPr/>
    </dgm:pt>
    <dgm:pt modelId="{6E8A2A78-4F18-4265-9981-B2C91A11563E}" type="pres">
      <dgm:prSet presAssocID="{DF8E47D6-85B7-4829-8B3E-32465ACC099B}" presName="node" presStyleLbl="node1" presStyleIdx="3" presStyleCnt="5">
        <dgm:presLayoutVars>
          <dgm:bulletEnabled val="1"/>
        </dgm:presLayoutVars>
      </dgm:prSet>
      <dgm:spPr/>
    </dgm:pt>
    <dgm:pt modelId="{C5FB04E8-93B5-483E-BCAD-D8B28C819EFE}" type="pres">
      <dgm:prSet presAssocID="{DF8E47D6-85B7-4829-8B3E-32465ACC099B}" presName="invisiNode" presStyleLbl="node1" presStyleIdx="3" presStyleCnt="5"/>
      <dgm:spPr/>
    </dgm:pt>
    <dgm:pt modelId="{63748AC9-B0AE-4092-9ADA-150BF7E10F32}" type="pres">
      <dgm:prSet presAssocID="{DF8E47D6-85B7-4829-8B3E-32465ACC099B}" presName="imagNode" presStyleLbl="fgImgPlace1" presStyleIdx="3" presStyleCnt="5" custAng="5400000"/>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402" t="8868" r="-120" b="10400"/>
          </a:stretch>
        </a:blipFill>
      </dgm:spPr>
    </dgm:pt>
    <dgm:pt modelId="{45216484-D211-42BA-955D-6A92E83B94BC}" type="pres">
      <dgm:prSet presAssocID="{003C3782-5BFC-457C-B936-472A9E9A4475}" presName="sibTrans" presStyleLbl="sibTrans2D1" presStyleIdx="0" presStyleCnt="0"/>
      <dgm:spPr/>
    </dgm:pt>
    <dgm:pt modelId="{789B50DF-1167-42CE-B1AD-FACF6DEA4717}" type="pres">
      <dgm:prSet presAssocID="{68EDAEF5-2BDD-41B3-8A7E-66BDDF07B263}" presName="compNode" presStyleCnt="0"/>
      <dgm:spPr/>
    </dgm:pt>
    <dgm:pt modelId="{257AEED3-44A1-4610-9CC1-AC424AD815BE}" type="pres">
      <dgm:prSet presAssocID="{68EDAEF5-2BDD-41B3-8A7E-66BDDF07B263}" presName="node" presStyleLbl="node1" presStyleIdx="4" presStyleCnt="5">
        <dgm:presLayoutVars>
          <dgm:bulletEnabled val="1"/>
        </dgm:presLayoutVars>
      </dgm:prSet>
      <dgm:spPr/>
    </dgm:pt>
    <dgm:pt modelId="{F2B81FA4-F6B4-4F9A-8083-CC0F5F5D448C}" type="pres">
      <dgm:prSet presAssocID="{68EDAEF5-2BDD-41B3-8A7E-66BDDF07B263}" presName="invisiNode" presStyleLbl="node1" presStyleIdx="4" presStyleCnt="5"/>
      <dgm:spPr/>
    </dgm:pt>
    <dgm:pt modelId="{ABE69D5C-56A7-4079-9021-424A14CC6208}" type="pres">
      <dgm:prSet presAssocID="{68EDAEF5-2BDD-41B3-8A7E-66BDDF07B263}" presName="imagNode" presStyleLbl="fgImgPlace1" presStyleIdx="4" presStyleCnt="5">
        <dgm:style>
          <a:lnRef idx="2">
            <a:schemeClr val="dk1"/>
          </a:lnRef>
          <a:fillRef idx="1">
            <a:schemeClr val="lt1"/>
          </a:fillRef>
          <a:effectRef idx="0">
            <a:schemeClr val="dk1"/>
          </a:effectRef>
          <a:fontRef idx="minor">
            <a:schemeClr val="dk1"/>
          </a:fontRef>
        </dgm:style>
      </dgm:prSet>
      <dgm:spPr/>
    </dgm:pt>
  </dgm:ptLst>
  <dgm:cxnLst>
    <dgm:cxn modelId="{E5E3F30F-DF86-4B83-B91B-926A5A4D893F}" type="presOf" srcId="{B4B65DB1-95DF-4380-8B78-F0FD45E6E4C3}" destId="{CD22305E-89F7-4C75-8D3D-80DC531DB5E7}" srcOrd="0" destOrd="0" presId="urn:microsoft.com/office/officeart/2005/8/layout/pList2"/>
    <dgm:cxn modelId="{AE893B11-40C5-4D8D-A9B9-43FFB3D6322A}" type="presOf" srcId="{95B7EF9B-1951-4AB7-A7B7-BD2090857770}" destId="{C38B199A-6016-46F8-B4EF-1EBF3E9FBEAC}" srcOrd="0" destOrd="0" presId="urn:microsoft.com/office/officeart/2005/8/layout/pList2"/>
    <dgm:cxn modelId="{7BFCFA18-7F2C-456C-9DF4-F1801D13BBFE}" srcId="{6EEAE43C-F578-4AAF-ABEF-D4FA285641B1}" destId="{DF8E47D6-85B7-4829-8B3E-32465ACC099B}" srcOrd="3" destOrd="0" parTransId="{17145407-A039-42D3-A91E-D955A925BB1B}" sibTransId="{003C3782-5BFC-457C-B936-472A9E9A4475}"/>
    <dgm:cxn modelId="{B087B02C-EAF6-415D-A51B-1965B9F78496}" srcId="{6EEAE43C-F578-4AAF-ABEF-D4FA285641B1}" destId="{BD1B487F-F189-4035-BCA8-9CAF70617BA7}" srcOrd="0" destOrd="0" parTransId="{DD12034F-68C6-4D01-8FD2-D2004AFC8533}" sibTransId="{7D6FC4F2-1C99-4F47-8D61-308E8FF4C08A}"/>
    <dgm:cxn modelId="{937BC262-A763-442E-A250-EDFEA8EEE63F}" type="presOf" srcId="{DF8E47D6-85B7-4829-8B3E-32465ACC099B}" destId="{6E8A2A78-4F18-4265-9981-B2C91A11563E}" srcOrd="0" destOrd="0" presId="urn:microsoft.com/office/officeart/2005/8/layout/pList2"/>
    <dgm:cxn modelId="{FF6EEB74-08A7-4BCA-BDC4-09B7E3CAA5F9}" srcId="{6EEAE43C-F578-4AAF-ABEF-D4FA285641B1}" destId="{68EDAEF5-2BDD-41B3-8A7E-66BDDF07B263}" srcOrd="4" destOrd="0" parTransId="{3437A0FA-6E86-4DE1-B9A5-6664AB57D3E0}" sibTransId="{843F31A8-527F-4B4D-B5CA-093BB5B49BB9}"/>
    <dgm:cxn modelId="{FBAAB47C-248B-4DFC-A30E-32DAAC40B228}" type="presOf" srcId="{003C3782-5BFC-457C-B936-472A9E9A4475}" destId="{45216484-D211-42BA-955D-6A92E83B94BC}" srcOrd="0" destOrd="0" presId="urn:microsoft.com/office/officeart/2005/8/layout/pList2"/>
    <dgm:cxn modelId="{AF0EE881-0785-40E9-8047-EC866E033972}" type="presOf" srcId="{6EEAE43C-F578-4AAF-ABEF-D4FA285641B1}" destId="{917CD81E-18B0-4369-8002-899352A0F9B7}" srcOrd="0" destOrd="0" presId="urn:microsoft.com/office/officeart/2005/8/layout/pList2"/>
    <dgm:cxn modelId="{B9190E86-4099-41C2-8EAC-0B02018B92F7}" type="presOf" srcId="{F096061F-D179-4B2D-88F5-B2D8938E224B}" destId="{C505F91A-CA60-484C-8A53-B09E41BF0393}" srcOrd="0" destOrd="0" presId="urn:microsoft.com/office/officeart/2005/8/layout/pList2"/>
    <dgm:cxn modelId="{8719D4BC-557C-43D5-AC7F-913B50204DE9}" srcId="{6EEAE43C-F578-4AAF-ABEF-D4FA285641B1}" destId="{B4B65DB1-95DF-4380-8B78-F0FD45E6E4C3}" srcOrd="2" destOrd="0" parTransId="{61452B8E-E09B-4255-8A28-0985313CD7E4}" sibTransId="{95B7EF9B-1951-4AB7-A7B7-BD2090857770}"/>
    <dgm:cxn modelId="{CCE68DD1-F320-4AD2-A23C-CA3BB3F157D7}" type="presOf" srcId="{BD1B487F-F189-4035-BCA8-9CAF70617BA7}" destId="{BAF904A3-E328-4C1F-A7AF-1DD20B4B6F82}" srcOrd="0" destOrd="0" presId="urn:microsoft.com/office/officeart/2005/8/layout/pList2"/>
    <dgm:cxn modelId="{2656FDD9-538F-4BA5-8995-CC9B1478701A}" type="presOf" srcId="{7D6FC4F2-1C99-4F47-8D61-308E8FF4C08A}" destId="{8F50368E-F46D-4EBC-ABDD-02E2A961B0EF}" srcOrd="0" destOrd="0" presId="urn:microsoft.com/office/officeart/2005/8/layout/pList2"/>
    <dgm:cxn modelId="{CF6EB7E2-8A58-40EB-A529-4209A9612B32}" type="presOf" srcId="{68EDAEF5-2BDD-41B3-8A7E-66BDDF07B263}" destId="{257AEED3-44A1-4610-9CC1-AC424AD815BE}" srcOrd="0" destOrd="0" presId="urn:microsoft.com/office/officeart/2005/8/layout/pList2"/>
    <dgm:cxn modelId="{69E955E9-F266-4751-911F-4560FC7978C6}" srcId="{6EEAE43C-F578-4AAF-ABEF-D4FA285641B1}" destId="{F096061F-D179-4B2D-88F5-B2D8938E224B}" srcOrd="1" destOrd="0" parTransId="{7AC86827-7C0F-48F3-BAC0-C526111D1001}" sibTransId="{B4966EA2-8203-405C-83D7-57E826F432C6}"/>
    <dgm:cxn modelId="{DA0E4AF1-23E5-4A9C-89CE-3B91A03141C0}" type="presOf" srcId="{B4966EA2-8203-405C-83D7-57E826F432C6}" destId="{1D0BE5E6-EBA9-4E31-A6FB-92690C2FE1E1}" srcOrd="0" destOrd="0" presId="urn:microsoft.com/office/officeart/2005/8/layout/pList2"/>
    <dgm:cxn modelId="{F62023D5-CD62-4E11-927F-75C9F4A02FC7}" type="presParOf" srcId="{917CD81E-18B0-4369-8002-899352A0F9B7}" destId="{5929E8B7-C8EC-4BFA-A33A-1227142653C2}" srcOrd="0" destOrd="0" presId="urn:microsoft.com/office/officeart/2005/8/layout/pList2"/>
    <dgm:cxn modelId="{59ABF23A-D880-4B21-86FE-9D6195F066EA}" type="presParOf" srcId="{917CD81E-18B0-4369-8002-899352A0F9B7}" destId="{D780C21B-A1FF-48A2-877C-E0840F98EF31}" srcOrd="1" destOrd="0" presId="urn:microsoft.com/office/officeart/2005/8/layout/pList2"/>
    <dgm:cxn modelId="{4E670FF9-FA0E-4B42-A7D9-70174A7FDF78}" type="presParOf" srcId="{D780C21B-A1FF-48A2-877C-E0840F98EF31}" destId="{F7BDCEBF-00F9-4720-AE9C-30E59CE33B45}" srcOrd="0" destOrd="0" presId="urn:microsoft.com/office/officeart/2005/8/layout/pList2"/>
    <dgm:cxn modelId="{D560C55D-6778-419A-BFC6-46FD60B93CEF}" type="presParOf" srcId="{F7BDCEBF-00F9-4720-AE9C-30E59CE33B45}" destId="{BAF904A3-E328-4C1F-A7AF-1DD20B4B6F82}" srcOrd="0" destOrd="0" presId="urn:microsoft.com/office/officeart/2005/8/layout/pList2"/>
    <dgm:cxn modelId="{DB88AD0A-C351-4F06-A96C-0A8BF8323042}" type="presParOf" srcId="{F7BDCEBF-00F9-4720-AE9C-30E59CE33B45}" destId="{7A097A7F-BD29-4CB9-BE9B-28519A420F1A}" srcOrd="1" destOrd="0" presId="urn:microsoft.com/office/officeart/2005/8/layout/pList2"/>
    <dgm:cxn modelId="{2889D675-93D4-4E9C-B5E1-BE213C892325}" type="presParOf" srcId="{F7BDCEBF-00F9-4720-AE9C-30E59CE33B45}" destId="{B1947002-B95B-45AF-B3C0-5A731715BE37}" srcOrd="2" destOrd="0" presId="urn:microsoft.com/office/officeart/2005/8/layout/pList2"/>
    <dgm:cxn modelId="{95DE7E02-B974-4D08-8E3A-805E7D5F220C}" type="presParOf" srcId="{D780C21B-A1FF-48A2-877C-E0840F98EF31}" destId="{8F50368E-F46D-4EBC-ABDD-02E2A961B0EF}" srcOrd="1" destOrd="0" presId="urn:microsoft.com/office/officeart/2005/8/layout/pList2"/>
    <dgm:cxn modelId="{817B0D0B-71F8-41BB-A5B9-F54802FDD0F2}" type="presParOf" srcId="{D780C21B-A1FF-48A2-877C-E0840F98EF31}" destId="{9CF9541E-AA68-414F-824F-D6E986FE9AF8}" srcOrd="2" destOrd="0" presId="urn:microsoft.com/office/officeart/2005/8/layout/pList2"/>
    <dgm:cxn modelId="{095168E5-E6BB-4F07-8899-81E54D14E2BA}" type="presParOf" srcId="{9CF9541E-AA68-414F-824F-D6E986FE9AF8}" destId="{C505F91A-CA60-484C-8A53-B09E41BF0393}" srcOrd="0" destOrd="0" presId="urn:microsoft.com/office/officeart/2005/8/layout/pList2"/>
    <dgm:cxn modelId="{832DA5F6-8C5B-4F52-A775-300255C6B08A}" type="presParOf" srcId="{9CF9541E-AA68-414F-824F-D6E986FE9AF8}" destId="{CEFD8488-7D56-43E4-80A2-DB2A82BEC66E}" srcOrd="1" destOrd="0" presId="urn:microsoft.com/office/officeart/2005/8/layout/pList2"/>
    <dgm:cxn modelId="{F0E641A0-19E8-4450-BDD6-99C18658E13F}" type="presParOf" srcId="{9CF9541E-AA68-414F-824F-D6E986FE9AF8}" destId="{25E1F18C-9183-44E1-8435-4B1E183211E9}" srcOrd="2" destOrd="0" presId="urn:microsoft.com/office/officeart/2005/8/layout/pList2"/>
    <dgm:cxn modelId="{979792CD-38C7-4721-A245-F1AC608F496B}" type="presParOf" srcId="{D780C21B-A1FF-48A2-877C-E0840F98EF31}" destId="{1D0BE5E6-EBA9-4E31-A6FB-92690C2FE1E1}" srcOrd="3" destOrd="0" presId="urn:microsoft.com/office/officeart/2005/8/layout/pList2"/>
    <dgm:cxn modelId="{2EC30D24-B5C2-41A8-971E-DA0EA5CE708C}" type="presParOf" srcId="{D780C21B-A1FF-48A2-877C-E0840F98EF31}" destId="{38FABC74-A0C3-41A1-8EF4-7BAF71454A60}" srcOrd="4" destOrd="0" presId="urn:microsoft.com/office/officeart/2005/8/layout/pList2"/>
    <dgm:cxn modelId="{F00B856F-A8EE-4399-8B31-6E2F893E9F06}" type="presParOf" srcId="{38FABC74-A0C3-41A1-8EF4-7BAF71454A60}" destId="{CD22305E-89F7-4C75-8D3D-80DC531DB5E7}" srcOrd="0" destOrd="0" presId="urn:microsoft.com/office/officeart/2005/8/layout/pList2"/>
    <dgm:cxn modelId="{0AE70200-B968-4DD3-BD62-5D6B4A8F4BAB}" type="presParOf" srcId="{38FABC74-A0C3-41A1-8EF4-7BAF71454A60}" destId="{1AC6D457-901A-47C6-AB82-35674A76627B}" srcOrd="1" destOrd="0" presId="urn:microsoft.com/office/officeart/2005/8/layout/pList2"/>
    <dgm:cxn modelId="{7BBF524D-E7EF-4FFA-B71F-3B405F4F98FC}" type="presParOf" srcId="{38FABC74-A0C3-41A1-8EF4-7BAF71454A60}" destId="{3553B9BE-C945-4B42-AC7A-091224258667}" srcOrd="2" destOrd="0" presId="urn:microsoft.com/office/officeart/2005/8/layout/pList2"/>
    <dgm:cxn modelId="{A43020CC-7ECA-48A1-A8B7-5E4677255FB8}" type="presParOf" srcId="{D780C21B-A1FF-48A2-877C-E0840F98EF31}" destId="{C38B199A-6016-46F8-B4EF-1EBF3E9FBEAC}" srcOrd="5" destOrd="0" presId="urn:microsoft.com/office/officeart/2005/8/layout/pList2"/>
    <dgm:cxn modelId="{25E57621-7DE6-48F3-9006-FB64FEBECE66}" type="presParOf" srcId="{D780C21B-A1FF-48A2-877C-E0840F98EF31}" destId="{E0304290-7386-4048-B6D7-84FDAF366496}" srcOrd="6" destOrd="0" presId="urn:microsoft.com/office/officeart/2005/8/layout/pList2"/>
    <dgm:cxn modelId="{9AE45FA9-59A6-4877-8985-B052A1EC6377}" type="presParOf" srcId="{E0304290-7386-4048-B6D7-84FDAF366496}" destId="{6E8A2A78-4F18-4265-9981-B2C91A11563E}" srcOrd="0" destOrd="0" presId="urn:microsoft.com/office/officeart/2005/8/layout/pList2"/>
    <dgm:cxn modelId="{75694F92-42BD-4748-963D-C165B110E44A}" type="presParOf" srcId="{E0304290-7386-4048-B6D7-84FDAF366496}" destId="{C5FB04E8-93B5-483E-BCAD-D8B28C819EFE}" srcOrd="1" destOrd="0" presId="urn:microsoft.com/office/officeart/2005/8/layout/pList2"/>
    <dgm:cxn modelId="{4FF2A9AE-A57C-4B26-BC4E-BB0E6488670E}" type="presParOf" srcId="{E0304290-7386-4048-B6D7-84FDAF366496}" destId="{63748AC9-B0AE-4092-9ADA-150BF7E10F32}" srcOrd="2" destOrd="0" presId="urn:microsoft.com/office/officeart/2005/8/layout/pList2"/>
    <dgm:cxn modelId="{248304F8-9197-42CF-9963-5D6FE4146E4B}" type="presParOf" srcId="{D780C21B-A1FF-48A2-877C-E0840F98EF31}" destId="{45216484-D211-42BA-955D-6A92E83B94BC}" srcOrd="7" destOrd="0" presId="urn:microsoft.com/office/officeart/2005/8/layout/pList2"/>
    <dgm:cxn modelId="{0E3439AE-7E36-4887-B5E5-4D8A967992B1}" type="presParOf" srcId="{D780C21B-A1FF-48A2-877C-E0840F98EF31}" destId="{789B50DF-1167-42CE-B1AD-FACF6DEA4717}" srcOrd="8" destOrd="0" presId="urn:microsoft.com/office/officeart/2005/8/layout/pList2"/>
    <dgm:cxn modelId="{A1DDBA46-039B-4153-B192-60AD23F4ADF7}" type="presParOf" srcId="{789B50DF-1167-42CE-B1AD-FACF6DEA4717}" destId="{257AEED3-44A1-4610-9CC1-AC424AD815BE}" srcOrd="0" destOrd="0" presId="urn:microsoft.com/office/officeart/2005/8/layout/pList2"/>
    <dgm:cxn modelId="{CA8A6725-5CB2-4160-B43D-2F60450A387E}" type="presParOf" srcId="{789B50DF-1167-42CE-B1AD-FACF6DEA4717}" destId="{F2B81FA4-F6B4-4F9A-8083-CC0F5F5D448C}" srcOrd="1" destOrd="0" presId="urn:microsoft.com/office/officeart/2005/8/layout/pList2"/>
    <dgm:cxn modelId="{6B8DA76A-87F4-4166-A582-7FA53B15F28A}" type="presParOf" srcId="{789B50DF-1167-42CE-B1AD-FACF6DEA4717}" destId="{ABE69D5C-56A7-4079-9021-424A14CC6208}" srcOrd="2" destOrd="0" presId="urn:microsoft.com/office/officeart/2005/8/layout/p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607AB9D-C97D-4E29-8AEE-AF137B0CFCB6}"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US"/>
        </a:p>
      </dgm:t>
    </dgm:pt>
    <dgm:pt modelId="{5AC4655C-E039-4B87-A970-F0E7B59BF140}">
      <dgm:prSet/>
      <dgm:spPr/>
      <dgm:t>
        <a:bodyPr/>
        <a:lstStyle/>
        <a:p>
          <a:r>
            <a:rPr lang="en-US"/>
            <a:t>Centralized Electronics Hub</a:t>
          </a:r>
        </a:p>
      </dgm:t>
    </dgm:pt>
    <dgm:pt modelId="{5C956DBB-3BAF-4D6F-B19B-703DD7F9C4C6}" type="parTrans" cxnId="{2D5B73D9-36D6-4801-AFEA-B4B731487C03}">
      <dgm:prSet/>
      <dgm:spPr/>
      <dgm:t>
        <a:bodyPr/>
        <a:lstStyle/>
        <a:p>
          <a:endParaRPr lang="en-US"/>
        </a:p>
      </dgm:t>
    </dgm:pt>
    <dgm:pt modelId="{9E3C92AD-FD49-40E2-B96D-AD7A0F177263}" type="sibTrans" cxnId="{2D5B73D9-36D6-4801-AFEA-B4B731487C03}">
      <dgm:prSet/>
      <dgm:spPr/>
      <dgm:t>
        <a:bodyPr/>
        <a:lstStyle/>
        <a:p>
          <a:endParaRPr lang="en-US"/>
        </a:p>
      </dgm:t>
    </dgm:pt>
    <dgm:pt modelId="{33D1FB72-C3C0-48BF-A0F0-861317B1ED0F}">
      <dgm:prSet custT="1"/>
      <dgm:spPr/>
      <dgm:t>
        <a:bodyPr/>
        <a:lstStyle/>
        <a:p>
          <a:r>
            <a:rPr lang="en-US" sz="1800"/>
            <a:t>Easy Accessibility</a:t>
          </a:r>
        </a:p>
      </dgm:t>
    </dgm:pt>
    <dgm:pt modelId="{78D86F11-E7DB-4B0B-8BB6-6999468E361C}" type="parTrans" cxnId="{5B8273B6-0178-410E-8302-510DB5A133FC}">
      <dgm:prSet/>
      <dgm:spPr/>
      <dgm:t>
        <a:bodyPr/>
        <a:lstStyle/>
        <a:p>
          <a:endParaRPr lang="en-US"/>
        </a:p>
      </dgm:t>
    </dgm:pt>
    <dgm:pt modelId="{5B265304-74CE-46AB-8D72-8B7BEC5EAE18}" type="sibTrans" cxnId="{5B8273B6-0178-410E-8302-510DB5A133FC}">
      <dgm:prSet/>
      <dgm:spPr/>
      <dgm:t>
        <a:bodyPr/>
        <a:lstStyle/>
        <a:p>
          <a:endParaRPr lang="en-US"/>
        </a:p>
      </dgm:t>
    </dgm:pt>
    <dgm:pt modelId="{9CB84E87-CBB2-47BD-AE5C-95B6DBCFCA48}">
      <dgm:prSet custT="1"/>
      <dgm:spPr/>
      <dgm:t>
        <a:bodyPr/>
        <a:lstStyle/>
        <a:p>
          <a:r>
            <a:rPr lang="en-US" sz="1800"/>
            <a:t>Facilitates Maintenance</a:t>
          </a:r>
        </a:p>
      </dgm:t>
    </dgm:pt>
    <dgm:pt modelId="{D1BD83B1-63F7-42E1-AE1F-6CE110316A02}" type="parTrans" cxnId="{011CD36A-A7D8-4DE5-8086-CF4324942CD1}">
      <dgm:prSet/>
      <dgm:spPr/>
      <dgm:t>
        <a:bodyPr/>
        <a:lstStyle/>
        <a:p>
          <a:endParaRPr lang="en-US"/>
        </a:p>
      </dgm:t>
    </dgm:pt>
    <dgm:pt modelId="{906EA68B-9098-410B-9DFB-650983351AE0}" type="sibTrans" cxnId="{011CD36A-A7D8-4DE5-8086-CF4324942CD1}">
      <dgm:prSet/>
      <dgm:spPr/>
      <dgm:t>
        <a:bodyPr/>
        <a:lstStyle/>
        <a:p>
          <a:endParaRPr lang="en-US"/>
        </a:p>
      </dgm:t>
    </dgm:pt>
    <dgm:pt modelId="{0614D128-887A-4152-9AAC-E3508898AC24}">
      <dgm:prSet custT="1"/>
      <dgm:spPr/>
      <dgm:t>
        <a:bodyPr/>
        <a:lstStyle/>
        <a:p>
          <a:endParaRPr lang="en-US" sz="1800"/>
        </a:p>
      </dgm:t>
    </dgm:pt>
    <dgm:pt modelId="{CB763A14-F5F8-4969-8196-6D94B8622CBF}" type="parTrans" cxnId="{393779FC-8979-403D-8525-4B6D2B205797}">
      <dgm:prSet/>
      <dgm:spPr/>
      <dgm:t>
        <a:bodyPr/>
        <a:lstStyle/>
        <a:p>
          <a:endParaRPr lang="en-US"/>
        </a:p>
      </dgm:t>
    </dgm:pt>
    <dgm:pt modelId="{B66B6646-9FF1-4D80-BDBD-8630383175D4}" type="sibTrans" cxnId="{393779FC-8979-403D-8525-4B6D2B205797}">
      <dgm:prSet/>
      <dgm:spPr/>
      <dgm:t>
        <a:bodyPr/>
        <a:lstStyle/>
        <a:p>
          <a:endParaRPr lang="en-US"/>
        </a:p>
      </dgm:t>
    </dgm:pt>
    <dgm:pt modelId="{AAC9B4C5-2F63-49C3-8438-BD8486AC69EA}">
      <dgm:prSet custT="1"/>
      <dgm:spPr/>
      <dgm:t>
        <a:bodyPr/>
        <a:lstStyle/>
        <a:p>
          <a:endParaRPr lang="en-US" sz="1800"/>
        </a:p>
      </dgm:t>
    </dgm:pt>
    <dgm:pt modelId="{88C82737-7733-454D-8241-D119B1A8FC69}" type="parTrans" cxnId="{1B9FF38D-2D48-4BAA-A530-C2147EB7AC05}">
      <dgm:prSet/>
      <dgm:spPr/>
      <dgm:t>
        <a:bodyPr/>
        <a:lstStyle/>
        <a:p>
          <a:endParaRPr lang="en-US"/>
        </a:p>
      </dgm:t>
    </dgm:pt>
    <dgm:pt modelId="{3113A970-B4B5-4D2E-B5F9-703E1632059D}" type="sibTrans" cxnId="{1B9FF38D-2D48-4BAA-A530-C2147EB7AC05}">
      <dgm:prSet/>
      <dgm:spPr/>
      <dgm:t>
        <a:bodyPr/>
        <a:lstStyle/>
        <a:p>
          <a:endParaRPr lang="en-US"/>
        </a:p>
      </dgm:t>
    </dgm:pt>
    <dgm:pt modelId="{19C2734D-E3F4-48F4-98BB-B9CBDC78C433}" type="pres">
      <dgm:prSet presAssocID="{D607AB9D-C97D-4E29-8AEE-AF137B0CFCB6}" presName="Name0" presStyleCnt="0">
        <dgm:presLayoutVars>
          <dgm:dir/>
          <dgm:animLvl val="lvl"/>
          <dgm:resizeHandles val="exact"/>
        </dgm:presLayoutVars>
      </dgm:prSet>
      <dgm:spPr/>
    </dgm:pt>
    <dgm:pt modelId="{69CADC0E-F5ED-4055-86F2-098B1F81DFFE}" type="pres">
      <dgm:prSet presAssocID="{5AC4655C-E039-4B87-A970-F0E7B59BF140}" presName="linNode" presStyleCnt="0"/>
      <dgm:spPr/>
    </dgm:pt>
    <dgm:pt modelId="{1B901B34-8DCD-45D8-8C44-9E614C32EB8F}" type="pres">
      <dgm:prSet presAssocID="{5AC4655C-E039-4B87-A970-F0E7B59BF140}" presName="parentText" presStyleLbl="node1" presStyleIdx="0" presStyleCnt="1">
        <dgm:presLayoutVars>
          <dgm:chMax val="1"/>
          <dgm:bulletEnabled val="1"/>
        </dgm:presLayoutVars>
      </dgm:prSet>
      <dgm:spPr/>
    </dgm:pt>
    <dgm:pt modelId="{FFD999CF-A771-4554-9F2B-E6CA180FA507}" type="pres">
      <dgm:prSet presAssocID="{5AC4655C-E039-4B87-A970-F0E7B59BF140}" presName="descendantText" presStyleLbl="alignAccFollowNode1" presStyleIdx="0" presStyleCnt="1">
        <dgm:presLayoutVars>
          <dgm:bulletEnabled val="1"/>
        </dgm:presLayoutVars>
      </dgm:prSet>
      <dgm:spPr/>
    </dgm:pt>
  </dgm:ptLst>
  <dgm:cxnLst>
    <dgm:cxn modelId="{B3248407-071E-4816-83F5-7F8554D537A7}" type="presOf" srcId="{0614D128-887A-4152-9AAC-E3508898AC24}" destId="{FFD999CF-A771-4554-9F2B-E6CA180FA507}" srcOrd="0" destOrd="2" presId="urn:microsoft.com/office/officeart/2005/8/layout/vList5"/>
    <dgm:cxn modelId="{011CD36A-A7D8-4DE5-8086-CF4324942CD1}" srcId="{5AC4655C-E039-4B87-A970-F0E7B59BF140}" destId="{9CB84E87-CBB2-47BD-AE5C-95B6DBCFCA48}" srcOrd="3" destOrd="0" parTransId="{D1BD83B1-63F7-42E1-AE1F-6CE110316A02}" sibTransId="{906EA68B-9098-410B-9DFB-650983351AE0}"/>
    <dgm:cxn modelId="{1B9FF38D-2D48-4BAA-A530-C2147EB7AC05}" srcId="{5AC4655C-E039-4B87-A970-F0E7B59BF140}" destId="{AAC9B4C5-2F63-49C3-8438-BD8486AC69EA}" srcOrd="1" destOrd="0" parTransId="{88C82737-7733-454D-8241-D119B1A8FC69}" sibTransId="{3113A970-B4B5-4D2E-B5F9-703E1632059D}"/>
    <dgm:cxn modelId="{4FFB1CAE-7FE4-496E-ABA4-CC9DBE23CA7D}" type="presOf" srcId="{D607AB9D-C97D-4E29-8AEE-AF137B0CFCB6}" destId="{19C2734D-E3F4-48F4-98BB-B9CBDC78C433}" srcOrd="0" destOrd="0" presId="urn:microsoft.com/office/officeart/2005/8/layout/vList5"/>
    <dgm:cxn modelId="{5B8273B6-0178-410E-8302-510DB5A133FC}" srcId="{5AC4655C-E039-4B87-A970-F0E7B59BF140}" destId="{33D1FB72-C3C0-48BF-A0F0-861317B1ED0F}" srcOrd="0" destOrd="0" parTransId="{78D86F11-E7DB-4B0B-8BB6-6999468E361C}" sibTransId="{5B265304-74CE-46AB-8D72-8B7BEC5EAE18}"/>
    <dgm:cxn modelId="{CB7C7DC3-59CF-4A45-9519-442270495261}" type="presOf" srcId="{9CB84E87-CBB2-47BD-AE5C-95B6DBCFCA48}" destId="{FFD999CF-A771-4554-9F2B-E6CA180FA507}" srcOrd="0" destOrd="3" presId="urn:microsoft.com/office/officeart/2005/8/layout/vList5"/>
    <dgm:cxn modelId="{115712CB-A41F-4151-9E98-AD1334E6115E}" type="presOf" srcId="{AAC9B4C5-2F63-49C3-8438-BD8486AC69EA}" destId="{FFD999CF-A771-4554-9F2B-E6CA180FA507}" srcOrd="0" destOrd="1" presId="urn:microsoft.com/office/officeart/2005/8/layout/vList5"/>
    <dgm:cxn modelId="{8A76C0D3-66F4-44CA-B74E-AEF50196DCFF}" type="presOf" srcId="{5AC4655C-E039-4B87-A970-F0E7B59BF140}" destId="{1B901B34-8DCD-45D8-8C44-9E614C32EB8F}" srcOrd="0" destOrd="0" presId="urn:microsoft.com/office/officeart/2005/8/layout/vList5"/>
    <dgm:cxn modelId="{2D5B73D9-36D6-4801-AFEA-B4B731487C03}" srcId="{D607AB9D-C97D-4E29-8AEE-AF137B0CFCB6}" destId="{5AC4655C-E039-4B87-A970-F0E7B59BF140}" srcOrd="0" destOrd="0" parTransId="{5C956DBB-3BAF-4D6F-B19B-703DD7F9C4C6}" sibTransId="{9E3C92AD-FD49-40E2-B96D-AD7A0F177263}"/>
    <dgm:cxn modelId="{73A365F3-093D-43B3-B370-CD1AFA7C640F}" type="presOf" srcId="{33D1FB72-C3C0-48BF-A0F0-861317B1ED0F}" destId="{FFD999CF-A771-4554-9F2B-E6CA180FA507}" srcOrd="0" destOrd="0" presId="urn:microsoft.com/office/officeart/2005/8/layout/vList5"/>
    <dgm:cxn modelId="{393779FC-8979-403D-8525-4B6D2B205797}" srcId="{5AC4655C-E039-4B87-A970-F0E7B59BF140}" destId="{0614D128-887A-4152-9AAC-E3508898AC24}" srcOrd="2" destOrd="0" parTransId="{CB763A14-F5F8-4969-8196-6D94B8622CBF}" sibTransId="{B66B6646-9FF1-4D80-BDBD-8630383175D4}"/>
    <dgm:cxn modelId="{9A296F7B-4EED-4F41-8CAD-EC2F0F9312D1}" type="presParOf" srcId="{19C2734D-E3F4-48F4-98BB-B9CBDC78C433}" destId="{69CADC0E-F5ED-4055-86F2-098B1F81DFFE}" srcOrd="0" destOrd="0" presId="urn:microsoft.com/office/officeart/2005/8/layout/vList5"/>
    <dgm:cxn modelId="{4AEF9D46-67B1-4D75-911E-B5B462B45DDC}" type="presParOf" srcId="{69CADC0E-F5ED-4055-86F2-098B1F81DFFE}" destId="{1B901B34-8DCD-45D8-8C44-9E614C32EB8F}" srcOrd="0" destOrd="0" presId="urn:microsoft.com/office/officeart/2005/8/layout/vList5"/>
    <dgm:cxn modelId="{916BB3C1-F7CE-45FB-B803-126FD700753C}" type="presParOf" srcId="{69CADC0E-F5ED-4055-86F2-098B1F81DFFE}" destId="{FFD999CF-A771-4554-9F2B-E6CA180FA50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3FB571B-1A9C-41B5-9382-9A9C5F633DE9}" type="doc">
      <dgm:prSet loTypeId="urn:microsoft.com/office/officeart/2005/8/layout/vList5" loCatId="list" qsTypeId="urn:microsoft.com/office/officeart/2005/8/quickstyle/simple1" qsCatId="simple" csTypeId="urn:microsoft.com/office/officeart/2005/8/colors/accent0_3" csCatId="mainScheme"/>
      <dgm:spPr/>
      <dgm:t>
        <a:bodyPr/>
        <a:lstStyle/>
        <a:p>
          <a:endParaRPr lang="en-US"/>
        </a:p>
      </dgm:t>
    </dgm:pt>
    <dgm:pt modelId="{CEC0EDB8-0028-4D1A-9805-F1EC2B70F1C6}">
      <dgm:prSet/>
      <dgm:spPr/>
      <dgm:t>
        <a:bodyPr/>
        <a:lstStyle/>
        <a:p>
          <a:r>
            <a:rPr lang="en-US"/>
            <a:t>Roll Cage Chassis</a:t>
          </a:r>
        </a:p>
      </dgm:t>
    </dgm:pt>
    <dgm:pt modelId="{D2F69AE9-90B8-4FB6-92E7-FE2B5ECCCEF0}" type="parTrans" cxnId="{60F3569C-B647-41FC-B984-3C0031E4ED4A}">
      <dgm:prSet/>
      <dgm:spPr/>
      <dgm:t>
        <a:bodyPr/>
        <a:lstStyle/>
        <a:p>
          <a:endParaRPr lang="en-US"/>
        </a:p>
      </dgm:t>
    </dgm:pt>
    <dgm:pt modelId="{6725B5A6-3484-4323-84D8-0FA13C71CB49}" type="sibTrans" cxnId="{60F3569C-B647-41FC-B984-3C0031E4ED4A}">
      <dgm:prSet/>
      <dgm:spPr/>
      <dgm:t>
        <a:bodyPr/>
        <a:lstStyle/>
        <a:p>
          <a:endParaRPr lang="en-US"/>
        </a:p>
      </dgm:t>
    </dgm:pt>
    <dgm:pt modelId="{F55FD728-0FBB-401D-B078-F0A5B9E89E73}">
      <dgm:prSet/>
      <dgm:spPr/>
      <dgm:t>
        <a:bodyPr/>
        <a:lstStyle/>
        <a:p>
          <a:r>
            <a:rPr lang="en-US"/>
            <a:t>Internal Cable Routing</a:t>
          </a:r>
        </a:p>
      </dgm:t>
    </dgm:pt>
    <dgm:pt modelId="{42BE1AC6-DB6B-4F41-9291-D4CB6E0C1A75}" type="parTrans" cxnId="{B786FE6C-5AD3-40EA-9AD7-45F4C7FA5A5B}">
      <dgm:prSet/>
      <dgm:spPr/>
      <dgm:t>
        <a:bodyPr/>
        <a:lstStyle/>
        <a:p>
          <a:endParaRPr lang="en-US"/>
        </a:p>
      </dgm:t>
    </dgm:pt>
    <dgm:pt modelId="{D7E424F2-ECA3-44FF-8E5C-4D85D8DFC9DC}" type="sibTrans" cxnId="{B786FE6C-5AD3-40EA-9AD7-45F4C7FA5A5B}">
      <dgm:prSet/>
      <dgm:spPr/>
      <dgm:t>
        <a:bodyPr/>
        <a:lstStyle/>
        <a:p>
          <a:endParaRPr lang="en-US"/>
        </a:p>
      </dgm:t>
    </dgm:pt>
    <dgm:pt modelId="{FC55F549-A98B-41B1-92E0-B30C0C2B2390}">
      <dgm:prSet/>
      <dgm:spPr/>
      <dgm:t>
        <a:bodyPr/>
        <a:lstStyle/>
        <a:p>
          <a:r>
            <a:rPr lang="en-US"/>
            <a:t>High Rigidity</a:t>
          </a:r>
        </a:p>
      </dgm:t>
    </dgm:pt>
    <dgm:pt modelId="{95129A90-96F1-49AC-9B41-3111208B89F6}" type="parTrans" cxnId="{EF76DDC9-9E01-401D-9F9D-038A284FEFE5}">
      <dgm:prSet/>
      <dgm:spPr/>
      <dgm:t>
        <a:bodyPr/>
        <a:lstStyle/>
        <a:p>
          <a:endParaRPr lang="en-US"/>
        </a:p>
      </dgm:t>
    </dgm:pt>
    <dgm:pt modelId="{EDB6EC8E-CC3F-40AE-A32C-27927A0DCEA5}" type="sibTrans" cxnId="{EF76DDC9-9E01-401D-9F9D-038A284FEFE5}">
      <dgm:prSet/>
      <dgm:spPr/>
      <dgm:t>
        <a:bodyPr/>
        <a:lstStyle/>
        <a:p>
          <a:endParaRPr lang="en-US"/>
        </a:p>
      </dgm:t>
    </dgm:pt>
    <dgm:pt modelId="{B037D788-273C-4D88-A615-1F387738C677}">
      <dgm:prSet/>
      <dgm:spPr/>
      <dgm:t>
        <a:bodyPr/>
        <a:lstStyle/>
        <a:p>
          <a:r>
            <a:rPr lang="en-US"/>
            <a:t>Lightweight</a:t>
          </a:r>
        </a:p>
      </dgm:t>
    </dgm:pt>
    <dgm:pt modelId="{CFC2C36F-4BAC-4EF6-9AD1-BB1F1F8DEAD2}" type="parTrans" cxnId="{75908466-89CE-45D6-A4A4-E338B1FDCA87}">
      <dgm:prSet/>
      <dgm:spPr/>
      <dgm:t>
        <a:bodyPr/>
        <a:lstStyle/>
        <a:p>
          <a:endParaRPr lang="en-US"/>
        </a:p>
      </dgm:t>
    </dgm:pt>
    <dgm:pt modelId="{90804939-5A9B-4DC4-8D07-B2FD5E7BCFD9}" type="sibTrans" cxnId="{75908466-89CE-45D6-A4A4-E338B1FDCA87}">
      <dgm:prSet/>
      <dgm:spPr/>
      <dgm:t>
        <a:bodyPr/>
        <a:lstStyle/>
        <a:p>
          <a:endParaRPr lang="en-US"/>
        </a:p>
      </dgm:t>
    </dgm:pt>
    <dgm:pt modelId="{8F463754-F6DC-45A1-A254-C3D7F642BF61}" type="pres">
      <dgm:prSet presAssocID="{C3FB571B-1A9C-41B5-9382-9A9C5F633DE9}" presName="Name0" presStyleCnt="0">
        <dgm:presLayoutVars>
          <dgm:dir/>
          <dgm:animLvl val="lvl"/>
          <dgm:resizeHandles val="exact"/>
        </dgm:presLayoutVars>
      </dgm:prSet>
      <dgm:spPr/>
    </dgm:pt>
    <dgm:pt modelId="{97899E28-FFA1-43F2-A1A6-5C7FA19F8C36}" type="pres">
      <dgm:prSet presAssocID="{CEC0EDB8-0028-4D1A-9805-F1EC2B70F1C6}" presName="linNode" presStyleCnt="0"/>
      <dgm:spPr/>
    </dgm:pt>
    <dgm:pt modelId="{5F789A05-FB29-42BC-A89E-C9BBE81534C1}" type="pres">
      <dgm:prSet presAssocID="{CEC0EDB8-0028-4D1A-9805-F1EC2B70F1C6}" presName="parentText" presStyleLbl="node1" presStyleIdx="0" presStyleCnt="1">
        <dgm:presLayoutVars>
          <dgm:chMax val="1"/>
          <dgm:bulletEnabled val="1"/>
        </dgm:presLayoutVars>
      </dgm:prSet>
      <dgm:spPr/>
    </dgm:pt>
    <dgm:pt modelId="{D546E930-18B4-4B2F-9C1C-3B3ECD8AAE2A}" type="pres">
      <dgm:prSet presAssocID="{CEC0EDB8-0028-4D1A-9805-F1EC2B70F1C6}" presName="descendantText" presStyleLbl="alignAccFollowNode1" presStyleIdx="0" presStyleCnt="1">
        <dgm:presLayoutVars>
          <dgm:bulletEnabled val="1"/>
        </dgm:presLayoutVars>
      </dgm:prSet>
      <dgm:spPr/>
    </dgm:pt>
  </dgm:ptLst>
  <dgm:cxnLst>
    <dgm:cxn modelId="{75908466-89CE-45D6-A4A4-E338B1FDCA87}" srcId="{CEC0EDB8-0028-4D1A-9805-F1EC2B70F1C6}" destId="{B037D788-273C-4D88-A615-1F387738C677}" srcOrd="2" destOrd="0" parTransId="{CFC2C36F-4BAC-4EF6-9AD1-BB1F1F8DEAD2}" sibTransId="{90804939-5A9B-4DC4-8D07-B2FD5E7BCFD9}"/>
    <dgm:cxn modelId="{FBF9D768-C4C4-422B-AA40-73BFA4BE53CF}" type="presOf" srcId="{C3FB571B-1A9C-41B5-9382-9A9C5F633DE9}" destId="{8F463754-F6DC-45A1-A254-C3D7F642BF61}" srcOrd="0" destOrd="0" presId="urn:microsoft.com/office/officeart/2005/8/layout/vList5"/>
    <dgm:cxn modelId="{B786FE6C-5AD3-40EA-9AD7-45F4C7FA5A5B}" srcId="{CEC0EDB8-0028-4D1A-9805-F1EC2B70F1C6}" destId="{F55FD728-0FBB-401D-B078-F0A5B9E89E73}" srcOrd="0" destOrd="0" parTransId="{42BE1AC6-DB6B-4F41-9291-D4CB6E0C1A75}" sibTransId="{D7E424F2-ECA3-44FF-8E5C-4D85D8DFC9DC}"/>
    <dgm:cxn modelId="{D302F480-54F4-43E0-B4DF-81299C58BA45}" type="presOf" srcId="{F55FD728-0FBB-401D-B078-F0A5B9E89E73}" destId="{D546E930-18B4-4B2F-9C1C-3B3ECD8AAE2A}" srcOrd="0" destOrd="0" presId="urn:microsoft.com/office/officeart/2005/8/layout/vList5"/>
    <dgm:cxn modelId="{60F3569C-B647-41FC-B984-3C0031E4ED4A}" srcId="{C3FB571B-1A9C-41B5-9382-9A9C5F633DE9}" destId="{CEC0EDB8-0028-4D1A-9805-F1EC2B70F1C6}" srcOrd="0" destOrd="0" parTransId="{D2F69AE9-90B8-4FB6-92E7-FE2B5ECCCEF0}" sibTransId="{6725B5A6-3484-4323-84D8-0FA13C71CB49}"/>
    <dgm:cxn modelId="{EF76DDC9-9E01-401D-9F9D-038A284FEFE5}" srcId="{CEC0EDB8-0028-4D1A-9805-F1EC2B70F1C6}" destId="{FC55F549-A98B-41B1-92E0-B30C0C2B2390}" srcOrd="1" destOrd="0" parTransId="{95129A90-96F1-49AC-9B41-3111208B89F6}" sibTransId="{EDB6EC8E-CC3F-40AE-A32C-27927A0DCEA5}"/>
    <dgm:cxn modelId="{22DCE8CA-744C-4B83-8790-64838490D84A}" type="presOf" srcId="{CEC0EDB8-0028-4D1A-9805-F1EC2B70F1C6}" destId="{5F789A05-FB29-42BC-A89E-C9BBE81534C1}" srcOrd="0" destOrd="0" presId="urn:microsoft.com/office/officeart/2005/8/layout/vList5"/>
    <dgm:cxn modelId="{3672D6ED-116A-427A-B89E-FFDD6245B2B5}" type="presOf" srcId="{FC55F549-A98B-41B1-92E0-B30C0C2B2390}" destId="{D546E930-18B4-4B2F-9C1C-3B3ECD8AAE2A}" srcOrd="0" destOrd="1" presId="urn:microsoft.com/office/officeart/2005/8/layout/vList5"/>
    <dgm:cxn modelId="{26E773EE-F5AE-4785-9BE7-EE861B28ABF8}" type="presOf" srcId="{B037D788-273C-4D88-A615-1F387738C677}" destId="{D546E930-18B4-4B2F-9C1C-3B3ECD8AAE2A}" srcOrd="0" destOrd="2" presId="urn:microsoft.com/office/officeart/2005/8/layout/vList5"/>
    <dgm:cxn modelId="{C6612FC4-F668-45EE-A582-3D31F5F24388}" type="presParOf" srcId="{8F463754-F6DC-45A1-A254-C3D7F642BF61}" destId="{97899E28-FFA1-43F2-A1A6-5C7FA19F8C36}" srcOrd="0" destOrd="0" presId="urn:microsoft.com/office/officeart/2005/8/layout/vList5"/>
    <dgm:cxn modelId="{8503E217-2206-46AE-9741-94E9598C1499}" type="presParOf" srcId="{97899E28-FFA1-43F2-A1A6-5C7FA19F8C36}" destId="{5F789A05-FB29-42BC-A89E-C9BBE81534C1}" srcOrd="0" destOrd="0" presId="urn:microsoft.com/office/officeart/2005/8/layout/vList5"/>
    <dgm:cxn modelId="{BEAB7050-4867-4437-B4E3-27A6C2B3AF99}" type="presParOf" srcId="{97899E28-FFA1-43F2-A1A6-5C7FA19F8C36}" destId="{D546E930-18B4-4B2F-9C1C-3B3ECD8AAE2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03707C-BFEB-4EBA-82DD-E360D1202D01}">
      <dsp:nvSpPr>
        <dsp:cNvPr id="0" name=""/>
        <dsp:cNvSpPr/>
      </dsp:nvSpPr>
      <dsp:spPr>
        <a:xfrm>
          <a:off x="488967" y="2253"/>
          <a:ext cx="5072508" cy="2029003"/>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690" tIns="29845" rIns="0" bIns="29845" numCol="1" spcCol="1270" anchor="ctr" anchorCtr="0">
          <a:noAutofit/>
        </a:bodyPr>
        <a:lstStyle/>
        <a:p>
          <a:pPr marL="0" lvl="0" indent="0" algn="ctr" defTabSz="2089150">
            <a:lnSpc>
              <a:spcPct val="90000"/>
            </a:lnSpc>
            <a:spcBef>
              <a:spcPct val="0"/>
            </a:spcBef>
            <a:spcAft>
              <a:spcPct val="35000"/>
            </a:spcAft>
            <a:buNone/>
          </a:pPr>
          <a:r>
            <a:rPr lang="en-US" sz="4700" kern="1200"/>
            <a:t>Limits Body-Roll</a:t>
          </a:r>
        </a:p>
      </dsp:txBody>
      <dsp:txXfrm>
        <a:off x="1503469" y="2253"/>
        <a:ext cx="3043505" cy="2029003"/>
      </dsp:txXfrm>
    </dsp:sp>
    <dsp:sp modelId="{3E236AF0-9E5C-44B4-9C88-515EB7A3D638}">
      <dsp:nvSpPr>
        <dsp:cNvPr id="0" name=""/>
        <dsp:cNvSpPr/>
      </dsp:nvSpPr>
      <dsp:spPr>
        <a:xfrm>
          <a:off x="4902050" y="174718"/>
          <a:ext cx="4210182" cy="168407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0" bIns="32385" numCol="1" spcCol="1270" anchor="ctr" anchorCtr="0">
          <a:noAutofit/>
        </a:bodyPr>
        <a:lstStyle/>
        <a:p>
          <a:pPr marL="0" lvl="0" indent="0" algn="ctr" defTabSz="2266950">
            <a:lnSpc>
              <a:spcPct val="90000"/>
            </a:lnSpc>
            <a:spcBef>
              <a:spcPct val="0"/>
            </a:spcBef>
            <a:spcAft>
              <a:spcPct val="35000"/>
            </a:spcAft>
            <a:buNone/>
          </a:pPr>
          <a:r>
            <a:rPr lang="en-US" sz="51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±5 deg</a:t>
          </a:r>
          <a:endParaRPr lang="en-US" sz="5100" kern="1200"/>
        </a:p>
      </dsp:txBody>
      <dsp:txXfrm>
        <a:off x="5744086" y="174718"/>
        <a:ext cx="2526110" cy="1684072"/>
      </dsp:txXfrm>
    </dsp:sp>
    <dsp:sp modelId="{06C53297-B4FC-4C2F-B645-8ECC197648CC}">
      <dsp:nvSpPr>
        <dsp:cNvPr id="0" name=""/>
        <dsp:cNvSpPr/>
      </dsp:nvSpPr>
      <dsp:spPr>
        <a:xfrm>
          <a:off x="488967" y="2315317"/>
          <a:ext cx="5072508" cy="2029003"/>
        </a:xfrm>
        <a:prstGeom prst="chevron">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690" tIns="29845" rIns="0" bIns="29845" numCol="1" spcCol="1270" anchor="ctr" anchorCtr="0">
          <a:noAutofit/>
        </a:bodyPr>
        <a:lstStyle/>
        <a:p>
          <a:pPr marL="0" lvl="0" indent="0" algn="ctr" defTabSz="2089150">
            <a:lnSpc>
              <a:spcPct val="90000"/>
            </a:lnSpc>
            <a:spcBef>
              <a:spcPct val="0"/>
            </a:spcBef>
            <a:spcAft>
              <a:spcPct val="35000"/>
            </a:spcAft>
            <a:buNone/>
          </a:pPr>
          <a:r>
            <a:rPr lang="en-US" sz="4700" kern="1200"/>
            <a:t>Exceeds Max Turn Radius</a:t>
          </a:r>
        </a:p>
      </dsp:txBody>
      <dsp:txXfrm>
        <a:off x="1503469" y="2315317"/>
        <a:ext cx="3043505" cy="2029003"/>
      </dsp:txXfrm>
    </dsp:sp>
    <dsp:sp modelId="{13F698DF-F8CF-4C0C-9E90-CBC2EC033FE2}">
      <dsp:nvSpPr>
        <dsp:cNvPr id="0" name=""/>
        <dsp:cNvSpPr/>
      </dsp:nvSpPr>
      <dsp:spPr>
        <a:xfrm>
          <a:off x="4902050" y="2487783"/>
          <a:ext cx="4210182" cy="168407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0" bIns="32385" numCol="1" spcCol="1270" anchor="ctr" anchorCtr="0">
          <a:noAutofit/>
        </a:bodyPr>
        <a:lstStyle/>
        <a:p>
          <a:pPr marL="0" lvl="0" indent="0" algn="ctr" defTabSz="2266950">
            <a:lnSpc>
              <a:spcPct val="90000"/>
            </a:lnSpc>
            <a:spcBef>
              <a:spcPct val="0"/>
            </a:spcBef>
            <a:spcAft>
              <a:spcPct val="35000"/>
            </a:spcAft>
            <a:buNone/>
          </a:pPr>
          <a:r>
            <a:rPr lang="en-US" sz="51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±30 deg</a:t>
          </a:r>
          <a:endParaRPr lang="en-US" sz="5100" kern="1200"/>
        </a:p>
      </dsp:txBody>
      <dsp:txXfrm>
        <a:off x="5744086" y="2487783"/>
        <a:ext cx="2526110" cy="168407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941E7-4441-4A98-847E-CEED5B8EA816}">
      <dsp:nvSpPr>
        <dsp:cNvPr id="0" name=""/>
        <dsp:cNvSpPr/>
      </dsp:nvSpPr>
      <dsp:spPr>
        <a:xfrm>
          <a:off x="2812" y="1608841"/>
          <a:ext cx="2822227" cy="1128891"/>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marL="0" lvl="0" indent="0" algn="ctr" defTabSz="1022350" rtl="0">
            <a:lnSpc>
              <a:spcPct val="90000"/>
            </a:lnSpc>
            <a:spcBef>
              <a:spcPct val="0"/>
            </a:spcBef>
            <a:spcAft>
              <a:spcPct val="35000"/>
            </a:spcAft>
            <a:buNone/>
          </a:pPr>
          <a:r>
            <a:rPr lang="en-US" sz="2300" b="0" kern="1200">
              <a:latin typeface="+mn-lt"/>
            </a:rPr>
            <a:t>Pairwise</a:t>
          </a:r>
          <a:r>
            <a:rPr lang="en-US" sz="2300" b="0" kern="1200"/>
            <a:t> Comparison</a:t>
          </a:r>
          <a:endParaRPr lang="en-US" sz="2300" b="0" kern="1200">
            <a:latin typeface="Arial Black"/>
          </a:endParaRPr>
        </a:p>
      </dsp:txBody>
      <dsp:txXfrm>
        <a:off x="2812" y="1608841"/>
        <a:ext cx="2540004" cy="1128891"/>
      </dsp:txXfrm>
    </dsp:sp>
    <dsp:sp modelId="{E2C37B79-E834-47CA-B066-6FA2A3949F76}">
      <dsp:nvSpPr>
        <dsp:cNvPr id="0" name=""/>
        <dsp:cNvSpPr/>
      </dsp:nvSpPr>
      <dsp:spPr>
        <a:xfrm>
          <a:off x="2260595" y="1608841"/>
          <a:ext cx="2822227" cy="1128891"/>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kern="1200"/>
            <a:t>House of Quality</a:t>
          </a:r>
        </a:p>
      </dsp:txBody>
      <dsp:txXfrm>
        <a:off x="2825041" y="1608841"/>
        <a:ext cx="1693336" cy="1128891"/>
      </dsp:txXfrm>
    </dsp:sp>
    <dsp:sp modelId="{3830B230-8A29-4A07-8E6D-DE33DAA090C4}">
      <dsp:nvSpPr>
        <dsp:cNvPr id="0" name=""/>
        <dsp:cNvSpPr/>
      </dsp:nvSpPr>
      <dsp:spPr>
        <a:xfrm>
          <a:off x="4518377" y="1608841"/>
          <a:ext cx="2822227" cy="1128891"/>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kern="1200"/>
            <a:t>Pugh Chart</a:t>
          </a:r>
        </a:p>
      </dsp:txBody>
      <dsp:txXfrm>
        <a:off x="5082823" y="1608841"/>
        <a:ext cx="1693336" cy="1128891"/>
      </dsp:txXfrm>
    </dsp:sp>
    <dsp:sp modelId="{24320B05-9BEC-4183-A90E-3726338EF618}">
      <dsp:nvSpPr>
        <dsp:cNvPr id="0" name=""/>
        <dsp:cNvSpPr/>
      </dsp:nvSpPr>
      <dsp:spPr>
        <a:xfrm>
          <a:off x="6776159" y="1608841"/>
          <a:ext cx="2822227" cy="1128891"/>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kern="1200"/>
            <a:t>Analytical Hierarchy Process</a:t>
          </a:r>
        </a:p>
      </dsp:txBody>
      <dsp:txXfrm>
        <a:off x="7340605" y="1608841"/>
        <a:ext cx="1693336" cy="112889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941E7-4441-4A98-847E-CEED5B8EA816}">
      <dsp:nvSpPr>
        <dsp:cNvPr id="0" name=""/>
        <dsp:cNvSpPr/>
      </dsp:nvSpPr>
      <dsp:spPr>
        <a:xfrm>
          <a:off x="0" y="0"/>
          <a:ext cx="1562813" cy="274320"/>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rtl="0">
            <a:lnSpc>
              <a:spcPct val="90000"/>
            </a:lnSpc>
            <a:spcBef>
              <a:spcPct val="0"/>
            </a:spcBef>
            <a:spcAft>
              <a:spcPct val="35000"/>
            </a:spcAft>
            <a:buNone/>
          </a:pPr>
          <a:endParaRPr lang="en-US" sz="1200" b="0" kern="1200">
            <a:latin typeface="Arial Black"/>
          </a:endParaRPr>
        </a:p>
      </dsp:txBody>
      <dsp:txXfrm>
        <a:off x="0" y="0"/>
        <a:ext cx="1494233" cy="27432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985DC-4E4E-4959-B79E-77FFF23D206A}">
      <dsp:nvSpPr>
        <dsp:cNvPr id="0" name=""/>
        <dsp:cNvSpPr/>
      </dsp:nvSpPr>
      <dsp:spPr>
        <a:xfrm>
          <a:off x="2341173" y="0"/>
          <a:ext cx="5032375" cy="5032375"/>
        </a:xfrm>
        <a:prstGeom prst="triangl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D8B367-A436-46EF-B27C-0CBE86C4EA9E}">
      <dsp:nvSpPr>
        <dsp:cNvPr id="0" name=""/>
        <dsp:cNvSpPr/>
      </dsp:nvSpPr>
      <dsp:spPr>
        <a:xfrm>
          <a:off x="4857360" y="503728"/>
          <a:ext cx="3271043" cy="715540"/>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n-lt"/>
            </a:rPr>
            <a:t>Strong and Resilient</a:t>
          </a:r>
        </a:p>
      </dsp:txBody>
      <dsp:txXfrm>
        <a:off x="4892290" y="538658"/>
        <a:ext cx="3201183" cy="645680"/>
      </dsp:txXfrm>
    </dsp:sp>
    <dsp:sp modelId="{DF29E867-9FD2-4356-93D6-E7449A362162}">
      <dsp:nvSpPr>
        <dsp:cNvPr id="0" name=""/>
        <dsp:cNvSpPr/>
      </dsp:nvSpPr>
      <dsp:spPr>
        <a:xfrm>
          <a:off x="4857360" y="1308712"/>
          <a:ext cx="3271043" cy="715540"/>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Defined Mechanical Metrics</a:t>
          </a:r>
        </a:p>
      </dsp:txBody>
      <dsp:txXfrm>
        <a:off x="4892290" y="1343642"/>
        <a:ext cx="3201183" cy="645680"/>
      </dsp:txXfrm>
    </dsp:sp>
    <dsp:sp modelId="{C908467A-0C00-4201-AA8B-294B9134E2E9}">
      <dsp:nvSpPr>
        <dsp:cNvPr id="0" name=""/>
        <dsp:cNvSpPr/>
      </dsp:nvSpPr>
      <dsp:spPr>
        <a:xfrm>
          <a:off x="4857360" y="2113695"/>
          <a:ext cx="3271043" cy="715540"/>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Improved Vehicle Handling</a:t>
          </a:r>
        </a:p>
      </dsp:txBody>
      <dsp:txXfrm>
        <a:off x="4892290" y="2148625"/>
        <a:ext cx="3201183" cy="645680"/>
      </dsp:txXfrm>
    </dsp:sp>
    <dsp:sp modelId="{CB041101-3F54-4EE3-99D3-4DC9E5F67D41}">
      <dsp:nvSpPr>
        <dsp:cNvPr id="0" name=""/>
        <dsp:cNvSpPr/>
      </dsp:nvSpPr>
      <dsp:spPr>
        <a:xfrm>
          <a:off x="4857360" y="2918679"/>
          <a:ext cx="3271043" cy="715540"/>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Each Production is Identical</a:t>
          </a:r>
        </a:p>
      </dsp:txBody>
      <dsp:txXfrm>
        <a:off x="4892290" y="2953609"/>
        <a:ext cx="3201183" cy="645680"/>
      </dsp:txXfrm>
    </dsp:sp>
    <dsp:sp modelId="{6ED8549D-B6F5-416A-8210-E8394848280A}">
      <dsp:nvSpPr>
        <dsp:cNvPr id="0" name=""/>
        <dsp:cNvSpPr/>
      </dsp:nvSpPr>
      <dsp:spPr>
        <a:xfrm>
          <a:off x="4857360" y="3723662"/>
          <a:ext cx="3271043" cy="715540"/>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Ease of Access to Input &amp; Output Ports and Battery</a:t>
          </a:r>
        </a:p>
      </dsp:txBody>
      <dsp:txXfrm>
        <a:off x="4892290" y="3758592"/>
        <a:ext cx="3201183" cy="64568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941E7-4441-4A98-847E-CEED5B8EA816}">
      <dsp:nvSpPr>
        <dsp:cNvPr id="0" name=""/>
        <dsp:cNvSpPr/>
      </dsp:nvSpPr>
      <dsp:spPr>
        <a:xfrm>
          <a:off x="1222" y="0"/>
          <a:ext cx="867720" cy="233083"/>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rtl="0">
            <a:lnSpc>
              <a:spcPct val="90000"/>
            </a:lnSpc>
            <a:spcBef>
              <a:spcPct val="0"/>
            </a:spcBef>
            <a:spcAft>
              <a:spcPct val="35000"/>
            </a:spcAft>
            <a:buNone/>
          </a:pPr>
          <a:endParaRPr lang="en-US" sz="1000" b="0" kern="1200">
            <a:latin typeface="Arial Black"/>
          </a:endParaRPr>
        </a:p>
      </dsp:txBody>
      <dsp:txXfrm>
        <a:off x="1222" y="0"/>
        <a:ext cx="809449" cy="233083"/>
      </dsp:txXfrm>
    </dsp:sp>
    <dsp:sp modelId="{E2C37B79-E834-47CA-B066-6FA2A3949F76}">
      <dsp:nvSpPr>
        <dsp:cNvPr id="0" name=""/>
        <dsp:cNvSpPr/>
      </dsp:nvSpPr>
      <dsp:spPr>
        <a:xfrm>
          <a:off x="695398" y="0"/>
          <a:ext cx="867720" cy="233083"/>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811940" y="0"/>
        <a:ext cx="634637" cy="23308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941E7-4441-4A98-847E-CEED5B8EA816}">
      <dsp:nvSpPr>
        <dsp:cNvPr id="0" name=""/>
        <dsp:cNvSpPr/>
      </dsp:nvSpPr>
      <dsp:spPr>
        <a:xfrm>
          <a:off x="687" y="232645"/>
          <a:ext cx="601140" cy="240456"/>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marL="0" lvl="0" indent="0" algn="ctr" defTabSz="488950" rtl="0">
            <a:lnSpc>
              <a:spcPct val="90000"/>
            </a:lnSpc>
            <a:spcBef>
              <a:spcPct val="0"/>
            </a:spcBef>
            <a:spcAft>
              <a:spcPct val="35000"/>
            </a:spcAft>
            <a:buNone/>
          </a:pPr>
          <a:endParaRPr lang="en-US" sz="1100" b="0" kern="1200">
            <a:latin typeface="Arial Black"/>
          </a:endParaRPr>
        </a:p>
      </dsp:txBody>
      <dsp:txXfrm>
        <a:off x="687" y="232645"/>
        <a:ext cx="541026" cy="240456"/>
      </dsp:txXfrm>
    </dsp:sp>
    <dsp:sp modelId="{E2C37B79-E834-47CA-B066-6FA2A3949F76}">
      <dsp:nvSpPr>
        <dsp:cNvPr id="0" name=""/>
        <dsp:cNvSpPr/>
      </dsp:nvSpPr>
      <dsp:spPr>
        <a:xfrm>
          <a:off x="481600" y="232645"/>
          <a:ext cx="601140" cy="240456"/>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01828" y="232645"/>
        <a:ext cx="360684" cy="240456"/>
      </dsp:txXfrm>
    </dsp:sp>
    <dsp:sp modelId="{3830B230-8A29-4A07-8E6D-DE33DAA090C4}">
      <dsp:nvSpPr>
        <dsp:cNvPr id="0" name=""/>
        <dsp:cNvSpPr/>
      </dsp:nvSpPr>
      <dsp:spPr>
        <a:xfrm>
          <a:off x="962512" y="232645"/>
          <a:ext cx="601140" cy="240456"/>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082740" y="232645"/>
        <a:ext cx="360684" cy="24045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941E7-4441-4A98-847E-CEED5B8EA816}">
      <dsp:nvSpPr>
        <dsp:cNvPr id="0" name=""/>
        <dsp:cNvSpPr/>
      </dsp:nvSpPr>
      <dsp:spPr>
        <a:xfrm>
          <a:off x="687" y="232645"/>
          <a:ext cx="601140" cy="240456"/>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marL="0" lvl="0" indent="0" algn="ctr" defTabSz="488950" rtl="0">
            <a:lnSpc>
              <a:spcPct val="90000"/>
            </a:lnSpc>
            <a:spcBef>
              <a:spcPct val="0"/>
            </a:spcBef>
            <a:spcAft>
              <a:spcPct val="35000"/>
            </a:spcAft>
            <a:buNone/>
          </a:pPr>
          <a:endParaRPr lang="en-US" sz="1100" b="0" kern="1200">
            <a:latin typeface="Arial Black"/>
          </a:endParaRPr>
        </a:p>
      </dsp:txBody>
      <dsp:txXfrm>
        <a:off x="687" y="232645"/>
        <a:ext cx="541026" cy="240456"/>
      </dsp:txXfrm>
    </dsp:sp>
    <dsp:sp modelId="{E2C37B79-E834-47CA-B066-6FA2A3949F76}">
      <dsp:nvSpPr>
        <dsp:cNvPr id="0" name=""/>
        <dsp:cNvSpPr/>
      </dsp:nvSpPr>
      <dsp:spPr>
        <a:xfrm>
          <a:off x="481600" y="232645"/>
          <a:ext cx="601140" cy="240456"/>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01828" y="232645"/>
        <a:ext cx="360684" cy="240456"/>
      </dsp:txXfrm>
    </dsp:sp>
    <dsp:sp modelId="{3830B230-8A29-4A07-8E6D-DE33DAA090C4}">
      <dsp:nvSpPr>
        <dsp:cNvPr id="0" name=""/>
        <dsp:cNvSpPr/>
      </dsp:nvSpPr>
      <dsp:spPr>
        <a:xfrm>
          <a:off x="962512" y="232645"/>
          <a:ext cx="601140" cy="240456"/>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082740" y="232645"/>
        <a:ext cx="360684" cy="24045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941E7-4441-4A98-847E-CEED5B8EA816}">
      <dsp:nvSpPr>
        <dsp:cNvPr id="0" name=""/>
        <dsp:cNvSpPr/>
      </dsp:nvSpPr>
      <dsp:spPr>
        <a:xfrm>
          <a:off x="458" y="249477"/>
          <a:ext cx="459830" cy="183932"/>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rtl="0">
            <a:lnSpc>
              <a:spcPct val="90000"/>
            </a:lnSpc>
            <a:spcBef>
              <a:spcPct val="0"/>
            </a:spcBef>
            <a:spcAft>
              <a:spcPct val="35000"/>
            </a:spcAft>
            <a:buNone/>
          </a:pPr>
          <a:endParaRPr lang="en-US" sz="800" b="0" kern="1200">
            <a:latin typeface="Arial Black"/>
          </a:endParaRPr>
        </a:p>
      </dsp:txBody>
      <dsp:txXfrm>
        <a:off x="458" y="249477"/>
        <a:ext cx="413847" cy="183932"/>
      </dsp:txXfrm>
    </dsp:sp>
    <dsp:sp modelId="{E2C37B79-E834-47CA-B066-6FA2A3949F76}">
      <dsp:nvSpPr>
        <dsp:cNvPr id="0" name=""/>
        <dsp:cNvSpPr/>
      </dsp:nvSpPr>
      <dsp:spPr>
        <a:xfrm>
          <a:off x="368322" y="249477"/>
          <a:ext cx="459830" cy="183932"/>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60288" y="249477"/>
        <a:ext cx="275898" cy="183932"/>
      </dsp:txXfrm>
    </dsp:sp>
    <dsp:sp modelId="{3830B230-8A29-4A07-8E6D-DE33DAA090C4}">
      <dsp:nvSpPr>
        <dsp:cNvPr id="0" name=""/>
        <dsp:cNvSpPr/>
      </dsp:nvSpPr>
      <dsp:spPr>
        <a:xfrm>
          <a:off x="736187" y="249477"/>
          <a:ext cx="459830" cy="183932"/>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828153" y="249477"/>
        <a:ext cx="275898" cy="183932"/>
      </dsp:txXfrm>
    </dsp:sp>
    <dsp:sp modelId="{24320B05-9BEC-4183-A90E-3726338EF618}">
      <dsp:nvSpPr>
        <dsp:cNvPr id="0" name=""/>
        <dsp:cNvSpPr/>
      </dsp:nvSpPr>
      <dsp:spPr>
        <a:xfrm>
          <a:off x="1104051" y="249477"/>
          <a:ext cx="459830" cy="183932"/>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196017" y="249477"/>
        <a:ext cx="275898" cy="18393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00C590-02BA-A941-B0F1-102F79EBB14F}">
      <dsp:nvSpPr>
        <dsp:cNvPr id="0" name=""/>
        <dsp:cNvSpPr/>
      </dsp:nvSpPr>
      <dsp:spPr>
        <a:xfrm>
          <a:off x="-4914035" y="-753010"/>
          <a:ext cx="5852596" cy="5852596"/>
        </a:xfrm>
        <a:prstGeom prst="blockArc">
          <a:avLst>
            <a:gd name="adj1" fmla="val 18900000"/>
            <a:gd name="adj2" fmla="val 2700000"/>
            <a:gd name="adj3" fmla="val 369"/>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720A8B-B190-438C-855E-5576946ED41E}">
      <dsp:nvSpPr>
        <dsp:cNvPr id="0" name=""/>
        <dsp:cNvSpPr/>
      </dsp:nvSpPr>
      <dsp:spPr>
        <a:xfrm>
          <a:off x="410649" y="271574"/>
          <a:ext cx="9130900" cy="54349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400" tIns="71120" rIns="71120" bIns="71120" numCol="1" spcCol="1270" anchor="ctr" anchorCtr="0">
          <a:noAutofit/>
        </a:bodyPr>
        <a:lstStyle/>
        <a:p>
          <a:pPr marL="0" lvl="0" indent="0" algn="l" defTabSz="1244600" rtl="0">
            <a:lnSpc>
              <a:spcPct val="90000"/>
            </a:lnSpc>
            <a:spcBef>
              <a:spcPct val="0"/>
            </a:spcBef>
            <a:spcAft>
              <a:spcPct val="35000"/>
            </a:spcAft>
            <a:buNone/>
          </a:pPr>
          <a:r>
            <a:rPr lang="en-US" sz="2800" b="0" kern="1200">
              <a:latin typeface="Calibri"/>
              <a:cs typeface="Calibri"/>
            </a:rPr>
            <a:t>Finalizing An Initial Design</a:t>
          </a:r>
        </a:p>
      </dsp:txBody>
      <dsp:txXfrm>
        <a:off x="410649" y="271574"/>
        <a:ext cx="9130900" cy="543495"/>
      </dsp:txXfrm>
    </dsp:sp>
    <dsp:sp modelId="{4D5C8631-774C-432B-B710-33CDEEA86196}">
      <dsp:nvSpPr>
        <dsp:cNvPr id="0" name=""/>
        <dsp:cNvSpPr/>
      </dsp:nvSpPr>
      <dsp:spPr>
        <a:xfrm>
          <a:off x="70965" y="203637"/>
          <a:ext cx="679369" cy="679369"/>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EF360E-63BD-429D-A163-A0B41A663338}">
      <dsp:nvSpPr>
        <dsp:cNvPr id="0" name=""/>
        <dsp:cNvSpPr/>
      </dsp:nvSpPr>
      <dsp:spPr>
        <a:xfrm>
          <a:off x="800102" y="1086556"/>
          <a:ext cx="8741447" cy="54349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400" tIns="71120" rIns="71120" bIns="71120" numCol="1" spcCol="1270" anchor="ctr" anchorCtr="0">
          <a:noAutofit/>
        </a:bodyPr>
        <a:lstStyle/>
        <a:p>
          <a:pPr marL="0" lvl="0" indent="0" algn="l" defTabSz="1244600" rtl="0">
            <a:lnSpc>
              <a:spcPct val="90000"/>
            </a:lnSpc>
            <a:spcBef>
              <a:spcPct val="0"/>
            </a:spcBef>
            <a:spcAft>
              <a:spcPct val="35000"/>
            </a:spcAft>
            <a:buNone/>
          </a:pPr>
          <a:r>
            <a:rPr lang="en-US" sz="2800" b="0" kern="1200">
              <a:solidFill>
                <a:schemeClr val="bg1"/>
              </a:solidFill>
              <a:latin typeface="Calibri"/>
              <a:cs typeface="Calibri"/>
            </a:rPr>
            <a:t>Rapid Prototyping </a:t>
          </a:r>
          <a:endParaRPr lang="en-US" sz="2800" kern="1200">
            <a:solidFill>
              <a:schemeClr val="bg1"/>
            </a:solidFill>
          </a:endParaRPr>
        </a:p>
      </dsp:txBody>
      <dsp:txXfrm>
        <a:off x="800102" y="1086556"/>
        <a:ext cx="8741447" cy="543495"/>
      </dsp:txXfrm>
    </dsp:sp>
    <dsp:sp modelId="{A9FF2062-46F6-430C-815D-DC02D4E6EB3E}">
      <dsp:nvSpPr>
        <dsp:cNvPr id="0" name=""/>
        <dsp:cNvSpPr/>
      </dsp:nvSpPr>
      <dsp:spPr>
        <a:xfrm>
          <a:off x="460418" y="1018619"/>
          <a:ext cx="679369" cy="679369"/>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245A18-245E-4373-A3A2-3C30465FE6CA}">
      <dsp:nvSpPr>
        <dsp:cNvPr id="0" name=""/>
        <dsp:cNvSpPr/>
      </dsp:nvSpPr>
      <dsp:spPr>
        <a:xfrm>
          <a:off x="919633" y="1901539"/>
          <a:ext cx="8621916" cy="54349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400" tIns="71120" rIns="71120" bIns="71120" numCol="1" spcCol="1270" anchor="ctr" anchorCtr="0">
          <a:noAutofit/>
        </a:bodyPr>
        <a:lstStyle/>
        <a:p>
          <a:pPr marL="0" lvl="0" indent="0" algn="l" defTabSz="1244600" rtl="0">
            <a:lnSpc>
              <a:spcPct val="90000"/>
            </a:lnSpc>
            <a:spcBef>
              <a:spcPct val="0"/>
            </a:spcBef>
            <a:spcAft>
              <a:spcPct val="35000"/>
            </a:spcAft>
            <a:buNone/>
          </a:pPr>
          <a:r>
            <a:rPr lang="en-US" sz="2800" kern="1200">
              <a:solidFill>
                <a:schemeClr val="bg1"/>
              </a:solidFill>
            </a:rPr>
            <a:t>Running Analyzations on Prototype</a:t>
          </a:r>
        </a:p>
      </dsp:txBody>
      <dsp:txXfrm>
        <a:off x="919633" y="1901539"/>
        <a:ext cx="8621916" cy="543495"/>
      </dsp:txXfrm>
    </dsp:sp>
    <dsp:sp modelId="{9AEAACDD-DFAB-4ECE-BCCC-03FA06148754}">
      <dsp:nvSpPr>
        <dsp:cNvPr id="0" name=""/>
        <dsp:cNvSpPr/>
      </dsp:nvSpPr>
      <dsp:spPr>
        <a:xfrm>
          <a:off x="579948" y="1833602"/>
          <a:ext cx="679369" cy="679369"/>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689136-01D4-4EE6-9ACE-7FDE9442508E}">
      <dsp:nvSpPr>
        <dsp:cNvPr id="0" name=""/>
        <dsp:cNvSpPr/>
      </dsp:nvSpPr>
      <dsp:spPr>
        <a:xfrm>
          <a:off x="800102" y="2716522"/>
          <a:ext cx="8741447" cy="54349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400" tIns="71120" rIns="71120" bIns="71120" numCol="1" spcCol="1270" anchor="ctr" anchorCtr="0">
          <a:noAutofit/>
        </a:bodyPr>
        <a:lstStyle/>
        <a:p>
          <a:pPr marL="0" lvl="0" indent="0" algn="l" defTabSz="1244600" rtl="0">
            <a:lnSpc>
              <a:spcPct val="90000"/>
            </a:lnSpc>
            <a:spcBef>
              <a:spcPct val="0"/>
            </a:spcBef>
            <a:spcAft>
              <a:spcPct val="35000"/>
            </a:spcAft>
            <a:buNone/>
          </a:pPr>
          <a:r>
            <a:rPr lang="en-US" sz="2800" kern="1200">
              <a:solidFill>
                <a:schemeClr val="bg1"/>
              </a:solidFill>
              <a:latin typeface="Calibri"/>
              <a:ea typeface="Calibri"/>
              <a:cs typeface="Calibri"/>
            </a:rPr>
            <a:t>Analysis on Higher Tier composites and Materials</a:t>
          </a:r>
        </a:p>
      </dsp:txBody>
      <dsp:txXfrm>
        <a:off x="800102" y="2716522"/>
        <a:ext cx="8741447" cy="543495"/>
      </dsp:txXfrm>
    </dsp:sp>
    <dsp:sp modelId="{54CD5E6F-E339-4442-BFCE-9AA5DAB2DEC8}">
      <dsp:nvSpPr>
        <dsp:cNvPr id="0" name=""/>
        <dsp:cNvSpPr/>
      </dsp:nvSpPr>
      <dsp:spPr>
        <a:xfrm>
          <a:off x="460418" y="2648585"/>
          <a:ext cx="679369" cy="679369"/>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C4ADF3-46BA-4398-9DC2-2FF87C4176B0}">
      <dsp:nvSpPr>
        <dsp:cNvPr id="0" name=""/>
        <dsp:cNvSpPr/>
      </dsp:nvSpPr>
      <dsp:spPr>
        <a:xfrm>
          <a:off x="410649" y="3531505"/>
          <a:ext cx="9130900" cy="54349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400" tIns="71120" rIns="71120" bIns="71120" numCol="1" spcCol="1270" anchor="ctr" anchorCtr="0">
          <a:noAutofit/>
        </a:bodyPr>
        <a:lstStyle/>
        <a:p>
          <a:pPr marL="0" lvl="0" indent="0" algn="l" defTabSz="1244600" rtl="0">
            <a:lnSpc>
              <a:spcPct val="90000"/>
            </a:lnSpc>
            <a:spcBef>
              <a:spcPct val="0"/>
            </a:spcBef>
            <a:spcAft>
              <a:spcPct val="35000"/>
            </a:spcAft>
            <a:buNone/>
          </a:pPr>
          <a:r>
            <a:rPr lang="en-US" sz="2800" kern="1200">
              <a:latin typeface="Calibri"/>
              <a:ea typeface="Calibri"/>
              <a:cs typeface="Calibri"/>
            </a:rPr>
            <a:t>Further Development of Iterations</a:t>
          </a:r>
          <a:endParaRPr lang="en-US" sz="2800" kern="1200"/>
        </a:p>
      </dsp:txBody>
      <dsp:txXfrm>
        <a:off x="410649" y="3531505"/>
        <a:ext cx="9130900" cy="543495"/>
      </dsp:txXfrm>
    </dsp:sp>
    <dsp:sp modelId="{07049D44-B781-4705-BF1B-6C0B0E34EE87}">
      <dsp:nvSpPr>
        <dsp:cNvPr id="0" name=""/>
        <dsp:cNvSpPr/>
      </dsp:nvSpPr>
      <dsp:spPr>
        <a:xfrm>
          <a:off x="70965" y="3463568"/>
          <a:ext cx="679369" cy="679369"/>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3EEA9D-E216-4906-9D88-1784A2A85DA8}">
      <dsp:nvSpPr>
        <dsp:cNvPr id="0" name=""/>
        <dsp:cNvSpPr/>
      </dsp:nvSpPr>
      <dsp:spPr>
        <a:xfrm>
          <a:off x="1290864" y="19045"/>
          <a:ext cx="3342605" cy="2005563"/>
        </a:xfrm>
        <a:prstGeom prst="hexagon">
          <a:avLst/>
        </a:prstGeom>
        <a:solidFill>
          <a:schemeClr val="bg2"/>
        </a:solidFill>
        <a:ln w="1905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0" kern="1200">
              <a:latin typeface="Calibri"/>
              <a:cs typeface="Calibri"/>
            </a:rPr>
            <a:t>Design is Scalable.</a:t>
          </a:r>
        </a:p>
      </dsp:txBody>
      <dsp:txXfrm>
        <a:off x="1736545" y="286453"/>
        <a:ext cx="2451243" cy="1470747"/>
      </dsp:txXfrm>
    </dsp:sp>
    <dsp:sp modelId="{F6496705-B6B6-4283-9B2A-E5370CF3C825}">
      <dsp:nvSpPr>
        <dsp:cNvPr id="0" name=""/>
        <dsp:cNvSpPr/>
      </dsp:nvSpPr>
      <dsp:spPr>
        <a:xfrm>
          <a:off x="4967730" y="0"/>
          <a:ext cx="3342605" cy="2005563"/>
        </a:xfrm>
        <a:prstGeom prst="hexagon">
          <a:avLst/>
        </a:prstGeom>
        <a:solidFill>
          <a:schemeClr val="bg2"/>
        </a:solidFill>
        <a:ln w="1905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0" kern="1200">
              <a:latin typeface="Calibri"/>
              <a:cs typeface="Calibri"/>
            </a:rPr>
            <a:t>Defined Mechanical Metrics.</a:t>
          </a:r>
        </a:p>
      </dsp:txBody>
      <dsp:txXfrm>
        <a:off x="5413411" y="267408"/>
        <a:ext cx="2451243" cy="1470747"/>
      </dsp:txXfrm>
    </dsp:sp>
    <dsp:sp modelId="{CB30C8A6-7781-4DB9-8984-FB9BFF606AF7}">
      <dsp:nvSpPr>
        <dsp:cNvPr id="0" name=""/>
        <dsp:cNvSpPr/>
      </dsp:nvSpPr>
      <dsp:spPr>
        <a:xfrm>
          <a:off x="3129297" y="2340417"/>
          <a:ext cx="3342605" cy="2005563"/>
        </a:xfrm>
        <a:prstGeom prst="hexagon">
          <a:avLst/>
        </a:prstGeom>
        <a:solidFill>
          <a:schemeClr val="bg2"/>
        </a:solidFill>
        <a:ln w="1905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0" kern="1200">
              <a:latin typeface="Calibri"/>
              <a:cs typeface="Calibri"/>
            </a:rPr>
            <a:t>Easily Replicated.</a:t>
          </a:r>
        </a:p>
      </dsp:txBody>
      <dsp:txXfrm>
        <a:off x="3574978" y="2607825"/>
        <a:ext cx="2451243" cy="1470747"/>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B0E051-A555-4BA4-A23A-2690FC356978}">
      <dsp:nvSpPr>
        <dsp:cNvPr id="0" name=""/>
        <dsp:cNvSpPr/>
      </dsp:nvSpPr>
      <dsp:spPr>
        <a:xfrm>
          <a:off x="1354666" y="0"/>
          <a:ext cx="5418667" cy="5418667"/>
        </a:xfrm>
        <a:prstGeom prst="ellipse">
          <a:avLst/>
        </a:prstGeom>
        <a:solidFill>
          <a:schemeClr val="bg2"/>
        </a:solidFill>
        <a:ln w="381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a:t>Secondary Market</a:t>
          </a:r>
        </a:p>
      </dsp:txBody>
      <dsp:txXfrm>
        <a:off x="2641599" y="406400"/>
        <a:ext cx="2844800" cy="921173"/>
      </dsp:txXfrm>
    </dsp:sp>
    <dsp:sp modelId="{82A04298-9F05-485D-807F-376E866980A9}">
      <dsp:nvSpPr>
        <dsp:cNvPr id="0" name=""/>
        <dsp:cNvSpPr/>
      </dsp:nvSpPr>
      <dsp:spPr>
        <a:xfrm>
          <a:off x="2031999" y="1354666"/>
          <a:ext cx="4064000" cy="4064000"/>
        </a:xfrm>
        <a:prstGeom prst="ellipse">
          <a:avLst/>
        </a:prstGeom>
        <a:solidFill>
          <a:srgbClr val="782F40"/>
        </a:solidFill>
        <a:ln w="38100" cap="flat" cmpd="sng" algn="ctr">
          <a:solidFill>
            <a:schemeClr val="bg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a:t>Primary Market</a:t>
          </a:r>
        </a:p>
      </dsp:txBody>
      <dsp:txXfrm>
        <a:off x="2627158" y="2370666"/>
        <a:ext cx="2873682" cy="2032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03707C-BFEB-4EBA-82DD-E360D1202D01}">
      <dsp:nvSpPr>
        <dsp:cNvPr id="0" name=""/>
        <dsp:cNvSpPr/>
      </dsp:nvSpPr>
      <dsp:spPr>
        <a:xfrm>
          <a:off x="1987279" y="2066"/>
          <a:ext cx="3309788" cy="1323915"/>
        </a:xfrm>
        <a:prstGeom prst="chevron">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18415" rIns="0" bIns="18415" numCol="1" spcCol="1270" anchor="ctr" anchorCtr="0">
          <a:noAutofit/>
        </a:bodyPr>
        <a:lstStyle/>
        <a:p>
          <a:pPr marL="0" lvl="0" indent="0" algn="ctr" defTabSz="1289050">
            <a:lnSpc>
              <a:spcPct val="90000"/>
            </a:lnSpc>
            <a:spcBef>
              <a:spcPct val="0"/>
            </a:spcBef>
            <a:spcAft>
              <a:spcPct val="35000"/>
            </a:spcAft>
            <a:buNone/>
          </a:pPr>
          <a:r>
            <a:rPr lang="en-US" sz="2900" kern="1200"/>
            <a:t>Limits Height</a:t>
          </a:r>
        </a:p>
      </dsp:txBody>
      <dsp:txXfrm>
        <a:off x="2649237" y="2066"/>
        <a:ext cx="1985873" cy="1323915"/>
      </dsp:txXfrm>
    </dsp:sp>
    <dsp:sp modelId="{3E236AF0-9E5C-44B4-9C88-515EB7A3D638}">
      <dsp:nvSpPr>
        <dsp:cNvPr id="0" name=""/>
        <dsp:cNvSpPr/>
      </dsp:nvSpPr>
      <dsp:spPr>
        <a:xfrm>
          <a:off x="4866795" y="114598"/>
          <a:ext cx="2747124" cy="1098849"/>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420" tIns="29210" rIns="0" bIns="29210" numCol="1" spcCol="1270" anchor="ctr" anchorCtr="0">
          <a:noAutofit/>
        </a:bodyPr>
        <a:lstStyle/>
        <a:p>
          <a:pPr marL="0" lvl="0" indent="0" algn="ctr" defTabSz="2044700">
            <a:lnSpc>
              <a:spcPct val="90000"/>
            </a:lnSpc>
            <a:spcBef>
              <a:spcPct val="0"/>
            </a:spcBef>
            <a:spcAft>
              <a:spcPct val="35000"/>
            </a:spcAft>
            <a:buNone/>
          </a:pPr>
          <a:r>
            <a:rPr lang="en-US" sz="46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18 cm</a:t>
          </a:r>
          <a:endParaRPr lang="en-US" sz="4600" kern="1200"/>
        </a:p>
      </dsp:txBody>
      <dsp:txXfrm>
        <a:off x="5416220" y="114598"/>
        <a:ext cx="1648275" cy="1098849"/>
      </dsp:txXfrm>
    </dsp:sp>
    <dsp:sp modelId="{06C53297-B4FC-4C2F-B645-8ECC197648CC}">
      <dsp:nvSpPr>
        <dsp:cNvPr id="0" name=""/>
        <dsp:cNvSpPr/>
      </dsp:nvSpPr>
      <dsp:spPr>
        <a:xfrm>
          <a:off x="1987279" y="1511329"/>
          <a:ext cx="3309788" cy="1323915"/>
        </a:xfrm>
        <a:prstGeom prst="chevron">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18415" rIns="0" bIns="18415" numCol="1" spcCol="1270" anchor="ctr" anchorCtr="0">
          <a:noAutofit/>
        </a:bodyPr>
        <a:lstStyle/>
        <a:p>
          <a:pPr marL="0" lvl="0" indent="0" algn="ctr" defTabSz="1289050">
            <a:lnSpc>
              <a:spcPct val="90000"/>
            </a:lnSpc>
            <a:spcBef>
              <a:spcPct val="0"/>
            </a:spcBef>
            <a:spcAft>
              <a:spcPct val="35000"/>
            </a:spcAft>
            <a:buNone/>
          </a:pPr>
          <a:r>
            <a:rPr lang="en-US" sz="2900" kern="1200"/>
            <a:t>Supports Weight of Components</a:t>
          </a:r>
        </a:p>
      </dsp:txBody>
      <dsp:txXfrm>
        <a:off x="2649237" y="1511329"/>
        <a:ext cx="1985873" cy="1323915"/>
      </dsp:txXfrm>
    </dsp:sp>
    <dsp:sp modelId="{13F698DF-F8CF-4C0C-9E90-CBC2EC033FE2}">
      <dsp:nvSpPr>
        <dsp:cNvPr id="0" name=""/>
        <dsp:cNvSpPr/>
      </dsp:nvSpPr>
      <dsp:spPr>
        <a:xfrm>
          <a:off x="4866795" y="1623862"/>
          <a:ext cx="2747124" cy="1098849"/>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420" tIns="29210" rIns="0" bIns="29210" numCol="1" spcCol="1270" anchor="ctr" anchorCtr="0">
          <a:noAutofit/>
        </a:bodyPr>
        <a:lstStyle/>
        <a:p>
          <a:pPr marL="0" lvl="0" indent="0" algn="ctr" defTabSz="2044700">
            <a:lnSpc>
              <a:spcPct val="90000"/>
            </a:lnSpc>
            <a:spcBef>
              <a:spcPct val="0"/>
            </a:spcBef>
            <a:spcAft>
              <a:spcPct val="35000"/>
            </a:spcAft>
            <a:buNone/>
          </a:pPr>
          <a:r>
            <a:rPr lang="en-US" sz="46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12 N</a:t>
          </a:r>
          <a:endParaRPr lang="en-US" sz="4600" kern="1200"/>
        </a:p>
      </dsp:txBody>
      <dsp:txXfrm>
        <a:off x="5416220" y="1623862"/>
        <a:ext cx="1648275" cy="1098849"/>
      </dsp:txXfrm>
    </dsp:sp>
    <dsp:sp modelId="{FC2516B6-3BAD-45F2-A74A-4A33D3469A45}">
      <dsp:nvSpPr>
        <dsp:cNvPr id="0" name=""/>
        <dsp:cNvSpPr/>
      </dsp:nvSpPr>
      <dsp:spPr>
        <a:xfrm>
          <a:off x="1987279" y="3020593"/>
          <a:ext cx="3309788" cy="1323915"/>
        </a:xfrm>
        <a:prstGeom prst="chevron">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18415" rIns="0" bIns="18415" numCol="1" spcCol="1270" anchor="ctr" anchorCtr="0">
          <a:noAutofit/>
        </a:bodyPr>
        <a:lstStyle/>
        <a:p>
          <a:pPr marL="0" lvl="0" indent="0" algn="ctr" defTabSz="1289050">
            <a:lnSpc>
              <a:spcPct val="90000"/>
            </a:lnSpc>
            <a:spcBef>
              <a:spcPct val="0"/>
            </a:spcBef>
            <a:spcAft>
              <a:spcPct val="35000"/>
            </a:spcAft>
            <a:buNone/>
          </a:pPr>
          <a:r>
            <a:rPr lang="en-US" sz="2900" kern="1200"/>
            <a:t>Withstands Force from Crash</a:t>
          </a:r>
        </a:p>
      </dsp:txBody>
      <dsp:txXfrm>
        <a:off x="2649237" y="3020593"/>
        <a:ext cx="1985873" cy="1323915"/>
      </dsp:txXfrm>
    </dsp:sp>
    <dsp:sp modelId="{F1225097-5315-443B-A98D-CDBF8A00D9EC}">
      <dsp:nvSpPr>
        <dsp:cNvPr id="0" name=""/>
        <dsp:cNvSpPr/>
      </dsp:nvSpPr>
      <dsp:spPr>
        <a:xfrm>
          <a:off x="4866795" y="3133126"/>
          <a:ext cx="2747124" cy="1098849"/>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420" tIns="29210" rIns="0" bIns="29210" numCol="1" spcCol="1270" anchor="ctr" anchorCtr="0">
          <a:noAutofit/>
        </a:bodyPr>
        <a:lstStyle/>
        <a:p>
          <a:pPr marL="0" lvl="0" indent="0" algn="ctr" defTabSz="2044700">
            <a:lnSpc>
              <a:spcPct val="90000"/>
            </a:lnSpc>
            <a:spcBef>
              <a:spcPct val="0"/>
            </a:spcBef>
            <a:spcAft>
              <a:spcPct val="35000"/>
            </a:spcAft>
            <a:buNone/>
          </a:pPr>
          <a:r>
            <a:rPr lang="en-US" sz="46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150 N</a:t>
          </a:r>
          <a:endParaRPr lang="en-US" sz="4600" kern="1200"/>
        </a:p>
      </dsp:txBody>
      <dsp:txXfrm>
        <a:off x="5416220" y="3133126"/>
        <a:ext cx="1648275" cy="109884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15B07-D8D7-4116-96F3-E5CCEF7445CA}">
      <dsp:nvSpPr>
        <dsp:cNvPr id="0" name=""/>
        <dsp:cNvSpPr/>
      </dsp:nvSpPr>
      <dsp:spPr>
        <a:xfrm>
          <a:off x="0" y="530"/>
          <a:ext cx="9601200" cy="1241575"/>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170AA9-369F-4151-B60E-3A49A8B61B43}">
      <dsp:nvSpPr>
        <dsp:cNvPr id="0" name=""/>
        <dsp:cNvSpPr/>
      </dsp:nvSpPr>
      <dsp:spPr>
        <a:xfrm>
          <a:off x="375576" y="279885"/>
          <a:ext cx="682866" cy="6828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84F720-69EA-48B9-A9B3-335C0BF6F9E3}">
      <dsp:nvSpPr>
        <dsp:cNvPr id="0" name=""/>
        <dsp:cNvSpPr/>
      </dsp:nvSpPr>
      <dsp:spPr>
        <a:xfrm>
          <a:off x="1434019" y="530"/>
          <a:ext cx="8167180" cy="1241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00" tIns="131400" rIns="131400" bIns="131400" numCol="1" spcCol="1270" anchor="ctr" anchorCtr="0">
          <a:noAutofit/>
        </a:bodyPr>
        <a:lstStyle/>
        <a:p>
          <a:pPr marL="0" lvl="0" indent="0" algn="l" defTabSz="1111250">
            <a:lnSpc>
              <a:spcPct val="100000"/>
            </a:lnSpc>
            <a:spcBef>
              <a:spcPct val="0"/>
            </a:spcBef>
            <a:spcAft>
              <a:spcPct val="35000"/>
            </a:spcAft>
            <a:buNone/>
          </a:pPr>
          <a:r>
            <a:rPr lang="en-US" sz="2500" kern="1200">
              <a:latin typeface="Calibri"/>
              <a:ea typeface="Calibri"/>
              <a:cs typeface="Calibri"/>
            </a:rPr>
            <a:t>Ask the Customer.</a:t>
          </a:r>
        </a:p>
      </dsp:txBody>
      <dsp:txXfrm>
        <a:off x="1434019" y="530"/>
        <a:ext cx="8167180" cy="1241575"/>
      </dsp:txXfrm>
    </dsp:sp>
    <dsp:sp modelId="{7D486A0F-BC4E-422F-8B21-2B46AB7261EE}">
      <dsp:nvSpPr>
        <dsp:cNvPr id="0" name=""/>
        <dsp:cNvSpPr/>
      </dsp:nvSpPr>
      <dsp:spPr>
        <a:xfrm>
          <a:off x="0" y="1552499"/>
          <a:ext cx="9601200" cy="1241575"/>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CE7E67-C71C-4630-97B2-881FAC954F77}">
      <dsp:nvSpPr>
        <dsp:cNvPr id="0" name=""/>
        <dsp:cNvSpPr/>
      </dsp:nvSpPr>
      <dsp:spPr>
        <a:xfrm>
          <a:off x="375576" y="1831854"/>
          <a:ext cx="682866" cy="6828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1A0AE1-4221-47A5-A0D4-5FF1DD0C5271}">
      <dsp:nvSpPr>
        <dsp:cNvPr id="0" name=""/>
        <dsp:cNvSpPr/>
      </dsp:nvSpPr>
      <dsp:spPr>
        <a:xfrm>
          <a:off x="1434019" y="1552499"/>
          <a:ext cx="8167180" cy="1241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00" tIns="131400" rIns="131400" bIns="131400" numCol="1" spcCol="1270" anchor="ctr" anchorCtr="0">
          <a:noAutofit/>
        </a:bodyPr>
        <a:lstStyle/>
        <a:p>
          <a:pPr marL="0" lvl="0" indent="0" algn="l" defTabSz="1111250" rtl="0">
            <a:lnSpc>
              <a:spcPct val="100000"/>
            </a:lnSpc>
            <a:spcBef>
              <a:spcPct val="0"/>
            </a:spcBef>
            <a:spcAft>
              <a:spcPct val="35000"/>
            </a:spcAft>
            <a:buNone/>
          </a:pPr>
          <a:r>
            <a:rPr lang="en-US" sz="2500" kern="1200">
              <a:latin typeface="Calibri"/>
              <a:ea typeface="Calibri"/>
              <a:cs typeface="Calibri"/>
            </a:rPr>
            <a:t>Record their Response.</a:t>
          </a:r>
        </a:p>
      </dsp:txBody>
      <dsp:txXfrm>
        <a:off x="1434019" y="1552499"/>
        <a:ext cx="8167180" cy="1241575"/>
      </dsp:txXfrm>
    </dsp:sp>
    <dsp:sp modelId="{A98AE1DB-9018-4990-8849-72D1EA24C9F5}">
      <dsp:nvSpPr>
        <dsp:cNvPr id="0" name=""/>
        <dsp:cNvSpPr/>
      </dsp:nvSpPr>
      <dsp:spPr>
        <a:xfrm>
          <a:off x="0" y="3104469"/>
          <a:ext cx="9601200" cy="1241575"/>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C33D9B-988C-49D6-AAD3-2922703D2500}">
      <dsp:nvSpPr>
        <dsp:cNvPr id="0" name=""/>
        <dsp:cNvSpPr/>
      </dsp:nvSpPr>
      <dsp:spPr>
        <a:xfrm>
          <a:off x="375576" y="3383823"/>
          <a:ext cx="682866" cy="6828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1ED7AD-2EDF-4FFF-87E4-BB8BDF45B0C1}">
      <dsp:nvSpPr>
        <dsp:cNvPr id="0" name=""/>
        <dsp:cNvSpPr/>
      </dsp:nvSpPr>
      <dsp:spPr>
        <a:xfrm>
          <a:off x="1434019" y="3104469"/>
          <a:ext cx="8167180" cy="1241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00" tIns="131400" rIns="131400" bIns="131400" numCol="1" spcCol="1270" anchor="ctr" anchorCtr="0">
          <a:noAutofit/>
        </a:bodyPr>
        <a:lstStyle/>
        <a:p>
          <a:pPr marL="0" lvl="0" indent="0" algn="l" defTabSz="1111250" rtl="0">
            <a:lnSpc>
              <a:spcPct val="100000"/>
            </a:lnSpc>
            <a:spcBef>
              <a:spcPct val="0"/>
            </a:spcBef>
            <a:spcAft>
              <a:spcPct val="35000"/>
            </a:spcAft>
            <a:buNone/>
          </a:pPr>
          <a:r>
            <a:rPr lang="en-US" sz="2500" kern="1200">
              <a:latin typeface="Calibri"/>
              <a:ea typeface="Calibri"/>
              <a:cs typeface="Calibri"/>
            </a:rPr>
            <a:t>Interpret their Need.</a:t>
          </a:r>
        </a:p>
      </dsp:txBody>
      <dsp:txXfrm>
        <a:off x="1434019" y="3104469"/>
        <a:ext cx="8167180" cy="124157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A5FF2-7A0A-4D78-9405-DAD102422EAB}">
      <dsp:nvSpPr>
        <dsp:cNvPr id="0" name=""/>
        <dsp:cNvSpPr/>
      </dsp:nvSpPr>
      <dsp:spPr>
        <a:xfrm>
          <a:off x="3538934" y="1565601"/>
          <a:ext cx="1812333" cy="1208222"/>
        </a:xfrm>
        <a:prstGeom prst="roundRect">
          <a:avLst>
            <a:gd name="adj" fmla="val 10000"/>
          </a:avLst>
        </a:prstGeom>
        <a:solidFill>
          <a:srgbClr val="697688"/>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tx1"/>
              </a:solidFill>
            </a:rPr>
            <a:t>F1TENTH Chassis</a:t>
          </a:r>
        </a:p>
      </dsp:txBody>
      <dsp:txXfrm>
        <a:off x="3574322" y="1600989"/>
        <a:ext cx="1741557" cy="1137446"/>
      </dsp:txXfrm>
    </dsp:sp>
    <dsp:sp modelId="{6101E455-6051-4E2C-B68B-1030DC914FC6}">
      <dsp:nvSpPr>
        <dsp:cNvPr id="0" name=""/>
        <dsp:cNvSpPr/>
      </dsp:nvSpPr>
      <dsp:spPr>
        <a:xfrm>
          <a:off x="911050" y="2773824"/>
          <a:ext cx="3534050" cy="483288"/>
        </a:xfrm>
        <a:custGeom>
          <a:avLst/>
          <a:gdLst/>
          <a:ahLst/>
          <a:cxnLst/>
          <a:rect l="0" t="0" r="0" b="0"/>
          <a:pathLst>
            <a:path>
              <a:moveTo>
                <a:pt x="3534050" y="0"/>
              </a:moveTo>
              <a:lnTo>
                <a:pt x="3534050" y="241644"/>
              </a:lnTo>
              <a:lnTo>
                <a:pt x="0" y="241644"/>
              </a:lnTo>
              <a:lnTo>
                <a:pt x="0" y="483288"/>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C376DE22-8BB2-4F5E-9883-0B6FF621B426}">
      <dsp:nvSpPr>
        <dsp:cNvPr id="0" name=""/>
        <dsp:cNvSpPr/>
      </dsp:nvSpPr>
      <dsp:spPr>
        <a:xfrm>
          <a:off x="4883" y="3257112"/>
          <a:ext cx="1812333" cy="1208222"/>
        </a:xfrm>
        <a:prstGeom prst="roundRect">
          <a:avLst>
            <a:gd name="adj" fmla="val 10000"/>
          </a:avLst>
        </a:prstGeom>
        <a:solidFill>
          <a:srgbClr val="F5B98F"/>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tx1"/>
              </a:solidFill>
            </a:rPr>
            <a:t>Movement</a:t>
          </a:r>
        </a:p>
      </dsp:txBody>
      <dsp:txXfrm>
        <a:off x="40271" y="3292500"/>
        <a:ext cx="1741557" cy="1137446"/>
      </dsp:txXfrm>
    </dsp:sp>
    <dsp:sp modelId="{C6FD94CF-FC46-43DB-ABCA-28DA4A10B857}">
      <dsp:nvSpPr>
        <dsp:cNvPr id="0" name=""/>
        <dsp:cNvSpPr/>
      </dsp:nvSpPr>
      <dsp:spPr>
        <a:xfrm>
          <a:off x="3267084" y="2773824"/>
          <a:ext cx="1178016" cy="483288"/>
        </a:xfrm>
        <a:custGeom>
          <a:avLst/>
          <a:gdLst/>
          <a:ahLst/>
          <a:cxnLst/>
          <a:rect l="0" t="0" r="0" b="0"/>
          <a:pathLst>
            <a:path>
              <a:moveTo>
                <a:pt x="1178016" y="0"/>
              </a:moveTo>
              <a:lnTo>
                <a:pt x="1178016" y="241644"/>
              </a:lnTo>
              <a:lnTo>
                <a:pt x="0" y="241644"/>
              </a:lnTo>
              <a:lnTo>
                <a:pt x="0" y="483288"/>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F8FE7332-5C6F-4369-BDCE-388308A2851C}">
      <dsp:nvSpPr>
        <dsp:cNvPr id="0" name=""/>
        <dsp:cNvSpPr/>
      </dsp:nvSpPr>
      <dsp:spPr>
        <a:xfrm>
          <a:off x="2360917" y="3257112"/>
          <a:ext cx="1812333" cy="1208222"/>
        </a:xfrm>
        <a:prstGeom prst="roundRect">
          <a:avLst>
            <a:gd name="adj" fmla="val 10000"/>
          </a:avLst>
        </a:prstGeom>
        <a:solidFill>
          <a:schemeClr val="bg1">
            <a:lumMod val="7500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tx1"/>
              </a:solidFill>
            </a:rPr>
            <a:t>Structure</a:t>
          </a:r>
        </a:p>
      </dsp:txBody>
      <dsp:txXfrm>
        <a:off x="2396305" y="3292500"/>
        <a:ext cx="1741557" cy="1137446"/>
      </dsp:txXfrm>
    </dsp:sp>
    <dsp:sp modelId="{6D0C5842-3366-4041-AEDF-CE10564B700D}">
      <dsp:nvSpPr>
        <dsp:cNvPr id="0" name=""/>
        <dsp:cNvSpPr/>
      </dsp:nvSpPr>
      <dsp:spPr>
        <a:xfrm>
          <a:off x="4445101" y="2773824"/>
          <a:ext cx="1178016" cy="483288"/>
        </a:xfrm>
        <a:custGeom>
          <a:avLst/>
          <a:gdLst/>
          <a:ahLst/>
          <a:cxnLst/>
          <a:rect l="0" t="0" r="0" b="0"/>
          <a:pathLst>
            <a:path>
              <a:moveTo>
                <a:pt x="0" y="0"/>
              </a:moveTo>
              <a:lnTo>
                <a:pt x="0" y="241644"/>
              </a:lnTo>
              <a:lnTo>
                <a:pt x="1178016" y="241644"/>
              </a:lnTo>
              <a:lnTo>
                <a:pt x="1178016" y="483288"/>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3DD3EFB8-578A-43BE-BA01-21B0131DBF1D}">
      <dsp:nvSpPr>
        <dsp:cNvPr id="0" name=""/>
        <dsp:cNvSpPr/>
      </dsp:nvSpPr>
      <dsp:spPr>
        <a:xfrm>
          <a:off x="4716951" y="3257112"/>
          <a:ext cx="1812333" cy="1208222"/>
        </a:xfrm>
        <a:prstGeom prst="roundRect">
          <a:avLst>
            <a:gd name="adj" fmla="val 10000"/>
          </a:avLst>
        </a:prstGeom>
        <a:solidFill>
          <a:srgbClr val="658E49"/>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tx1"/>
              </a:solidFill>
            </a:rPr>
            <a:t>Utilization</a:t>
          </a:r>
        </a:p>
      </dsp:txBody>
      <dsp:txXfrm>
        <a:off x="4752339" y="3292500"/>
        <a:ext cx="1741557" cy="1137446"/>
      </dsp:txXfrm>
    </dsp:sp>
    <dsp:sp modelId="{15049D89-EBBA-4DC3-9959-AAA28DB4188F}">
      <dsp:nvSpPr>
        <dsp:cNvPr id="0" name=""/>
        <dsp:cNvSpPr/>
      </dsp:nvSpPr>
      <dsp:spPr>
        <a:xfrm>
          <a:off x="4445101" y="2773824"/>
          <a:ext cx="3534050" cy="483288"/>
        </a:xfrm>
        <a:custGeom>
          <a:avLst/>
          <a:gdLst/>
          <a:ahLst/>
          <a:cxnLst/>
          <a:rect l="0" t="0" r="0" b="0"/>
          <a:pathLst>
            <a:path>
              <a:moveTo>
                <a:pt x="0" y="0"/>
              </a:moveTo>
              <a:lnTo>
                <a:pt x="0" y="241644"/>
              </a:lnTo>
              <a:lnTo>
                <a:pt x="3534050" y="241644"/>
              </a:lnTo>
              <a:lnTo>
                <a:pt x="3534050" y="483288"/>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7551FB54-BEAB-4ABE-8BD0-198EEB8B76B4}">
      <dsp:nvSpPr>
        <dsp:cNvPr id="0" name=""/>
        <dsp:cNvSpPr/>
      </dsp:nvSpPr>
      <dsp:spPr>
        <a:xfrm>
          <a:off x="7072984" y="3257112"/>
          <a:ext cx="1812333" cy="1208222"/>
        </a:xfrm>
        <a:prstGeom prst="roundRect">
          <a:avLst>
            <a:gd name="adj" fmla="val 10000"/>
          </a:avLst>
        </a:prstGeom>
        <a:solidFill>
          <a:srgbClr val="FFC619"/>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tx1"/>
              </a:solidFill>
            </a:rPr>
            <a:t>Protection</a:t>
          </a:r>
        </a:p>
      </dsp:txBody>
      <dsp:txXfrm>
        <a:off x="7108372" y="3292500"/>
        <a:ext cx="1741557" cy="113744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A5FF2-7A0A-4D78-9405-DAD102422EAB}">
      <dsp:nvSpPr>
        <dsp:cNvPr id="0" name=""/>
        <dsp:cNvSpPr/>
      </dsp:nvSpPr>
      <dsp:spPr>
        <a:xfrm>
          <a:off x="5627598" y="909581"/>
          <a:ext cx="1236585" cy="824390"/>
        </a:xfrm>
        <a:prstGeom prst="roundRect">
          <a:avLst>
            <a:gd name="adj" fmla="val 10000"/>
          </a:avLst>
        </a:prstGeom>
        <a:solidFill>
          <a:srgbClr val="6976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F1TENTH Chassis</a:t>
          </a:r>
        </a:p>
      </dsp:txBody>
      <dsp:txXfrm>
        <a:off x="5651744" y="933727"/>
        <a:ext cx="1188293" cy="776098"/>
      </dsp:txXfrm>
    </dsp:sp>
    <dsp:sp modelId="{6101E455-6051-4E2C-B68B-1030DC914FC6}">
      <dsp:nvSpPr>
        <dsp:cNvPr id="0" name=""/>
        <dsp:cNvSpPr/>
      </dsp:nvSpPr>
      <dsp:spPr>
        <a:xfrm>
          <a:off x="3834548" y="1733972"/>
          <a:ext cx="2411342" cy="329756"/>
        </a:xfrm>
        <a:custGeom>
          <a:avLst/>
          <a:gdLst/>
          <a:ahLst/>
          <a:cxnLst/>
          <a:rect l="0" t="0" r="0" b="0"/>
          <a:pathLst>
            <a:path>
              <a:moveTo>
                <a:pt x="2411342" y="0"/>
              </a:moveTo>
              <a:lnTo>
                <a:pt x="2411342" y="164878"/>
              </a:lnTo>
              <a:lnTo>
                <a:pt x="0" y="164878"/>
              </a:lnTo>
              <a:lnTo>
                <a:pt x="0" y="329756"/>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C376DE22-8BB2-4F5E-9883-0B6FF621B426}">
      <dsp:nvSpPr>
        <dsp:cNvPr id="0" name=""/>
        <dsp:cNvSpPr/>
      </dsp:nvSpPr>
      <dsp:spPr>
        <a:xfrm>
          <a:off x="3216255" y="2063728"/>
          <a:ext cx="1236585" cy="824390"/>
        </a:xfrm>
        <a:prstGeom prst="roundRect">
          <a:avLst>
            <a:gd name="adj" fmla="val 10000"/>
          </a:avLst>
        </a:prstGeom>
        <a:solidFill>
          <a:srgbClr val="F5B98F"/>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Movement</a:t>
          </a:r>
        </a:p>
      </dsp:txBody>
      <dsp:txXfrm>
        <a:off x="3240401" y="2087874"/>
        <a:ext cx="1188293" cy="776098"/>
      </dsp:txXfrm>
    </dsp:sp>
    <dsp:sp modelId="{2B52289E-91C3-4F44-929F-26DD387D1514}">
      <dsp:nvSpPr>
        <dsp:cNvPr id="0" name=""/>
        <dsp:cNvSpPr/>
      </dsp:nvSpPr>
      <dsp:spPr>
        <a:xfrm>
          <a:off x="2226987" y="2888119"/>
          <a:ext cx="1607561" cy="329756"/>
        </a:xfrm>
        <a:custGeom>
          <a:avLst/>
          <a:gdLst/>
          <a:ahLst/>
          <a:cxnLst/>
          <a:rect l="0" t="0" r="0" b="0"/>
          <a:pathLst>
            <a:path>
              <a:moveTo>
                <a:pt x="1607561" y="0"/>
              </a:moveTo>
              <a:lnTo>
                <a:pt x="1607561" y="164878"/>
              </a:lnTo>
              <a:lnTo>
                <a:pt x="0" y="164878"/>
              </a:lnTo>
              <a:lnTo>
                <a:pt x="0" y="329756"/>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59F2A1EA-EDBB-4D37-B5D6-1CE9804B1B6A}">
      <dsp:nvSpPr>
        <dsp:cNvPr id="0" name=""/>
        <dsp:cNvSpPr/>
      </dsp:nvSpPr>
      <dsp:spPr>
        <a:xfrm>
          <a:off x="1608694" y="3217875"/>
          <a:ext cx="1236585" cy="824390"/>
        </a:xfrm>
        <a:prstGeom prst="roundRect">
          <a:avLst>
            <a:gd name="adj" fmla="val 10000"/>
          </a:avLst>
        </a:prstGeom>
        <a:solidFill>
          <a:srgbClr val="F5B98F"/>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Suspension</a:t>
          </a:r>
        </a:p>
      </dsp:txBody>
      <dsp:txXfrm>
        <a:off x="1632840" y="3242021"/>
        <a:ext cx="1188293" cy="776098"/>
      </dsp:txXfrm>
    </dsp:sp>
    <dsp:sp modelId="{B7B3B88E-C0BC-4AB2-8921-CD7758DC1227}">
      <dsp:nvSpPr>
        <dsp:cNvPr id="0" name=""/>
        <dsp:cNvSpPr/>
      </dsp:nvSpPr>
      <dsp:spPr>
        <a:xfrm>
          <a:off x="618292" y="4042266"/>
          <a:ext cx="1608694" cy="342039"/>
        </a:xfrm>
        <a:custGeom>
          <a:avLst/>
          <a:gdLst/>
          <a:ahLst/>
          <a:cxnLst/>
          <a:rect l="0" t="0" r="0" b="0"/>
          <a:pathLst>
            <a:path>
              <a:moveTo>
                <a:pt x="1608694" y="0"/>
              </a:moveTo>
              <a:lnTo>
                <a:pt x="1608694" y="171019"/>
              </a:lnTo>
              <a:lnTo>
                <a:pt x="0" y="171019"/>
              </a:lnTo>
              <a:lnTo>
                <a:pt x="0" y="342039"/>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55196955-5ABC-4E6A-8792-278A6586076C}">
      <dsp:nvSpPr>
        <dsp:cNvPr id="0" name=""/>
        <dsp:cNvSpPr/>
      </dsp:nvSpPr>
      <dsp:spPr>
        <a:xfrm>
          <a:off x="0" y="4384305"/>
          <a:ext cx="1236585" cy="824390"/>
        </a:xfrm>
        <a:prstGeom prst="roundRect">
          <a:avLst>
            <a:gd name="adj" fmla="val 10000"/>
          </a:avLst>
        </a:prstGeom>
        <a:solidFill>
          <a:srgbClr val="F5B98F"/>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Limits Body Roll</a:t>
          </a:r>
        </a:p>
      </dsp:txBody>
      <dsp:txXfrm>
        <a:off x="24146" y="4408451"/>
        <a:ext cx="1188293" cy="776098"/>
      </dsp:txXfrm>
    </dsp:sp>
    <dsp:sp modelId="{BDCDACC8-194E-4400-8598-4115F001FBAE}">
      <dsp:nvSpPr>
        <dsp:cNvPr id="0" name=""/>
        <dsp:cNvSpPr/>
      </dsp:nvSpPr>
      <dsp:spPr>
        <a:xfrm>
          <a:off x="2181267" y="4042266"/>
          <a:ext cx="91440" cy="329756"/>
        </a:xfrm>
        <a:custGeom>
          <a:avLst/>
          <a:gdLst/>
          <a:ahLst/>
          <a:cxnLst/>
          <a:rect l="0" t="0" r="0" b="0"/>
          <a:pathLst>
            <a:path>
              <a:moveTo>
                <a:pt x="45720" y="0"/>
              </a:moveTo>
              <a:lnTo>
                <a:pt x="45720" y="329756"/>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FB550B1E-D4F8-45D9-AEA6-F44C49438500}">
      <dsp:nvSpPr>
        <dsp:cNvPr id="0" name=""/>
        <dsp:cNvSpPr/>
      </dsp:nvSpPr>
      <dsp:spPr>
        <a:xfrm>
          <a:off x="1608694" y="4372022"/>
          <a:ext cx="1236585" cy="824390"/>
        </a:xfrm>
        <a:prstGeom prst="roundRect">
          <a:avLst>
            <a:gd name="adj" fmla="val 10000"/>
          </a:avLst>
        </a:prstGeom>
        <a:solidFill>
          <a:srgbClr val="F5B98F"/>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Dampens Vibrations</a:t>
          </a:r>
        </a:p>
      </dsp:txBody>
      <dsp:txXfrm>
        <a:off x="1632840" y="4396168"/>
        <a:ext cx="1188293" cy="776098"/>
      </dsp:txXfrm>
    </dsp:sp>
    <dsp:sp modelId="{BCE6A996-6B9F-40D5-99D2-0E841C65B385}">
      <dsp:nvSpPr>
        <dsp:cNvPr id="0" name=""/>
        <dsp:cNvSpPr/>
      </dsp:nvSpPr>
      <dsp:spPr>
        <a:xfrm>
          <a:off x="2226987" y="4042266"/>
          <a:ext cx="1607561" cy="329756"/>
        </a:xfrm>
        <a:custGeom>
          <a:avLst/>
          <a:gdLst/>
          <a:ahLst/>
          <a:cxnLst/>
          <a:rect l="0" t="0" r="0" b="0"/>
          <a:pathLst>
            <a:path>
              <a:moveTo>
                <a:pt x="0" y="0"/>
              </a:moveTo>
              <a:lnTo>
                <a:pt x="0" y="164878"/>
              </a:lnTo>
              <a:lnTo>
                <a:pt x="1607561" y="164878"/>
              </a:lnTo>
              <a:lnTo>
                <a:pt x="1607561" y="329756"/>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450B9D5D-B427-4CC7-A2AE-76A016577E17}">
      <dsp:nvSpPr>
        <dsp:cNvPr id="0" name=""/>
        <dsp:cNvSpPr/>
      </dsp:nvSpPr>
      <dsp:spPr>
        <a:xfrm>
          <a:off x="3216255" y="4372022"/>
          <a:ext cx="1236585" cy="824390"/>
        </a:xfrm>
        <a:prstGeom prst="roundRect">
          <a:avLst>
            <a:gd name="adj" fmla="val 10000"/>
          </a:avLst>
        </a:prstGeom>
        <a:solidFill>
          <a:srgbClr val="F5B98F"/>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Clears Ground</a:t>
          </a:r>
        </a:p>
      </dsp:txBody>
      <dsp:txXfrm>
        <a:off x="3240401" y="4396168"/>
        <a:ext cx="1188293" cy="776098"/>
      </dsp:txXfrm>
    </dsp:sp>
    <dsp:sp modelId="{9433CDCA-39EF-4ADA-87C4-ADEA95722932}">
      <dsp:nvSpPr>
        <dsp:cNvPr id="0" name=""/>
        <dsp:cNvSpPr/>
      </dsp:nvSpPr>
      <dsp:spPr>
        <a:xfrm>
          <a:off x="3834548" y="2888119"/>
          <a:ext cx="1607561" cy="329756"/>
        </a:xfrm>
        <a:custGeom>
          <a:avLst/>
          <a:gdLst/>
          <a:ahLst/>
          <a:cxnLst/>
          <a:rect l="0" t="0" r="0" b="0"/>
          <a:pathLst>
            <a:path>
              <a:moveTo>
                <a:pt x="0" y="0"/>
              </a:moveTo>
              <a:lnTo>
                <a:pt x="0" y="164878"/>
              </a:lnTo>
              <a:lnTo>
                <a:pt x="1607561" y="164878"/>
              </a:lnTo>
              <a:lnTo>
                <a:pt x="1607561" y="329756"/>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207ACDC7-8C6E-468E-BD09-9D011236B422}">
      <dsp:nvSpPr>
        <dsp:cNvPr id="0" name=""/>
        <dsp:cNvSpPr/>
      </dsp:nvSpPr>
      <dsp:spPr>
        <a:xfrm>
          <a:off x="4823817" y="3217875"/>
          <a:ext cx="1236585" cy="824390"/>
        </a:xfrm>
        <a:prstGeom prst="roundRect">
          <a:avLst>
            <a:gd name="adj" fmla="val 10000"/>
          </a:avLst>
        </a:prstGeom>
        <a:solidFill>
          <a:srgbClr val="F5B98F"/>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Steering</a:t>
          </a:r>
        </a:p>
      </dsp:txBody>
      <dsp:txXfrm>
        <a:off x="4847963" y="3242021"/>
        <a:ext cx="1188293" cy="776098"/>
      </dsp:txXfrm>
    </dsp:sp>
    <dsp:sp modelId="{70CFDBCA-0E86-4B14-8BD6-EA5567FE1293}">
      <dsp:nvSpPr>
        <dsp:cNvPr id="0" name=""/>
        <dsp:cNvSpPr/>
      </dsp:nvSpPr>
      <dsp:spPr>
        <a:xfrm>
          <a:off x="5396390" y="4042266"/>
          <a:ext cx="91440" cy="329756"/>
        </a:xfrm>
        <a:custGeom>
          <a:avLst/>
          <a:gdLst/>
          <a:ahLst/>
          <a:cxnLst/>
          <a:rect l="0" t="0" r="0" b="0"/>
          <a:pathLst>
            <a:path>
              <a:moveTo>
                <a:pt x="45720" y="0"/>
              </a:moveTo>
              <a:lnTo>
                <a:pt x="45720" y="329756"/>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0611DAC9-4D4B-435D-870E-D014E6DD2038}">
      <dsp:nvSpPr>
        <dsp:cNvPr id="0" name=""/>
        <dsp:cNvSpPr/>
      </dsp:nvSpPr>
      <dsp:spPr>
        <a:xfrm>
          <a:off x="4823817" y="4372022"/>
          <a:ext cx="1236585" cy="824390"/>
        </a:xfrm>
        <a:prstGeom prst="roundRect">
          <a:avLst>
            <a:gd name="adj" fmla="val 10000"/>
          </a:avLst>
        </a:prstGeom>
        <a:solidFill>
          <a:srgbClr val="F5B98F"/>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Clears Maximum Turn Radius</a:t>
          </a:r>
        </a:p>
      </dsp:txBody>
      <dsp:txXfrm>
        <a:off x="4847963" y="4396168"/>
        <a:ext cx="1188293" cy="776098"/>
      </dsp:txXfrm>
    </dsp:sp>
    <dsp:sp modelId="{4AB8BF22-6F84-4E18-98A3-53E7DCEE7236}">
      <dsp:nvSpPr>
        <dsp:cNvPr id="0" name=""/>
        <dsp:cNvSpPr/>
      </dsp:nvSpPr>
      <dsp:spPr>
        <a:xfrm>
          <a:off x="5442110" y="1733972"/>
          <a:ext cx="803780" cy="329756"/>
        </a:xfrm>
        <a:custGeom>
          <a:avLst/>
          <a:gdLst/>
          <a:ahLst/>
          <a:cxnLst/>
          <a:rect l="0" t="0" r="0" b="0"/>
          <a:pathLst>
            <a:path>
              <a:moveTo>
                <a:pt x="803780" y="0"/>
              </a:moveTo>
              <a:lnTo>
                <a:pt x="803780" y="164878"/>
              </a:lnTo>
              <a:lnTo>
                <a:pt x="0" y="164878"/>
              </a:lnTo>
              <a:lnTo>
                <a:pt x="0" y="329756"/>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D3442736-FD17-4E2A-932F-3C73B0B1D26D}">
      <dsp:nvSpPr>
        <dsp:cNvPr id="0" name=""/>
        <dsp:cNvSpPr/>
      </dsp:nvSpPr>
      <dsp:spPr>
        <a:xfrm>
          <a:off x="4823817" y="2063728"/>
          <a:ext cx="1236585" cy="824390"/>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Structure</a:t>
          </a:r>
        </a:p>
      </dsp:txBody>
      <dsp:txXfrm>
        <a:off x="4847963" y="2087874"/>
        <a:ext cx="1188293" cy="776098"/>
      </dsp:txXfrm>
    </dsp:sp>
    <dsp:sp modelId="{70270CA9-42B0-494B-9595-1D96998997DA}">
      <dsp:nvSpPr>
        <dsp:cNvPr id="0" name=""/>
        <dsp:cNvSpPr/>
      </dsp:nvSpPr>
      <dsp:spPr>
        <a:xfrm>
          <a:off x="6245891" y="1733972"/>
          <a:ext cx="803780" cy="329756"/>
        </a:xfrm>
        <a:custGeom>
          <a:avLst/>
          <a:gdLst/>
          <a:ahLst/>
          <a:cxnLst/>
          <a:rect l="0" t="0" r="0" b="0"/>
          <a:pathLst>
            <a:path>
              <a:moveTo>
                <a:pt x="0" y="0"/>
              </a:moveTo>
              <a:lnTo>
                <a:pt x="0" y="164878"/>
              </a:lnTo>
              <a:lnTo>
                <a:pt x="803780" y="164878"/>
              </a:lnTo>
              <a:lnTo>
                <a:pt x="803780" y="329756"/>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0EF0A23C-2E02-4603-8D02-9A8EAC62F168}">
      <dsp:nvSpPr>
        <dsp:cNvPr id="0" name=""/>
        <dsp:cNvSpPr/>
      </dsp:nvSpPr>
      <dsp:spPr>
        <a:xfrm>
          <a:off x="6431379" y="2063728"/>
          <a:ext cx="1236585" cy="824390"/>
        </a:xfrm>
        <a:prstGeom prst="roundRect">
          <a:avLst>
            <a:gd name="adj" fmla="val 10000"/>
          </a:avLst>
        </a:prstGeom>
        <a:solidFill>
          <a:srgbClr val="658E4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Utilization</a:t>
          </a:r>
        </a:p>
      </dsp:txBody>
      <dsp:txXfrm>
        <a:off x="6455525" y="2087874"/>
        <a:ext cx="1188293" cy="776098"/>
      </dsp:txXfrm>
    </dsp:sp>
    <dsp:sp modelId="{F15F3483-D04F-4758-984A-5A4BE6B10BC0}">
      <dsp:nvSpPr>
        <dsp:cNvPr id="0" name=""/>
        <dsp:cNvSpPr/>
      </dsp:nvSpPr>
      <dsp:spPr>
        <a:xfrm>
          <a:off x="6245891" y="1733972"/>
          <a:ext cx="2411342" cy="329756"/>
        </a:xfrm>
        <a:custGeom>
          <a:avLst/>
          <a:gdLst/>
          <a:ahLst/>
          <a:cxnLst/>
          <a:rect l="0" t="0" r="0" b="0"/>
          <a:pathLst>
            <a:path>
              <a:moveTo>
                <a:pt x="0" y="0"/>
              </a:moveTo>
              <a:lnTo>
                <a:pt x="0" y="164878"/>
              </a:lnTo>
              <a:lnTo>
                <a:pt x="2411342" y="164878"/>
              </a:lnTo>
              <a:lnTo>
                <a:pt x="2411342" y="329756"/>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85FC4036-22AD-4DEE-83F6-DCE9CBABB06A}">
      <dsp:nvSpPr>
        <dsp:cNvPr id="0" name=""/>
        <dsp:cNvSpPr/>
      </dsp:nvSpPr>
      <dsp:spPr>
        <a:xfrm>
          <a:off x="8038940" y="2063728"/>
          <a:ext cx="1236585" cy="824390"/>
        </a:xfrm>
        <a:prstGeom prst="roundRect">
          <a:avLst>
            <a:gd name="adj" fmla="val 10000"/>
          </a:avLst>
        </a:prstGeom>
        <a:solidFill>
          <a:srgbClr val="FFC61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Protection</a:t>
          </a:r>
        </a:p>
      </dsp:txBody>
      <dsp:txXfrm>
        <a:off x="8063086" y="2087874"/>
        <a:ext cx="1188293" cy="77609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A5FF2-7A0A-4D78-9405-DAD102422EAB}">
      <dsp:nvSpPr>
        <dsp:cNvPr id="0" name=""/>
        <dsp:cNvSpPr/>
      </dsp:nvSpPr>
      <dsp:spPr>
        <a:xfrm>
          <a:off x="5618672" y="1540715"/>
          <a:ext cx="823201" cy="548801"/>
        </a:xfrm>
        <a:prstGeom prst="roundRect">
          <a:avLst>
            <a:gd name="adj" fmla="val 10000"/>
          </a:avLst>
        </a:prstGeom>
        <a:solidFill>
          <a:srgbClr val="697688"/>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solidFill>
                <a:schemeClr val="bg1"/>
              </a:solidFill>
            </a:rPr>
            <a:t>F1TENTH Chassis</a:t>
          </a:r>
        </a:p>
      </dsp:txBody>
      <dsp:txXfrm>
        <a:off x="5634746" y="1556789"/>
        <a:ext cx="791053" cy="516653"/>
      </dsp:txXfrm>
    </dsp:sp>
    <dsp:sp modelId="{6101E455-6051-4E2C-B68B-1030DC914FC6}">
      <dsp:nvSpPr>
        <dsp:cNvPr id="0" name=""/>
        <dsp:cNvSpPr/>
      </dsp:nvSpPr>
      <dsp:spPr>
        <a:xfrm>
          <a:off x="4425029" y="2089516"/>
          <a:ext cx="1605243" cy="219520"/>
        </a:xfrm>
        <a:custGeom>
          <a:avLst/>
          <a:gdLst/>
          <a:ahLst/>
          <a:cxnLst/>
          <a:rect l="0" t="0" r="0" b="0"/>
          <a:pathLst>
            <a:path>
              <a:moveTo>
                <a:pt x="1605243" y="0"/>
              </a:moveTo>
              <a:lnTo>
                <a:pt x="1605243" y="109760"/>
              </a:lnTo>
              <a:lnTo>
                <a:pt x="0" y="109760"/>
              </a:lnTo>
              <a:lnTo>
                <a:pt x="0" y="219520"/>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C376DE22-8BB2-4F5E-9883-0B6FF621B426}">
      <dsp:nvSpPr>
        <dsp:cNvPr id="0" name=""/>
        <dsp:cNvSpPr/>
      </dsp:nvSpPr>
      <dsp:spPr>
        <a:xfrm>
          <a:off x="4013428" y="2309037"/>
          <a:ext cx="823201" cy="548801"/>
        </a:xfrm>
        <a:prstGeom prst="roundRect">
          <a:avLst>
            <a:gd name="adj" fmla="val 10000"/>
          </a:avLst>
        </a:prstGeom>
        <a:solidFill>
          <a:srgbClr val="F5B98F"/>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solidFill>
                <a:schemeClr val="bg1"/>
              </a:solidFill>
            </a:rPr>
            <a:t>Movement</a:t>
          </a:r>
        </a:p>
      </dsp:txBody>
      <dsp:txXfrm>
        <a:off x="4029502" y="2325111"/>
        <a:ext cx="791053" cy="516653"/>
      </dsp:txXfrm>
    </dsp:sp>
    <dsp:sp modelId="{4AB8BF22-6F84-4E18-98A3-53E7DCEE7236}">
      <dsp:nvSpPr>
        <dsp:cNvPr id="0" name=""/>
        <dsp:cNvSpPr/>
      </dsp:nvSpPr>
      <dsp:spPr>
        <a:xfrm>
          <a:off x="5495192" y="2089516"/>
          <a:ext cx="535081" cy="219520"/>
        </a:xfrm>
        <a:custGeom>
          <a:avLst/>
          <a:gdLst/>
          <a:ahLst/>
          <a:cxnLst/>
          <a:rect l="0" t="0" r="0" b="0"/>
          <a:pathLst>
            <a:path>
              <a:moveTo>
                <a:pt x="535081" y="0"/>
              </a:moveTo>
              <a:lnTo>
                <a:pt x="535081" y="109760"/>
              </a:lnTo>
              <a:lnTo>
                <a:pt x="0" y="109760"/>
              </a:lnTo>
              <a:lnTo>
                <a:pt x="0" y="219520"/>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D3442736-FD17-4E2A-932F-3C73B0B1D26D}">
      <dsp:nvSpPr>
        <dsp:cNvPr id="0" name=""/>
        <dsp:cNvSpPr/>
      </dsp:nvSpPr>
      <dsp:spPr>
        <a:xfrm>
          <a:off x="5083591" y="2309037"/>
          <a:ext cx="823201" cy="5488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solidFill>
                <a:schemeClr val="tx1"/>
              </a:solidFill>
            </a:rPr>
            <a:t>Structure</a:t>
          </a:r>
        </a:p>
      </dsp:txBody>
      <dsp:txXfrm>
        <a:off x="5099665" y="2325111"/>
        <a:ext cx="791053" cy="516653"/>
      </dsp:txXfrm>
    </dsp:sp>
    <dsp:sp modelId="{AFA2FDAC-B829-489D-A8B2-AD98AE7179DD}">
      <dsp:nvSpPr>
        <dsp:cNvPr id="0" name=""/>
        <dsp:cNvSpPr/>
      </dsp:nvSpPr>
      <dsp:spPr>
        <a:xfrm>
          <a:off x="1482082" y="2857838"/>
          <a:ext cx="4013109" cy="219520"/>
        </a:xfrm>
        <a:custGeom>
          <a:avLst/>
          <a:gdLst/>
          <a:ahLst/>
          <a:cxnLst/>
          <a:rect l="0" t="0" r="0" b="0"/>
          <a:pathLst>
            <a:path>
              <a:moveTo>
                <a:pt x="4013109" y="0"/>
              </a:moveTo>
              <a:lnTo>
                <a:pt x="4013109" y="109760"/>
              </a:lnTo>
              <a:lnTo>
                <a:pt x="0" y="109760"/>
              </a:lnTo>
              <a:lnTo>
                <a:pt x="0" y="21952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EE194001-EDA3-4678-9FF7-C7E4DBD698EA}">
      <dsp:nvSpPr>
        <dsp:cNvPr id="0" name=""/>
        <dsp:cNvSpPr/>
      </dsp:nvSpPr>
      <dsp:spPr>
        <a:xfrm>
          <a:off x="1070481" y="3077359"/>
          <a:ext cx="823201" cy="5488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solidFill>
                <a:schemeClr val="tx1"/>
              </a:solidFill>
            </a:rPr>
            <a:t>Compact</a:t>
          </a:r>
        </a:p>
      </dsp:txBody>
      <dsp:txXfrm>
        <a:off x="1086555" y="3093433"/>
        <a:ext cx="791053" cy="516653"/>
      </dsp:txXfrm>
    </dsp:sp>
    <dsp:sp modelId="{2E17712E-8064-4B18-9F4B-BC0CC977BEB7}">
      <dsp:nvSpPr>
        <dsp:cNvPr id="0" name=""/>
        <dsp:cNvSpPr/>
      </dsp:nvSpPr>
      <dsp:spPr>
        <a:xfrm>
          <a:off x="411920" y="3626160"/>
          <a:ext cx="1070162" cy="219520"/>
        </a:xfrm>
        <a:custGeom>
          <a:avLst/>
          <a:gdLst/>
          <a:ahLst/>
          <a:cxnLst/>
          <a:rect l="0" t="0" r="0" b="0"/>
          <a:pathLst>
            <a:path>
              <a:moveTo>
                <a:pt x="1070162" y="0"/>
              </a:moveTo>
              <a:lnTo>
                <a:pt x="1070162" y="109760"/>
              </a:lnTo>
              <a:lnTo>
                <a:pt x="0" y="109760"/>
              </a:lnTo>
              <a:lnTo>
                <a:pt x="0" y="21952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6C0A893F-B24A-4C4C-87FD-92FFD66AE14C}">
      <dsp:nvSpPr>
        <dsp:cNvPr id="0" name=""/>
        <dsp:cNvSpPr/>
      </dsp:nvSpPr>
      <dsp:spPr>
        <a:xfrm>
          <a:off x="319" y="3845681"/>
          <a:ext cx="823201" cy="5488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i="0" kern="1200">
              <a:solidFill>
                <a:schemeClr val="tx1"/>
              </a:solidFill>
            </a:rPr>
            <a:t>Conceals Secondary Components</a:t>
          </a:r>
        </a:p>
      </dsp:txBody>
      <dsp:txXfrm>
        <a:off x="16393" y="3861755"/>
        <a:ext cx="791053" cy="516653"/>
      </dsp:txXfrm>
    </dsp:sp>
    <dsp:sp modelId="{97A30795-B365-4B84-A61B-0E2D12B31B6D}">
      <dsp:nvSpPr>
        <dsp:cNvPr id="0" name=""/>
        <dsp:cNvSpPr/>
      </dsp:nvSpPr>
      <dsp:spPr>
        <a:xfrm>
          <a:off x="366200" y="4394482"/>
          <a:ext cx="91440" cy="219520"/>
        </a:xfrm>
        <a:custGeom>
          <a:avLst/>
          <a:gdLst/>
          <a:ahLst/>
          <a:cxnLst/>
          <a:rect l="0" t="0" r="0" b="0"/>
          <a:pathLst>
            <a:path>
              <a:moveTo>
                <a:pt x="45720" y="0"/>
              </a:moveTo>
              <a:lnTo>
                <a:pt x="45720" y="21952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8682FF96-827C-44A4-84EC-5E3039644C3D}">
      <dsp:nvSpPr>
        <dsp:cNvPr id="0" name=""/>
        <dsp:cNvSpPr/>
      </dsp:nvSpPr>
      <dsp:spPr>
        <a:xfrm>
          <a:off x="319" y="4614003"/>
          <a:ext cx="823201" cy="5488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i="0" kern="1200">
              <a:solidFill>
                <a:schemeClr val="tx1"/>
              </a:solidFill>
            </a:rPr>
            <a:t>Contains Cables</a:t>
          </a:r>
        </a:p>
      </dsp:txBody>
      <dsp:txXfrm>
        <a:off x="16393" y="4630077"/>
        <a:ext cx="791053" cy="516653"/>
      </dsp:txXfrm>
    </dsp:sp>
    <dsp:sp modelId="{D7B5D8FD-0402-41BD-AA6A-66127C474071}">
      <dsp:nvSpPr>
        <dsp:cNvPr id="0" name=""/>
        <dsp:cNvSpPr/>
      </dsp:nvSpPr>
      <dsp:spPr>
        <a:xfrm>
          <a:off x="1436362" y="3626160"/>
          <a:ext cx="91440" cy="219520"/>
        </a:xfrm>
        <a:custGeom>
          <a:avLst/>
          <a:gdLst/>
          <a:ahLst/>
          <a:cxnLst/>
          <a:rect l="0" t="0" r="0" b="0"/>
          <a:pathLst>
            <a:path>
              <a:moveTo>
                <a:pt x="45720" y="0"/>
              </a:moveTo>
              <a:lnTo>
                <a:pt x="45720" y="21952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5C5F0969-ECEE-485B-A806-6C96C0F75AD4}">
      <dsp:nvSpPr>
        <dsp:cNvPr id="0" name=""/>
        <dsp:cNvSpPr/>
      </dsp:nvSpPr>
      <dsp:spPr>
        <a:xfrm>
          <a:off x="1070481" y="3845681"/>
          <a:ext cx="823201" cy="5488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solidFill>
                <a:schemeClr val="tx1"/>
              </a:solidFill>
            </a:rPr>
            <a:t>Utilizes Free Space</a:t>
          </a:r>
        </a:p>
      </dsp:txBody>
      <dsp:txXfrm>
        <a:off x="1086555" y="3861755"/>
        <a:ext cx="791053" cy="516653"/>
      </dsp:txXfrm>
    </dsp:sp>
    <dsp:sp modelId="{0295A283-3449-4362-A1F7-2D61D6ACE0D2}">
      <dsp:nvSpPr>
        <dsp:cNvPr id="0" name=""/>
        <dsp:cNvSpPr/>
      </dsp:nvSpPr>
      <dsp:spPr>
        <a:xfrm>
          <a:off x="1482082" y="3626160"/>
          <a:ext cx="1070162" cy="219520"/>
        </a:xfrm>
        <a:custGeom>
          <a:avLst/>
          <a:gdLst/>
          <a:ahLst/>
          <a:cxnLst/>
          <a:rect l="0" t="0" r="0" b="0"/>
          <a:pathLst>
            <a:path>
              <a:moveTo>
                <a:pt x="0" y="0"/>
              </a:moveTo>
              <a:lnTo>
                <a:pt x="0" y="109760"/>
              </a:lnTo>
              <a:lnTo>
                <a:pt x="1070162" y="109760"/>
              </a:lnTo>
              <a:lnTo>
                <a:pt x="1070162" y="21952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6420E68A-E49E-4EC9-9CA6-EF3006E4B970}">
      <dsp:nvSpPr>
        <dsp:cNvPr id="0" name=""/>
        <dsp:cNvSpPr/>
      </dsp:nvSpPr>
      <dsp:spPr>
        <a:xfrm>
          <a:off x="2140644" y="3845681"/>
          <a:ext cx="823201" cy="5488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solidFill>
                <a:schemeClr val="tx1"/>
              </a:solidFill>
            </a:rPr>
            <a:t>Limits Length, Width, and Height</a:t>
          </a:r>
        </a:p>
      </dsp:txBody>
      <dsp:txXfrm>
        <a:off x="2156718" y="3861755"/>
        <a:ext cx="791053" cy="516653"/>
      </dsp:txXfrm>
    </dsp:sp>
    <dsp:sp modelId="{965DF014-5C03-4DDD-BC15-D084EAB6AF7D}">
      <dsp:nvSpPr>
        <dsp:cNvPr id="0" name=""/>
        <dsp:cNvSpPr/>
      </dsp:nvSpPr>
      <dsp:spPr>
        <a:xfrm>
          <a:off x="4157488" y="2857838"/>
          <a:ext cx="1337703" cy="219520"/>
        </a:xfrm>
        <a:custGeom>
          <a:avLst/>
          <a:gdLst/>
          <a:ahLst/>
          <a:cxnLst/>
          <a:rect l="0" t="0" r="0" b="0"/>
          <a:pathLst>
            <a:path>
              <a:moveTo>
                <a:pt x="1337703" y="0"/>
              </a:moveTo>
              <a:lnTo>
                <a:pt x="1337703" y="109760"/>
              </a:lnTo>
              <a:lnTo>
                <a:pt x="0" y="109760"/>
              </a:lnTo>
              <a:lnTo>
                <a:pt x="0" y="21952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8CC81F3F-0824-4130-941F-158D4C8109D9}">
      <dsp:nvSpPr>
        <dsp:cNvPr id="0" name=""/>
        <dsp:cNvSpPr/>
      </dsp:nvSpPr>
      <dsp:spPr>
        <a:xfrm>
          <a:off x="3745887" y="3077359"/>
          <a:ext cx="823201" cy="5488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solidFill>
                <a:schemeClr val="tx1"/>
              </a:solidFill>
            </a:rPr>
            <a:t>Aerodynamic</a:t>
          </a:r>
        </a:p>
      </dsp:txBody>
      <dsp:txXfrm>
        <a:off x="3761961" y="3093433"/>
        <a:ext cx="791053" cy="516653"/>
      </dsp:txXfrm>
    </dsp:sp>
    <dsp:sp modelId="{02249C75-A640-4B39-8F58-8060017FDF2D}">
      <dsp:nvSpPr>
        <dsp:cNvPr id="0" name=""/>
        <dsp:cNvSpPr/>
      </dsp:nvSpPr>
      <dsp:spPr>
        <a:xfrm>
          <a:off x="3622407" y="3626160"/>
          <a:ext cx="535081" cy="219520"/>
        </a:xfrm>
        <a:custGeom>
          <a:avLst/>
          <a:gdLst/>
          <a:ahLst/>
          <a:cxnLst/>
          <a:rect l="0" t="0" r="0" b="0"/>
          <a:pathLst>
            <a:path>
              <a:moveTo>
                <a:pt x="535081" y="0"/>
              </a:moveTo>
              <a:lnTo>
                <a:pt x="535081" y="109760"/>
              </a:lnTo>
              <a:lnTo>
                <a:pt x="0" y="109760"/>
              </a:lnTo>
              <a:lnTo>
                <a:pt x="0" y="21952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0492D981-C26A-4567-A38C-926029F45142}">
      <dsp:nvSpPr>
        <dsp:cNvPr id="0" name=""/>
        <dsp:cNvSpPr/>
      </dsp:nvSpPr>
      <dsp:spPr>
        <a:xfrm>
          <a:off x="3210806" y="3845681"/>
          <a:ext cx="823201" cy="5488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solidFill>
                <a:schemeClr val="tx1"/>
              </a:solidFill>
            </a:rPr>
            <a:t>Influences Fluid about Body</a:t>
          </a:r>
        </a:p>
      </dsp:txBody>
      <dsp:txXfrm>
        <a:off x="3226880" y="3861755"/>
        <a:ext cx="791053" cy="516653"/>
      </dsp:txXfrm>
    </dsp:sp>
    <dsp:sp modelId="{56627ABA-DB72-47F8-8CA5-061331C67992}">
      <dsp:nvSpPr>
        <dsp:cNvPr id="0" name=""/>
        <dsp:cNvSpPr/>
      </dsp:nvSpPr>
      <dsp:spPr>
        <a:xfrm>
          <a:off x="4157488" y="3626160"/>
          <a:ext cx="535081" cy="219520"/>
        </a:xfrm>
        <a:custGeom>
          <a:avLst/>
          <a:gdLst/>
          <a:ahLst/>
          <a:cxnLst/>
          <a:rect l="0" t="0" r="0" b="0"/>
          <a:pathLst>
            <a:path>
              <a:moveTo>
                <a:pt x="0" y="0"/>
              </a:moveTo>
              <a:lnTo>
                <a:pt x="0" y="109760"/>
              </a:lnTo>
              <a:lnTo>
                <a:pt x="535081" y="109760"/>
              </a:lnTo>
              <a:lnTo>
                <a:pt x="535081" y="21952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1C5901EC-6ABD-49C5-807B-3357E6665162}">
      <dsp:nvSpPr>
        <dsp:cNvPr id="0" name=""/>
        <dsp:cNvSpPr/>
      </dsp:nvSpPr>
      <dsp:spPr>
        <a:xfrm>
          <a:off x="4280969" y="3845681"/>
          <a:ext cx="823201" cy="5488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solidFill>
                <a:schemeClr val="tx1"/>
              </a:solidFill>
            </a:rPr>
            <a:t>Generates Downforce</a:t>
          </a:r>
        </a:p>
      </dsp:txBody>
      <dsp:txXfrm>
        <a:off x="4297043" y="3861755"/>
        <a:ext cx="791053" cy="516653"/>
      </dsp:txXfrm>
    </dsp:sp>
    <dsp:sp modelId="{33EA7B44-0F54-4B92-B594-444B2850B349}">
      <dsp:nvSpPr>
        <dsp:cNvPr id="0" name=""/>
        <dsp:cNvSpPr/>
      </dsp:nvSpPr>
      <dsp:spPr>
        <a:xfrm>
          <a:off x="5495192" y="2857838"/>
          <a:ext cx="802621" cy="219520"/>
        </a:xfrm>
        <a:custGeom>
          <a:avLst/>
          <a:gdLst/>
          <a:ahLst/>
          <a:cxnLst/>
          <a:rect l="0" t="0" r="0" b="0"/>
          <a:pathLst>
            <a:path>
              <a:moveTo>
                <a:pt x="0" y="0"/>
              </a:moveTo>
              <a:lnTo>
                <a:pt x="0" y="109760"/>
              </a:lnTo>
              <a:lnTo>
                <a:pt x="802621" y="109760"/>
              </a:lnTo>
              <a:lnTo>
                <a:pt x="802621" y="21952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A72CB1D9-4B2A-4FA2-A4AD-3B72436CACF4}">
      <dsp:nvSpPr>
        <dsp:cNvPr id="0" name=""/>
        <dsp:cNvSpPr/>
      </dsp:nvSpPr>
      <dsp:spPr>
        <a:xfrm>
          <a:off x="5886213" y="3077359"/>
          <a:ext cx="823201" cy="5488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solidFill>
                <a:schemeClr val="tx1"/>
              </a:solidFill>
            </a:rPr>
            <a:t>Material</a:t>
          </a:r>
        </a:p>
      </dsp:txBody>
      <dsp:txXfrm>
        <a:off x="5902287" y="3093433"/>
        <a:ext cx="791053" cy="516653"/>
      </dsp:txXfrm>
    </dsp:sp>
    <dsp:sp modelId="{90625C74-3EFB-4330-90DE-F696E5A09E40}">
      <dsp:nvSpPr>
        <dsp:cNvPr id="0" name=""/>
        <dsp:cNvSpPr/>
      </dsp:nvSpPr>
      <dsp:spPr>
        <a:xfrm>
          <a:off x="5762732" y="3626160"/>
          <a:ext cx="535081" cy="219520"/>
        </a:xfrm>
        <a:custGeom>
          <a:avLst/>
          <a:gdLst/>
          <a:ahLst/>
          <a:cxnLst/>
          <a:rect l="0" t="0" r="0" b="0"/>
          <a:pathLst>
            <a:path>
              <a:moveTo>
                <a:pt x="535081" y="0"/>
              </a:moveTo>
              <a:lnTo>
                <a:pt x="535081" y="109760"/>
              </a:lnTo>
              <a:lnTo>
                <a:pt x="0" y="109760"/>
              </a:lnTo>
              <a:lnTo>
                <a:pt x="0" y="21952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B1766FED-F865-4CC3-A69F-A09DF28DF66C}">
      <dsp:nvSpPr>
        <dsp:cNvPr id="0" name=""/>
        <dsp:cNvSpPr/>
      </dsp:nvSpPr>
      <dsp:spPr>
        <a:xfrm>
          <a:off x="5351131" y="3845681"/>
          <a:ext cx="823201" cy="5488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solidFill>
                <a:schemeClr val="tx1"/>
              </a:solidFill>
            </a:rPr>
            <a:t>Supports Weight of Components</a:t>
          </a:r>
        </a:p>
      </dsp:txBody>
      <dsp:txXfrm>
        <a:off x="5367205" y="3861755"/>
        <a:ext cx="791053" cy="516653"/>
      </dsp:txXfrm>
    </dsp:sp>
    <dsp:sp modelId="{BB18D3C8-1393-4D1B-95E0-5713ED75EBA0}">
      <dsp:nvSpPr>
        <dsp:cNvPr id="0" name=""/>
        <dsp:cNvSpPr/>
      </dsp:nvSpPr>
      <dsp:spPr>
        <a:xfrm>
          <a:off x="6297814" y="3626160"/>
          <a:ext cx="535081" cy="219520"/>
        </a:xfrm>
        <a:custGeom>
          <a:avLst/>
          <a:gdLst/>
          <a:ahLst/>
          <a:cxnLst/>
          <a:rect l="0" t="0" r="0" b="0"/>
          <a:pathLst>
            <a:path>
              <a:moveTo>
                <a:pt x="0" y="0"/>
              </a:moveTo>
              <a:lnTo>
                <a:pt x="0" y="109760"/>
              </a:lnTo>
              <a:lnTo>
                <a:pt x="535081" y="109760"/>
              </a:lnTo>
              <a:lnTo>
                <a:pt x="535081" y="21952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5ACD8639-C869-4D0D-9F85-6D6A4ED92DED}">
      <dsp:nvSpPr>
        <dsp:cNvPr id="0" name=""/>
        <dsp:cNvSpPr/>
      </dsp:nvSpPr>
      <dsp:spPr>
        <a:xfrm>
          <a:off x="6421294" y="3845681"/>
          <a:ext cx="823201" cy="5488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solidFill>
                <a:schemeClr val="tx1"/>
              </a:solidFill>
            </a:rPr>
            <a:t>Withstands Forces form Crashes</a:t>
          </a:r>
        </a:p>
      </dsp:txBody>
      <dsp:txXfrm>
        <a:off x="6437368" y="3861755"/>
        <a:ext cx="791053" cy="516653"/>
      </dsp:txXfrm>
    </dsp:sp>
    <dsp:sp modelId="{3CEFFC28-9D10-4C42-9615-EAEF57621890}">
      <dsp:nvSpPr>
        <dsp:cNvPr id="0" name=""/>
        <dsp:cNvSpPr/>
      </dsp:nvSpPr>
      <dsp:spPr>
        <a:xfrm>
          <a:off x="5495192" y="2857838"/>
          <a:ext cx="2407865" cy="219520"/>
        </a:xfrm>
        <a:custGeom>
          <a:avLst/>
          <a:gdLst/>
          <a:ahLst/>
          <a:cxnLst/>
          <a:rect l="0" t="0" r="0" b="0"/>
          <a:pathLst>
            <a:path>
              <a:moveTo>
                <a:pt x="0" y="0"/>
              </a:moveTo>
              <a:lnTo>
                <a:pt x="0" y="109760"/>
              </a:lnTo>
              <a:lnTo>
                <a:pt x="2407865" y="109760"/>
              </a:lnTo>
              <a:lnTo>
                <a:pt x="2407865" y="21952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0A0646F8-9237-4D43-B5ED-940D75074B13}">
      <dsp:nvSpPr>
        <dsp:cNvPr id="0" name=""/>
        <dsp:cNvSpPr/>
      </dsp:nvSpPr>
      <dsp:spPr>
        <a:xfrm>
          <a:off x="7491456" y="3077359"/>
          <a:ext cx="823201" cy="5488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solidFill>
                <a:schemeClr val="tx1"/>
              </a:solidFill>
            </a:rPr>
            <a:t>Vibration</a:t>
          </a:r>
        </a:p>
      </dsp:txBody>
      <dsp:txXfrm>
        <a:off x="7507530" y="3093433"/>
        <a:ext cx="791053" cy="516653"/>
      </dsp:txXfrm>
    </dsp:sp>
    <dsp:sp modelId="{8C646751-2DE8-40F0-9A17-342E4C1FA65E}">
      <dsp:nvSpPr>
        <dsp:cNvPr id="0" name=""/>
        <dsp:cNvSpPr/>
      </dsp:nvSpPr>
      <dsp:spPr>
        <a:xfrm>
          <a:off x="7857337" y="3626160"/>
          <a:ext cx="91440" cy="219520"/>
        </a:xfrm>
        <a:custGeom>
          <a:avLst/>
          <a:gdLst/>
          <a:ahLst/>
          <a:cxnLst/>
          <a:rect l="0" t="0" r="0" b="0"/>
          <a:pathLst>
            <a:path>
              <a:moveTo>
                <a:pt x="45720" y="0"/>
              </a:moveTo>
              <a:lnTo>
                <a:pt x="45720" y="21952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CC8F9452-3C91-4CB9-B183-753B5ACCB323}">
      <dsp:nvSpPr>
        <dsp:cNvPr id="0" name=""/>
        <dsp:cNvSpPr/>
      </dsp:nvSpPr>
      <dsp:spPr>
        <a:xfrm>
          <a:off x="7491456" y="3845681"/>
          <a:ext cx="823201" cy="5488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solidFill>
                <a:schemeClr val="tx1"/>
              </a:solidFill>
            </a:rPr>
            <a:t>Dampens Component Vibrations</a:t>
          </a:r>
        </a:p>
      </dsp:txBody>
      <dsp:txXfrm>
        <a:off x="7507530" y="3861755"/>
        <a:ext cx="791053" cy="516653"/>
      </dsp:txXfrm>
    </dsp:sp>
    <dsp:sp modelId="{53211F66-FF73-4746-956C-E8F2ED834FE3}">
      <dsp:nvSpPr>
        <dsp:cNvPr id="0" name=""/>
        <dsp:cNvSpPr/>
      </dsp:nvSpPr>
      <dsp:spPr>
        <a:xfrm>
          <a:off x="5495192" y="2857838"/>
          <a:ext cx="4013109" cy="219520"/>
        </a:xfrm>
        <a:custGeom>
          <a:avLst/>
          <a:gdLst/>
          <a:ahLst/>
          <a:cxnLst/>
          <a:rect l="0" t="0" r="0" b="0"/>
          <a:pathLst>
            <a:path>
              <a:moveTo>
                <a:pt x="0" y="0"/>
              </a:moveTo>
              <a:lnTo>
                <a:pt x="0" y="109760"/>
              </a:lnTo>
              <a:lnTo>
                <a:pt x="4013109" y="109760"/>
              </a:lnTo>
              <a:lnTo>
                <a:pt x="4013109" y="21952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DC507484-D214-47D9-9D7F-9B91BAAA4767}">
      <dsp:nvSpPr>
        <dsp:cNvPr id="0" name=""/>
        <dsp:cNvSpPr/>
      </dsp:nvSpPr>
      <dsp:spPr>
        <a:xfrm>
          <a:off x="9096700" y="3077359"/>
          <a:ext cx="823201" cy="5488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solidFill>
                <a:schemeClr val="tx1"/>
              </a:solidFill>
            </a:rPr>
            <a:t>Fixed</a:t>
          </a:r>
        </a:p>
      </dsp:txBody>
      <dsp:txXfrm>
        <a:off x="9112774" y="3093433"/>
        <a:ext cx="791053" cy="516653"/>
      </dsp:txXfrm>
    </dsp:sp>
    <dsp:sp modelId="{7921D61C-312F-428C-A67F-4E082B0A651A}">
      <dsp:nvSpPr>
        <dsp:cNvPr id="0" name=""/>
        <dsp:cNvSpPr/>
      </dsp:nvSpPr>
      <dsp:spPr>
        <a:xfrm>
          <a:off x="8973220" y="3626160"/>
          <a:ext cx="535081" cy="219520"/>
        </a:xfrm>
        <a:custGeom>
          <a:avLst/>
          <a:gdLst/>
          <a:ahLst/>
          <a:cxnLst/>
          <a:rect l="0" t="0" r="0" b="0"/>
          <a:pathLst>
            <a:path>
              <a:moveTo>
                <a:pt x="535081" y="0"/>
              </a:moveTo>
              <a:lnTo>
                <a:pt x="535081" y="109760"/>
              </a:lnTo>
              <a:lnTo>
                <a:pt x="0" y="109760"/>
              </a:lnTo>
              <a:lnTo>
                <a:pt x="0" y="21952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837B7739-774A-4F77-9BD3-026CD22E8E85}">
      <dsp:nvSpPr>
        <dsp:cNvPr id="0" name=""/>
        <dsp:cNvSpPr/>
      </dsp:nvSpPr>
      <dsp:spPr>
        <a:xfrm>
          <a:off x="8561619" y="3845681"/>
          <a:ext cx="823201" cy="5488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solidFill>
                <a:schemeClr val="tx1"/>
              </a:solidFill>
            </a:rPr>
            <a:t>Fixes Components to Chassis</a:t>
          </a:r>
        </a:p>
      </dsp:txBody>
      <dsp:txXfrm>
        <a:off x="8577693" y="3861755"/>
        <a:ext cx="791053" cy="516653"/>
      </dsp:txXfrm>
    </dsp:sp>
    <dsp:sp modelId="{85984BEE-9FD0-443B-98E6-86633AE8A21B}">
      <dsp:nvSpPr>
        <dsp:cNvPr id="0" name=""/>
        <dsp:cNvSpPr/>
      </dsp:nvSpPr>
      <dsp:spPr>
        <a:xfrm>
          <a:off x="9508301" y="3626160"/>
          <a:ext cx="535081" cy="219520"/>
        </a:xfrm>
        <a:custGeom>
          <a:avLst/>
          <a:gdLst/>
          <a:ahLst/>
          <a:cxnLst/>
          <a:rect l="0" t="0" r="0" b="0"/>
          <a:pathLst>
            <a:path>
              <a:moveTo>
                <a:pt x="0" y="0"/>
              </a:moveTo>
              <a:lnTo>
                <a:pt x="0" y="109760"/>
              </a:lnTo>
              <a:lnTo>
                <a:pt x="535081" y="109760"/>
              </a:lnTo>
              <a:lnTo>
                <a:pt x="535081" y="21952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D4A743DA-C158-4509-91CD-7EBB45E699F6}">
      <dsp:nvSpPr>
        <dsp:cNvPr id="0" name=""/>
        <dsp:cNvSpPr/>
      </dsp:nvSpPr>
      <dsp:spPr>
        <a:xfrm>
          <a:off x="9631781" y="3845681"/>
          <a:ext cx="823201" cy="5488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solidFill>
                <a:schemeClr val="tx1"/>
              </a:solidFill>
            </a:rPr>
            <a:t>Allows for Rotation about All Axes</a:t>
          </a:r>
        </a:p>
      </dsp:txBody>
      <dsp:txXfrm>
        <a:off x="9647855" y="3861755"/>
        <a:ext cx="791053" cy="516653"/>
      </dsp:txXfrm>
    </dsp:sp>
    <dsp:sp modelId="{70270CA9-42B0-494B-9595-1D96998997DA}">
      <dsp:nvSpPr>
        <dsp:cNvPr id="0" name=""/>
        <dsp:cNvSpPr/>
      </dsp:nvSpPr>
      <dsp:spPr>
        <a:xfrm>
          <a:off x="6030273" y="2089516"/>
          <a:ext cx="535081" cy="219520"/>
        </a:xfrm>
        <a:custGeom>
          <a:avLst/>
          <a:gdLst/>
          <a:ahLst/>
          <a:cxnLst/>
          <a:rect l="0" t="0" r="0" b="0"/>
          <a:pathLst>
            <a:path>
              <a:moveTo>
                <a:pt x="0" y="0"/>
              </a:moveTo>
              <a:lnTo>
                <a:pt x="0" y="109760"/>
              </a:lnTo>
              <a:lnTo>
                <a:pt x="535081" y="109760"/>
              </a:lnTo>
              <a:lnTo>
                <a:pt x="535081" y="219520"/>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0EF0A23C-2E02-4603-8D02-9A8EAC62F168}">
      <dsp:nvSpPr>
        <dsp:cNvPr id="0" name=""/>
        <dsp:cNvSpPr/>
      </dsp:nvSpPr>
      <dsp:spPr>
        <a:xfrm>
          <a:off x="6153753" y="2309037"/>
          <a:ext cx="823201" cy="548801"/>
        </a:xfrm>
        <a:prstGeom prst="roundRect">
          <a:avLst>
            <a:gd name="adj" fmla="val 10000"/>
          </a:avLst>
        </a:prstGeom>
        <a:solidFill>
          <a:srgbClr val="658E49"/>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solidFill>
                <a:schemeClr val="bg1"/>
              </a:solidFill>
            </a:rPr>
            <a:t>Utilization</a:t>
          </a:r>
        </a:p>
      </dsp:txBody>
      <dsp:txXfrm>
        <a:off x="6169827" y="2325111"/>
        <a:ext cx="791053" cy="516653"/>
      </dsp:txXfrm>
    </dsp:sp>
    <dsp:sp modelId="{F15F3483-D04F-4758-984A-5A4BE6B10BC0}">
      <dsp:nvSpPr>
        <dsp:cNvPr id="0" name=""/>
        <dsp:cNvSpPr/>
      </dsp:nvSpPr>
      <dsp:spPr>
        <a:xfrm>
          <a:off x="6030273" y="2089516"/>
          <a:ext cx="1605243" cy="219520"/>
        </a:xfrm>
        <a:custGeom>
          <a:avLst/>
          <a:gdLst/>
          <a:ahLst/>
          <a:cxnLst/>
          <a:rect l="0" t="0" r="0" b="0"/>
          <a:pathLst>
            <a:path>
              <a:moveTo>
                <a:pt x="0" y="0"/>
              </a:moveTo>
              <a:lnTo>
                <a:pt x="0" y="109760"/>
              </a:lnTo>
              <a:lnTo>
                <a:pt x="1605243" y="109760"/>
              </a:lnTo>
              <a:lnTo>
                <a:pt x="1605243" y="219520"/>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85FC4036-22AD-4DEE-83F6-DCE9CBABB06A}">
      <dsp:nvSpPr>
        <dsp:cNvPr id="0" name=""/>
        <dsp:cNvSpPr/>
      </dsp:nvSpPr>
      <dsp:spPr>
        <a:xfrm>
          <a:off x="7223916" y="2309037"/>
          <a:ext cx="823201" cy="548801"/>
        </a:xfrm>
        <a:prstGeom prst="roundRect">
          <a:avLst>
            <a:gd name="adj" fmla="val 10000"/>
          </a:avLst>
        </a:prstGeom>
        <a:solidFill>
          <a:srgbClr val="FFC619"/>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solidFill>
                <a:schemeClr val="bg1"/>
              </a:solidFill>
            </a:rPr>
            <a:t>Protection</a:t>
          </a:r>
        </a:p>
      </dsp:txBody>
      <dsp:txXfrm>
        <a:off x="7239990" y="2325111"/>
        <a:ext cx="791053" cy="516653"/>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529B4-B3DB-461B-9445-9BB88A5A6463}">
      <dsp:nvSpPr>
        <dsp:cNvPr id="0" name=""/>
        <dsp:cNvSpPr/>
      </dsp:nvSpPr>
      <dsp:spPr>
        <a:xfrm>
          <a:off x="4127359" y="1782492"/>
          <a:ext cx="1585597" cy="1057065"/>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solidFill>
            </a:rPr>
            <a:t>Structure</a:t>
          </a:r>
        </a:p>
      </dsp:txBody>
      <dsp:txXfrm>
        <a:off x="4158319" y="1813452"/>
        <a:ext cx="1523677" cy="995145"/>
      </dsp:txXfrm>
    </dsp:sp>
    <dsp:sp modelId="{AFA2FDAC-B829-489D-A8B2-AD98AE7179DD}">
      <dsp:nvSpPr>
        <dsp:cNvPr id="0" name=""/>
        <dsp:cNvSpPr/>
      </dsp:nvSpPr>
      <dsp:spPr>
        <a:xfrm>
          <a:off x="797603" y="2839557"/>
          <a:ext cx="4122554" cy="422826"/>
        </a:xfrm>
        <a:custGeom>
          <a:avLst/>
          <a:gdLst/>
          <a:ahLst/>
          <a:cxnLst/>
          <a:rect l="0" t="0" r="0" b="0"/>
          <a:pathLst>
            <a:path>
              <a:moveTo>
                <a:pt x="4122554" y="0"/>
              </a:moveTo>
              <a:lnTo>
                <a:pt x="4122554" y="211413"/>
              </a:lnTo>
              <a:lnTo>
                <a:pt x="0" y="211413"/>
              </a:lnTo>
              <a:lnTo>
                <a:pt x="0" y="422826"/>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EE194001-EDA3-4678-9FF7-C7E4DBD698EA}">
      <dsp:nvSpPr>
        <dsp:cNvPr id="0" name=""/>
        <dsp:cNvSpPr/>
      </dsp:nvSpPr>
      <dsp:spPr>
        <a:xfrm>
          <a:off x="4804" y="3262383"/>
          <a:ext cx="1585597" cy="1057065"/>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solidFill>
            </a:rPr>
            <a:t>Compact</a:t>
          </a:r>
        </a:p>
      </dsp:txBody>
      <dsp:txXfrm>
        <a:off x="35764" y="3293343"/>
        <a:ext cx="1523677" cy="995145"/>
      </dsp:txXfrm>
    </dsp:sp>
    <dsp:sp modelId="{965DF014-5C03-4DDD-BC15-D084EAB6AF7D}">
      <dsp:nvSpPr>
        <dsp:cNvPr id="0" name=""/>
        <dsp:cNvSpPr/>
      </dsp:nvSpPr>
      <dsp:spPr>
        <a:xfrm>
          <a:off x="2858880" y="2839557"/>
          <a:ext cx="2061277" cy="422826"/>
        </a:xfrm>
        <a:custGeom>
          <a:avLst/>
          <a:gdLst/>
          <a:ahLst/>
          <a:cxnLst/>
          <a:rect l="0" t="0" r="0" b="0"/>
          <a:pathLst>
            <a:path>
              <a:moveTo>
                <a:pt x="2061277" y="0"/>
              </a:moveTo>
              <a:lnTo>
                <a:pt x="2061277" y="211413"/>
              </a:lnTo>
              <a:lnTo>
                <a:pt x="0" y="211413"/>
              </a:lnTo>
              <a:lnTo>
                <a:pt x="0" y="422826"/>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8CC81F3F-0824-4130-941F-158D4C8109D9}">
      <dsp:nvSpPr>
        <dsp:cNvPr id="0" name=""/>
        <dsp:cNvSpPr/>
      </dsp:nvSpPr>
      <dsp:spPr>
        <a:xfrm>
          <a:off x="2066081" y="3262383"/>
          <a:ext cx="1585597" cy="1057065"/>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solidFill>
            </a:rPr>
            <a:t>Aerodynamic</a:t>
          </a:r>
        </a:p>
      </dsp:txBody>
      <dsp:txXfrm>
        <a:off x="2097041" y="3293343"/>
        <a:ext cx="1523677" cy="995145"/>
      </dsp:txXfrm>
    </dsp:sp>
    <dsp:sp modelId="{33EA7B44-0F54-4B92-B594-444B2850B349}">
      <dsp:nvSpPr>
        <dsp:cNvPr id="0" name=""/>
        <dsp:cNvSpPr/>
      </dsp:nvSpPr>
      <dsp:spPr>
        <a:xfrm>
          <a:off x="4874438" y="2839557"/>
          <a:ext cx="91440" cy="422826"/>
        </a:xfrm>
        <a:custGeom>
          <a:avLst/>
          <a:gdLst/>
          <a:ahLst/>
          <a:cxnLst/>
          <a:rect l="0" t="0" r="0" b="0"/>
          <a:pathLst>
            <a:path>
              <a:moveTo>
                <a:pt x="45720" y="0"/>
              </a:moveTo>
              <a:lnTo>
                <a:pt x="45720" y="422826"/>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A72CB1D9-4B2A-4FA2-A4AD-3B72436CACF4}">
      <dsp:nvSpPr>
        <dsp:cNvPr id="0" name=""/>
        <dsp:cNvSpPr/>
      </dsp:nvSpPr>
      <dsp:spPr>
        <a:xfrm>
          <a:off x="4127359" y="3262383"/>
          <a:ext cx="1585597" cy="1057065"/>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solidFill>
            </a:rPr>
            <a:t>Material</a:t>
          </a:r>
        </a:p>
      </dsp:txBody>
      <dsp:txXfrm>
        <a:off x="4158319" y="3293343"/>
        <a:ext cx="1523677" cy="995145"/>
      </dsp:txXfrm>
    </dsp:sp>
    <dsp:sp modelId="{3CEFFC28-9D10-4C42-9615-EAEF57621890}">
      <dsp:nvSpPr>
        <dsp:cNvPr id="0" name=""/>
        <dsp:cNvSpPr/>
      </dsp:nvSpPr>
      <dsp:spPr>
        <a:xfrm>
          <a:off x="4920158" y="2839557"/>
          <a:ext cx="2061277" cy="422826"/>
        </a:xfrm>
        <a:custGeom>
          <a:avLst/>
          <a:gdLst/>
          <a:ahLst/>
          <a:cxnLst/>
          <a:rect l="0" t="0" r="0" b="0"/>
          <a:pathLst>
            <a:path>
              <a:moveTo>
                <a:pt x="0" y="0"/>
              </a:moveTo>
              <a:lnTo>
                <a:pt x="0" y="211413"/>
              </a:lnTo>
              <a:lnTo>
                <a:pt x="2061277" y="211413"/>
              </a:lnTo>
              <a:lnTo>
                <a:pt x="2061277" y="422826"/>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0A0646F8-9237-4D43-B5ED-940D75074B13}">
      <dsp:nvSpPr>
        <dsp:cNvPr id="0" name=""/>
        <dsp:cNvSpPr/>
      </dsp:nvSpPr>
      <dsp:spPr>
        <a:xfrm>
          <a:off x="6188636" y="3262383"/>
          <a:ext cx="1585597" cy="1057065"/>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solidFill>
            </a:rPr>
            <a:t>Vibration</a:t>
          </a:r>
        </a:p>
      </dsp:txBody>
      <dsp:txXfrm>
        <a:off x="6219596" y="3293343"/>
        <a:ext cx="1523677" cy="995145"/>
      </dsp:txXfrm>
    </dsp:sp>
    <dsp:sp modelId="{53211F66-FF73-4746-956C-E8F2ED834FE3}">
      <dsp:nvSpPr>
        <dsp:cNvPr id="0" name=""/>
        <dsp:cNvSpPr/>
      </dsp:nvSpPr>
      <dsp:spPr>
        <a:xfrm>
          <a:off x="4920158" y="2839557"/>
          <a:ext cx="4122554" cy="422826"/>
        </a:xfrm>
        <a:custGeom>
          <a:avLst/>
          <a:gdLst/>
          <a:ahLst/>
          <a:cxnLst/>
          <a:rect l="0" t="0" r="0" b="0"/>
          <a:pathLst>
            <a:path>
              <a:moveTo>
                <a:pt x="0" y="0"/>
              </a:moveTo>
              <a:lnTo>
                <a:pt x="0" y="211413"/>
              </a:lnTo>
              <a:lnTo>
                <a:pt x="4122554" y="211413"/>
              </a:lnTo>
              <a:lnTo>
                <a:pt x="4122554" y="422826"/>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DC507484-D214-47D9-9D7F-9B91BAAA4767}">
      <dsp:nvSpPr>
        <dsp:cNvPr id="0" name=""/>
        <dsp:cNvSpPr/>
      </dsp:nvSpPr>
      <dsp:spPr>
        <a:xfrm>
          <a:off x="8249913" y="3262383"/>
          <a:ext cx="1585597" cy="1057065"/>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solidFill>
            </a:rPr>
            <a:t>Fixed</a:t>
          </a:r>
        </a:p>
      </dsp:txBody>
      <dsp:txXfrm>
        <a:off x="8280873" y="3293343"/>
        <a:ext cx="1523677" cy="995145"/>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A5FF2-7A0A-4D78-9405-DAD102422EAB}">
      <dsp:nvSpPr>
        <dsp:cNvPr id="0" name=""/>
        <dsp:cNvSpPr/>
      </dsp:nvSpPr>
      <dsp:spPr>
        <a:xfrm>
          <a:off x="5354671" y="184727"/>
          <a:ext cx="1176614" cy="784409"/>
        </a:xfrm>
        <a:prstGeom prst="roundRect">
          <a:avLst>
            <a:gd name="adj" fmla="val 10000"/>
          </a:avLst>
        </a:prstGeom>
        <a:solidFill>
          <a:srgbClr val="697688"/>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bg1"/>
              </a:solidFill>
            </a:rPr>
            <a:t>F1TENTH Chassis</a:t>
          </a:r>
        </a:p>
      </dsp:txBody>
      <dsp:txXfrm>
        <a:off x="5377646" y="207702"/>
        <a:ext cx="1130664" cy="738459"/>
      </dsp:txXfrm>
    </dsp:sp>
    <dsp:sp modelId="{6101E455-6051-4E2C-B68B-1030DC914FC6}">
      <dsp:nvSpPr>
        <dsp:cNvPr id="0" name=""/>
        <dsp:cNvSpPr/>
      </dsp:nvSpPr>
      <dsp:spPr>
        <a:xfrm>
          <a:off x="3648581" y="969137"/>
          <a:ext cx="2294397" cy="313763"/>
        </a:xfrm>
        <a:custGeom>
          <a:avLst/>
          <a:gdLst/>
          <a:ahLst/>
          <a:cxnLst/>
          <a:rect l="0" t="0" r="0" b="0"/>
          <a:pathLst>
            <a:path>
              <a:moveTo>
                <a:pt x="2294397" y="0"/>
              </a:moveTo>
              <a:lnTo>
                <a:pt x="2294397" y="156881"/>
              </a:lnTo>
              <a:lnTo>
                <a:pt x="0" y="156881"/>
              </a:lnTo>
              <a:lnTo>
                <a:pt x="0" y="313763"/>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C376DE22-8BB2-4F5E-9883-0B6FF621B426}">
      <dsp:nvSpPr>
        <dsp:cNvPr id="0" name=""/>
        <dsp:cNvSpPr/>
      </dsp:nvSpPr>
      <dsp:spPr>
        <a:xfrm>
          <a:off x="3060274" y="1282901"/>
          <a:ext cx="1176614" cy="784409"/>
        </a:xfrm>
        <a:prstGeom prst="roundRect">
          <a:avLst>
            <a:gd name="adj" fmla="val 10000"/>
          </a:avLst>
        </a:prstGeom>
        <a:solidFill>
          <a:srgbClr val="F5B98F"/>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bg1"/>
              </a:solidFill>
            </a:rPr>
            <a:t>Movement</a:t>
          </a:r>
        </a:p>
      </dsp:txBody>
      <dsp:txXfrm>
        <a:off x="3083249" y="1305876"/>
        <a:ext cx="1130664" cy="738459"/>
      </dsp:txXfrm>
    </dsp:sp>
    <dsp:sp modelId="{4AB8BF22-6F84-4E18-98A3-53E7DCEE7236}">
      <dsp:nvSpPr>
        <dsp:cNvPr id="0" name=""/>
        <dsp:cNvSpPr/>
      </dsp:nvSpPr>
      <dsp:spPr>
        <a:xfrm>
          <a:off x="5178179" y="969137"/>
          <a:ext cx="764799" cy="313763"/>
        </a:xfrm>
        <a:custGeom>
          <a:avLst/>
          <a:gdLst/>
          <a:ahLst/>
          <a:cxnLst/>
          <a:rect l="0" t="0" r="0" b="0"/>
          <a:pathLst>
            <a:path>
              <a:moveTo>
                <a:pt x="764799" y="0"/>
              </a:moveTo>
              <a:lnTo>
                <a:pt x="764799" y="156881"/>
              </a:lnTo>
              <a:lnTo>
                <a:pt x="0" y="156881"/>
              </a:lnTo>
              <a:lnTo>
                <a:pt x="0" y="313763"/>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D3442736-FD17-4E2A-932F-3C73B0B1D26D}">
      <dsp:nvSpPr>
        <dsp:cNvPr id="0" name=""/>
        <dsp:cNvSpPr/>
      </dsp:nvSpPr>
      <dsp:spPr>
        <a:xfrm>
          <a:off x="4589872" y="1282901"/>
          <a:ext cx="1176614" cy="784409"/>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Structure</a:t>
          </a:r>
        </a:p>
      </dsp:txBody>
      <dsp:txXfrm>
        <a:off x="4612847" y="1305876"/>
        <a:ext cx="1130664" cy="738459"/>
      </dsp:txXfrm>
    </dsp:sp>
    <dsp:sp modelId="{AFA2FDAC-B829-489D-A8B2-AD98AE7179DD}">
      <dsp:nvSpPr>
        <dsp:cNvPr id="0" name=""/>
        <dsp:cNvSpPr/>
      </dsp:nvSpPr>
      <dsp:spPr>
        <a:xfrm>
          <a:off x="2118982" y="2067310"/>
          <a:ext cx="3059196" cy="313763"/>
        </a:xfrm>
        <a:custGeom>
          <a:avLst/>
          <a:gdLst/>
          <a:ahLst/>
          <a:cxnLst/>
          <a:rect l="0" t="0" r="0" b="0"/>
          <a:pathLst>
            <a:path>
              <a:moveTo>
                <a:pt x="3059196" y="0"/>
              </a:moveTo>
              <a:lnTo>
                <a:pt x="3059196" y="156881"/>
              </a:lnTo>
              <a:lnTo>
                <a:pt x="0" y="156881"/>
              </a:lnTo>
              <a:lnTo>
                <a:pt x="0" y="313763"/>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EE194001-EDA3-4678-9FF7-C7E4DBD698EA}">
      <dsp:nvSpPr>
        <dsp:cNvPr id="0" name=""/>
        <dsp:cNvSpPr/>
      </dsp:nvSpPr>
      <dsp:spPr>
        <a:xfrm>
          <a:off x="1530675" y="2381074"/>
          <a:ext cx="1176614" cy="784409"/>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Compact</a:t>
          </a:r>
        </a:p>
      </dsp:txBody>
      <dsp:txXfrm>
        <a:off x="1553650" y="2404049"/>
        <a:ext cx="1130664" cy="738459"/>
      </dsp:txXfrm>
    </dsp:sp>
    <dsp:sp modelId="{7A9A1902-8C04-443E-800A-E2DD0C31025E}">
      <dsp:nvSpPr>
        <dsp:cNvPr id="0" name=""/>
        <dsp:cNvSpPr/>
      </dsp:nvSpPr>
      <dsp:spPr>
        <a:xfrm>
          <a:off x="589384" y="3165483"/>
          <a:ext cx="1529598" cy="313763"/>
        </a:xfrm>
        <a:custGeom>
          <a:avLst/>
          <a:gdLst/>
          <a:ahLst/>
          <a:cxnLst/>
          <a:rect l="0" t="0" r="0" b="0"/>
          <a:pathLst>
            <a:path>
              <a:moveTo>
                <a:pt x="1529598" y="0"/>
              </a:moveTo>
              <a:lnTo>
                <a:pt x="1529598" y="156881"/>
              </a:lnTo>
              <a:lnTo>
                <a:pt x="0" y="156881"/>
              </a:lnTo>
              <a:lnTo>
                <a:pt x="0" y="313763"/>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412D331F-A509-4EF6-8722-09C6F3937468}">
      <dsp:nvSpPr>
        <dsp:cNvPr id="0" name=""/>
        <dsp:cNvSpPr/>
      </dsp:nvSpPr>
      <dsp:spPr>
        <a:xfrm>
          <a:off x="1077" y="3479247"/>
          <a:ext cx="1176614" cy="784409"/>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i="0" kern="1200">
              <a:solidFill>
                <a:schemeClr val="tx1"/>
              </a:solidFill>
            </a:rPr>
            <a:t>Conceals Secondary Components</a:t>
          </a:r>
          <a:endParaRPr lang="en-US" sz="1300" b="1" kern="1200">
            <a:solidFill>
              <a:schemeClr val="tx1"/>
            </a:solidFill>
          </a:endParaRPr>
        </a:p>
      </dsp:txBody>
      <dsp:txXfrm>
        <a:off x="24052" y="3502222"/>
        <a:ext cx="1130664" cy="738459"/>
      </dsp:txXfrm>
    </dsp:sp>
    <dsp:sp modelId="{A7C9A6CF-BF08-426A-B9E1-172E9B3C1FFA}">
      <dsp:nvSpPr>
        <dsp:cNvPr id="0" name=""/>
        <dsp:cNvSpPr/>
      </dsp:nvSpPr>
      <dsp:spPr>
        <a:xfrm>
          <a:off x="543664" y="4263656"/>
          <a:ext cx="91440" cy="313763"/>
        </a:xfrm>
        <a:custGeom>
          <a:avLst/>
          <a:gdLst/>
          <a:ahLst/>
          <a:cxnLst/>
          <a:rect l="0" t="0" r="0" b="0"/>
          <a:pathLst>
            <a:path>
              <a:moveTo>
                <a:pt x="45720" y="0"/>
              </a:moveTo>
              <a:lnTo>
                <a:pt x="45720" y="313763"/>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5B8BD34E-D4D7-4BDC-BB09-3681277047D7}">
      <dsp:nvSpPr>
        <dsp:cNvPr id="0" name=""/>
        <dsp:cNvSpPr/>
      </dsp:nvSpPr>
      <dsp:spPr>
        <a:xfrm>
          <a:off x="1077" y="4577420"/>
          <a:ext cx="1176614" cy="784409"/>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i="0" kern="1200">
              <a:solidFill>
                <a:schemeClr val="tx1"/>
              </a:solidFill>
            </a:rPr>
            <a:t>Contains Cables</a:t>
          </a:r>
        </a:p>
      </dsp:txBody>
      <dsp:txXfrm>
        <a:off x="24052" y="4600395"/>
        <a:ext cx="1130664" cy="738459"/>
      </dsp:txXfrm>
    </dsp:sp>
    <dsp:sp modelId="{69168EB1-053A-444A-BA09-DC3A79ACE43F}">
      <dsp:nvSpPr>
        <dsp:cNvPr id="0" name=""/>
        <dsp:cNvSpPr/>
      </dsp:nvSpPr>
      <dsp:spPr>
        <a:xfrm>
          <a:off x="2073262" y="3165483"/>
          <a:ext cx="91440" cy="313763"/>
        </a:xfrm>
        <a:custGeom>
          <a:avLst/>
          <a:gdLst/>
          <a:ahLst/>
          <a:cxnLst/>
          <a:rect l="0" t="0" r="0" b="0"/>
          <a:pathLst>
            <a:path>
              <a:moveTo>
                <a:pt x="45720" y="0"/>
              </a:moveTo>
              <a:lnTo>
                <a:pt x="45720" y="313763"/>
              </a:lnTo>
            </a:path>
          </a:pathLst>
        </a:custGeom>
        <a:noFill/>
        <a:ln w="28575"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117607C6-81D1-405F-8A80-2BA6929FF7B9}">
      <dsp:nvSpPr>
        <dsp:cNvPr id="0" name=""/>
        <dsp:cNvSpPr/>
      </dsp:nvSpPr>
      <dsp:spPr>
        <a:xfrm>
          <a:off x="1530675" y="3479247"/>
          <a:ext cx="1176614" cy="784409"/>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Utilizes Free Space</a:t>
          </a:r>
        </a:p>
      </dsp:txBody>
      <dsp:txXfrm>
        <a:off x="1553650" y="3502222"/>
        <a:ext cx="1130664" cy="738459"/>
      </dsp:txXfrm>
    </dsp:sp>
    <dsp:sp modelId="{3208265A-8DDC-49BB-9664-EADC1E8BD416}">
      <dsp:nvSpPr>
        <dsp:cNvPr id="0" name=""/>
        <dsp:cNvSpPr/>
      </dsp:nvSpPr>
      <dsp:spPr>
        <a:xfrm>
          <a:off x="2118982" y="3165483"/>
          <a:ext cx="1529598" cy="313763"/>
        </a:xfrm>
        <a:custGeom>
          <a:avLst/>
          <a:gdLst/>
          <a:ahLst/>
          <a:cxnLst/>
          <a:rect l="0" t="0" r="0" b="0"/>
          <a:pathLst>
            <a:path>
              <a:moveTo>
                <a:pt x="0" y="0"/>
              </a:moveTo>
              <a:lnTo>
                <a:pt x="0" y="156881"/>
              </a:lnTo>
              <a:lnTo>
                <a:pt x="1529598" y="156881"/>
              </a:lnTo>
              <a:lnTo>
                <a:pt x="1529598" y="313763"/>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6DAF2544-D2B7-4D62-AB31-C2CDD0F99B0B}">
      <dsp:nvSpPr>
        <dsp:cNvPr id="0" name=""/>
        <dsp:cNvSpPr/>
      </dsp:nvSpPr>
      <dsp:spPr>
        <a:xfrm>
          <a:off x="3060274" y="3479247"/>
          <a:ext cx="1176614" cy="784409"/>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Limits Length, Width, and Height</a:t>
          </a:r>
        </a:p>
      </dsp:txBody>
      <dsp:txXfrm>
        <a:off x="3083249" y="3502222"/>
        <a:ext cx="1130664" cy="738459"/>
      </dsp:txXfrm>
    </dsp:sp>
    <dsp:sp modelId="{965DF014-5C03-4DDD-BC15-D084EAB6AF7D}">
      <dsp:nvSpPr>
        <dsp:cNvPr id="0" name=""/>
        <dsp:cNvSpPr/>
      </dsp:nvSpPr>
      <dsp:spPr>
        <a:xfrm>
          <a:off x="3648581" y="2067310"/>
          <a:ext cx="1529598" cy="313763"/>
        </a:xfrm>
        <a:custGeom>
          <a:avLst/>
          <a:gdLst/>
          <a:ahLst/>
          <a:cxnLst/>
          <a:rect l="0" t="0" r="0" b="0"/>
          <a:pathLst>
            <a:path>
              <a:moveTo>
                <a:pt x="1529598" y="0"/>
              </a:moveTo>
              <a:lnTo>
                <a:pt x="1529598" y="156881"/>
              </a:lnTo>
              <a:lnTo>
                <a:pt x="0" y="156881"/>
              </a:lnTo>
              <a:lnTo>
                <a:pt x="0" y="313763"/>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8CC81F3F-0824-4130-941F-158D4C8109D9}">
      <dsp:nvSpPr>
        <dsp:cNvPr id="0" name=""/>
        <dsp:cNvSpPr/>
      </dsp:nvSpPr>
      <dsp:spPr>
        <a:xfrm>
          <a:off x="3060274" y="2381074"/>
          <a:ext cx="1176614" cy="784409"/>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Aerodynamic</a:t>
          </a:r>
        </a:p>
      </dsp:txBody>
      <dsp:txXfrm>
        <a:off x="3083249" y="2404049"/>
        <a:ext cx="1130664" cy="738459"/>
      </dsp:txXfrm>
    </dsp:sp>
    <dsp:sp modelId="{33EA7B44-0F54-4B92-B594-444B2850B349}">
      <dsp:nvSpPr>
        <dsp:cNvPr id="0" name=""/>
        <dsp:cNvSpPr/>
      </dsp:nvSpPr>
      <dsp:spPr>
        <a:xfrm>
          <a:off x="5132459" y="2067310"/>
          <a:ext cx="91440" cy="313763"/>
        </a:xfrm>
        <a:custGeom>
          <a:avLst/>
          <a:gdLst/>
          <a:ahLst/>
          <a:cxnLst/>
          <a:rect l="0" t="0" r="0" b="0"/>
          <a:pathLst>
            <a:path>
              <a:moveTo>
                <a:pt x="45720" y="0"/>
              </a:moveTo>
              <a:lnTo>
                <a:pt x="45720" y="313763"/>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A72CB1D9-4B2A-4FA2-A4AD-3B72436CACF4}">
      <dsp:nvSpPr>
        <dsp:cNvPr id="0" name=""/>
        <dsp:cNvSpPr/>
      </dsp:nvSpPr>
      <dsp:spPr>
        <a:xfrm>
          <a:off x="4589872" y="2381074"/>
          <a:ext cx="1176614" cy="784409"/>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Material</a:t>
          </a:r>
        </a:p>
      </dsp:txBody>
      <dsp:txXfrm>
        <a:off x="4612847" y="2404049"/>
        <a:ext cx="1130664" cy="738459"/>
      </dsp:txXfrm>
    </dsp:sp>
    <dsp:sp modelId="{3CEFFC28-9D10-4C42-9615-EAEF57621890}">
      <dsp:nvSpPr>
        <dsp:cNvPr id="0" name=""/>
        <dsp:cNvSpPr/>
      </dsp:nvSpPr>
      <dsp:spPr>
        <a:xfrm>
          <a:off x="5178179" y="2067310"/>
          <a:ext cx="1529598" cy="313763"/>
        </a:xfrm>
        <a:custGeom>
          <a:avLst/>
          <a:gdLst/>
          <a:ahLst/>
          <a:cxnLst/>
          <a:rect l="0" t="0" r="0" b="0"/>
          <a:pathLst>
            <a:path>
              <a:moveTo>
                <a:pt x="0" y="0"/>
              </a:moveTo>
              <a:lnTo>
                <a:pt x="0" y="156881"/>
              </a:lnTo>
              <a:lnTo>
                <a:pt x="1529598" y="156881"/>
              </a:lnTo>
              <a:lnTo>
                <a:pt x="1529598" y="313763"/>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0A0646F8-9237-4D43-B5ED-940D75074B13}">
      <dsp:nvSpPr>
        <dsp:cNvPr id="0" name=""/>
        <dsp:cNvSpPr/>
      </dsp:nvSpPr>
      <dsp:spPr>
        <a:xfrm>
          <a:off x="6119470" y="2381074"/>
          <a:ext cx="1176614" cy="784409"/>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Vibration</a:t>
          </a:r>
        </a:p>
      </dsp:txBody>
      <dsp:txXfrm>
        <a:off x="6142445" y="2404049"/>
        <a:ext cx="1130664" cy="738459"/>
      </dsp:txXfrm>
    </dsp:sp>
    <dsp:sp modelId="{53211F66-FF73-4746-956C-E8F2ED834FE3}">
      <dsp:nvSpPr>
        <dsp:cNvPr id="0" name=""/>
        <dsp:cNvSpPr/>
      </dsp:nvSpPr>
      <dsp:spPr>
        <a:xfrm>
          <a:off x="5178179" y="2067310"/>
          <a:ext cx="3059196" cy="313763"/>
        </a:xfrm>
        <a:custGeom>
          <a:avLst/>
          <a:gdLst/>
          <a:ahLst/>
          <a:cxnLst/>
          <a:rect l="0" t="0" r="0" b="0"/>
          <a:pathLst>
            <a:path>
              <a:moveTo>
                <a:pt x="0" y="0"/>
              </a:moveTo>
              <a:lnTo>
                <a:pt x="0" y="156881"/>
              </a:lnTo>
              <a:lnTo>
                <a:pt x="3059196" y="156881"/>
              </a:lnTo>
              <a:lnTo>
                <a:pt x="3059196" y="313763"/>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DC507484-D214-47D9-9D7F-9B91BAAA4767}">
      <dsp:nvSpPr>
        <dsp:cNvPr id="0" name=""/>
        <dsp:cNvSpPr/>
      </dsp:nvSpPr>
      <dsp:spPr>
        <a:xfrm>
          <a:off x="7649069" y="2381074"/>
          <a:ext cx="1176614" cy="784409"/>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Fixed</a:t>
          </a:r>
        </a:p>
      </dsp:txBody>
      <dsp:txXfrm>
        <a:off x="7672044" y="2404049"/>
        <a:ext cx="1130664" cy="738459"/>
      </dsp:txXfrm>
    </dsp:sp>
    <dsp:sp modelId="{70270CA9-42B0-494B-9595-1D96998997DA}">
      <dsp:nvSpPr>
        <dsp:cNvPr id="0" name=""/>
        <dsp:cNvSpPr/>
      </dsp:nvSpPr>
      <dsp:spPr>
        <a:xfrm>
          <a:off x="5942978" y="969137"/>
          <a:ext cx="764799" cy="313763"/>
        </a:xfrm>
        <a:custGeom>
          <a:avLst/>
          <a:gdLst/>
          <a:ahLst/>
          <a:cxnLst/>
          <a:rect l="0" t="0" r="0" b="0"/>
          <a:pathLst>
            <a:path>
              <a:moveTo>
                <a:pt x="0" y="0"/>
              </a:moveTo>
              <a:lnTo>
                <a:pt x="0" y="156881"/>
              </a:lnTo>
              <a:lnTo>
                <a:pt x="764799" y="156881"/>
              </a:lnTo>
              <a:lnTo>
                <a:pt x="764799" y="313763"/>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0EF0A23C-2E02-4603-8D02-9A8EAC62F168}">
      <dsp:nvSpPr>
        <dsp:cNvPr id="0" name=""/>
        <dsp:cNvSpPr/>
      </dsp:nvSpPr>
      <dsp:spPr>
        <a:xfrm>
          <a:off x="6119470" y="1282901"/>
          <a:ext cx="1176614" cy="784409"/>
        </a:xfrm>
        <a:prstGeom prst="roundRect">
          <a:avLst>
            <a:gd name="adj" fmla="val 10000"/>
          </a:avLst>
        </a:prstGeom>
        <a:solidFill>
          <a:srgbClr val="658E49"/>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bg1"/>
              </a:solidFill>
            </a:rPr>
            <a:t>Utilization</a:t>
          </a:r>
        </a:p>
      </dsp:txBody>
      <dsp:txXfrm>
        <a:off x="6142445" y="1305876"/>
        <a:ext cx="1130664" cy="738459"/>
      </dsp:txXfrm>
    </dsp:sp>
    <dsp:sp modelId="{F15F3483-D04F-4758-984A-5A4BE6B10BC0}">
      <dsp:nvSpPr>
        <dsp:cNvPr id="0" name=""/>
        <dsp:cNvSpPr/>
      </dsp:nvSpPr>
      <dsp:spPr>
        <a:xfrm>
          <a:off x="5942978" y="969137"/>
          <a:ext cx="2294397" cy="313763"/>
        </a:xfrm>
        <a:custGeom>
          <a:avLst/>
          <a:gdLst/>
          <a:ahLst/>
          <a:cxnLst/>
          <a:rect l="0" t="0" r="0" b="0"/>
          <a:pathLst>
            <a:path>
              <a:moveTo>
                <a:pt x="0" y="0"/>
              </a:moveTo>
              <a:lnTo>
                <a:pt x="0" y="156881"/>
              </a:lnTo>
              <a:lnTo>
                <a:pt x="2294397" y="156881"/>
              </a:lnTo>
              <a:lnTo>
                <a:pt x="2294397" y="313763"/>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85FC4036-22AD-4DEE-83F6-DCE9CBABB06A}">
      <dsp:nvSpPr>
        <dsp:cNvPr id="0" name=""/>
        <dsp:cNvSpPr/>
      </dsp:nvSpPr>
      <dsp:spPr>
        <a:xfrm>
          <a:off x="7649069" y="1282901"/>
          <a:ext cx="1176614" cy="784409"/>
        </a:xfrm>
        <a:prstGeom prst="roundRect">
          <a:avLst>
            <a:gd name="adj" fmla="val 10000"/>
          </a:avLst>
        </a:prstGeom>
        <a:solidFill>
          <a:srgbClr val="FFC619"/>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bg1"/>
              </a:solidFill>
            </a:rPr>
            <a:t>Protection</a:t>
          </a:r>
        </a:p>
      </dsp:txBody>
      <dsp:txXfrm>
        <a:off x="7672044" y="1305876"/>
        <a:ext cx="1130664" cy="73845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A5FF2-7A0A-4D78-9405-DAD102422EAB}">
      <dsp:nvSpPr>
        <dsp:cNvPr id="0" name=""/>
        <dsp:cNvSpPr/>
      </dsp:nvSpPr>
      <dsp:spPr>
        <a:xfrm>
          <a:off x="4442096" y="725"/>
          <a:ext cx="1318080" cy="878720"/>
        </a:xfrm>
        <a:prstGeom prst="roundRect">
          <a:avLst>
            <a:gd name="adj" fmla="val 10000"/>
          </a:avLst>
        </a:prstGeom>
        <a:solidFill>
          <a:srgbClr val="697688"/>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F1TENTH Chassis</a:t>
          </a:r>
        </a:p>
      </dsp:txBody>
      <dsp:txXfrm>
        <a:off x="4467833" y="26462"/>
        <a:ext cx="1266606" cy="827246"/>
      </dsp:txXfrm>
    </dsp:sp>
    <dsp:sp modelId="{6101E455-6051-4E2C-B68B-1030DC914FC6}">
      <dsp:nvSpPr>
        <dsp:cNvPr id="0" name=""/>
        <dsp:cNvSpPr/>
      </dsp:nvSpPr>
      <dsp:spPr>
        <a:xfrm>
          <a:off x="2530880" y="879446"/>
          <a:ext cx="2570256" cy="351488"/>
        </a:xfrm>
        <a:custGeom>
          <a:avLst/>
          <a:gdLst/>
          <a:ahLst/>
          <a:cxnLst/>
          <a:rect l="0" t="0" r="0" b="0"/>
          <a:pathLst>
            <a:path>
              <a:moveTo>
                <a:pt x="2570256" y="0"/>
              </a:moveTo>
              <a:lnTo>
                <a:pt x="2570256" y="175744"/>
              </a:lnTo>
              <a:lnTo>
                <a:pt x="0" y="175744"/>
              </a:lnTo>
              <a:lnTo>
                <a:pt x="0" y="351488"/>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C376DE22-8BB2-4F5E-9883-0B6FF621B426}">
      <dsp:nvSpPr>
        <dsp:cNvPr id="0" name=""/>
        <dsp:cNvSpPr/>
      </dsp:nvSpPr>
      <dsp:spPr>
        <a:xfrm>
          <a:off x="1871839" y="1230934"/>
          <a:ext cx="1318080" cy="878720"/>
        </a:xfrm>
        <a:prstGeom prst="roundRect">
          <a:avLst>
            <a:gd name="adj" fmla="val 10000"/>
          </a:avLst>
        </a:prstGeom>
        <a:solidFill>
          <a:srgbClr val="F5B98F"/>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Movement</a:t>
          </a:r>
        </a:p>
      </dsp:txBody>
      <dsp:txXfrm>
        <a:off x="1897576" y="1256671"/>
        <a:ext cx="1266606" cy="827246"/>
      </dsp:txXfrm>
    </dsp:sp>
    <dsp:sp modelId="{4AB8BF22-6F84-4E18-98A3-53E7DCEE7236}">
      <dsp:nvSpPr>
        <dsp:cNvPr id="0" name=""/>
        <dsp:cNvSpPr/>
      </dsp:nvSpPr>
      <dsp:spPr>
        <a:xfrm>
          <a:off x="4244384" y="879446"/>
          <a:ext cx="856752" cy="351488"/>
        </a:xfrm>
        <a:custGeom>
          <a:avLst/>
          <a:gdLst/>
          <a:ahLst/>
          <a:cxnLst/>
          <a:rect l="0" t="0" r="0" b="0"/>
          <a:pathLst>
            <a:path>
              <a:moveTo>
                <a:pt x="856752" y="0"/>
              </a:moveTo>
              <a:lnTo>
                <a:pt x="856752" y="175744"/>
              </a:lnTo>
              <a:lnTo>
                <a:pt x="0" y="175744"/>
              </a:lnTo>
              <a:lnTo>
                <a:pt x="0" y="351488"/>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D3442736-FD17-4E2A-932F-3C73B0B1D26D}">
      <dsp:nvSpPr>
        <dsp:cNvPr id="0" name=""/>
        <dsp:cNvSpPr/>
      </dsp:nvSpPr>
      <dsp:spPr>
        <a:xfrm>
          <a:off x="3585344" y="1230934"/>
          <a:ext cx="1318080" cy="878720"/>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Structure</a:t>
          </a:r>
        </a:p>
      </dsp:txBody>
      <dsp:txXfrm>
        <a:off x="3611081" y="1256671"/>
        <a:ext cx="1266606" cy="827246"/>
      </dsp:txXfrm>
    </dsp:sp>
    <dsp:sp modelId="{AFA2FDAC-B829-489D-A8B2-AD98AE7179DD}">
      <dsp:nvSpPr>
        <dsp:cNvPr id="0" name=""/>
        <dsp:cNvSpPr/>
      </dsp:nvSpPr>
      <dsp:spPr>
        <a:xfrm>
          <a:off x="817375" y="2109654"/>
          <a:ext cx="3427008" cy="351488"/>
        </a:xfrm>
        <a:custGeom>
          <a:avLst/>
          <a:gdLst/>
          <a:ahLst/>
          <a:cxnLst/>
          <a:rect l="0" t="0" r="0" b="0"/>
          <a:pathLst>
            <a:path>
              <a:moveTo>
                <a:pt x="3427008" y="0"/>
              </a:moveTo>
              <a:lnTo>
                <a:pt x="3427008" y="175744"/>
              </a:lnTo>
              <a:lnTo>
                <a:pt x="0" y="175744"/>
              </a:lnTo>
              <a:lnTo>
                <a:pt x="0" y="351488"/>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EE194001-EDA3-4678-9FF7-C7E4DBD698EA}">
      <dsp:nvSpPr>
        <dsp:cNvPr id="0" name=""/>
        <dsp:cNvSpPr/>
      </dsp:nvSpPr>
      <dsp:spPr>
        <a:xfrm>
          <a:off x="158335" y="2461142"/>
          <a:ext cx="1318080" cy="878720"/>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Compact</a:t>
          </a:r>
        </a:p>
      </dsp:txBody>
      <dsp:txXfrm>
        <a:off x="184072" y="2486879"/>
        <a:ext cx="1266606" cy="827246"/>
      </dsp:txXfrm>
    </dsp:sp>
    <dsp:sp modelId="{965DF014-5C03-4DDD-BC15-D084EAB6AF7D}">
      <dsp:nvSpPr>
        <dsp:cNvPr id="0" name=""/>
        <dsp:cNvSpPr/>
      </dsp:nvSpPr>
      <dsp:spPr>
        <a:xfrm>
          <a:off x="2530880" y="2109654"/>
          <a:ext cx="1713504" cy="351488"/>
        </a:xfrm>
        <a:custGeom>
          <a:avLst/>
          <a:gdLst/>
          <a:ahLst/>
          <a:cxnLst/>
          <a:rect l="0" t="0" r="0" b="0"/>
          <a:pathLst>
            <a:path>
              <a:moveTo>
                <a:pt x="1713504" y="0"/>
              </a:moveTo>
              <a:lnTo>
                <a:pt x="1713504" y="175744"/>
              </a:lnTo>
              <a:lnTo>
                <a:pt x="0" y="175744"/>
              </a:lnTo>
              <a:lnTo>
                <a:pt x="0" y="351488"/>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8CC81F3F-0824-4130-941F-158D4C8109D9}">
      <dsp:nvSpPr>
        <dsp:cNvPr id="0" name=""/>
        <dsp:cNvSpPr/>
      </dsp:nvSpPr>
      <dsp:spPr>
        <a:xfrm>
          <a:off x="1871839" y="2461142"/>
          <a:ext cx="1318080" cy="878720"/>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Aerodynamic</a:t>
          </a:r>
        </a:p>
      </dsp:txBody>
      <dsp:txXfrm>
        <a:off x="1897576" y="2486879"/>
        <a:ext cx="1266606" cy="827246"/>
      </dsp:txXfrm>
    </dsp:sp>
    <dsp:sp modelId="{75FC7570-4389-4A5B-BD85-8D1117F2A321}">
      <dsp:nvSpPr>
        <dsp:cNvPr id="0" name=""/>
        <dsp:cNvSpPr/>
      </dsp:nvSpPr>
      <dsp:spPr>
        <a:xfrm>
          <a:off x="1674127" y="3339862"/>
          <a:ext cx="856752" cy="351488"/>
        </a:xfrm>
        <a:custGeom>
          <a:avLst/>
          <a:gdLst/>
          <a:ahLst/>
          <a:cxnLst/>
          <a:rect l="0" t="0" r="0" b="0"/>
          <a:pathLst>
            <a:path>
              <a:moveTo>
                <a:pt x="856752" y="0"/>
              </a:moveTo>
              <a:lnTo>
                <a:pt x="856752" y="175744"/>
              </a:lnTo>
              <a:lnTo>
                <a:pt x="0" y="175744"/>
              </a:lnTo>
              <a:lnTo>
                <a:pt x="0" y="351488"/>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790C7CC7-9AF2-4BC7-A441-07DC0E4DF28D}">
      <dsp:nvSpPr>
        <dsp:cNvPr id="0" name=""/>
        <dsp:cNvSpPr/>
      </dsp:nvSpPr>
      <dsp:spPr>
        <a:xfrm>
          <a:off x="1015087" y="3691350"/>
          <a:ext cx="1318080" cy="878720"/>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Influences Fluid about Body</a:t>
          </a:r>
        </a:p>
      </dsp:txBody>
      <dsp:txXfrm>
        <a:off x="1040824" y="3717087"/>
        <a:ext cx="1266606" cy="827246"/>
      </dsp:txXfrm>
    </dsp:sp>
    <dsp:sp modelId="{BAD5BE52-4489-4B30-9B49-C5E901A9E9F5}">
      <dsp:nvSpPr>
        <dsp:cNvPr id="0" name=""/>
        <dsp:cNvSpPr/>
      </dsp:nvSpPr>
      <dsp:spPr>
        <a:xfrm>
          <a:off x="2530880" y="3339862"/>
          <a:ext cx="856752" cy="351488"/>
        </a:xfrm>
        <a:custGeom>
          <a:avLst/>
          <a:gdLst/>
          <a:ahLst/>
          <a:cxnLst/>
          <a:rect l="0" t="0" r="0" b="0"/>
          <a:pathLst>
            <a:path>
              <a:moveTo>
                <a:pt x="0" y="0"/>
              </a:moveTo>
              <a:lnTo>
                <a:pt x="0" y="175744"/>
              </a:lnTo>
              <a:lnTo>
                <a:pt x="856752" y="175744"/>
              </a:lnTo>
              <a:lnTo>
                <a:pt x="856752" y="351488"/>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CC818908-4C8E-4B6B-AAD9-4FD9CF9008B2}">
      <dsp:nvSpPr>
        <dsp:cNvPr id="0" name=""/>
        <dsp:cNvSpPr/>
      </dsp:nvSpPr>
      <dsp:spPr>
        <a:xfrm>
          <a:off x="2728592" y="3691350"/>
          <a:ext cx="1318080" cy="878720"/>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Generates Downforce</a:t>
          </a:r>
        </a:p>
      </dsp:txBody>
      <dsp:txXfrm>
        <a:off x="2754329" y="3717087"/>
        <a:ext cx="1266606" cy="827246"/>
      </dsp:txXfrm>
    </dsp:sp>
    <dsp:sp modelId="{33EA7B44-0F54-4B92-B594-444B2850B349}">
      <dsp:nvSpPr>
        <dsp:cNvPr id="0" name=""/>
        <dsp:cNvSpPr/>
      </dsp:nvSpPr>
      <dsp:spPr>
        <a:xfrm>
          <a:off x="4198664" y="2109654"/>
          <a:ext cx="91440" cy="351488"/>
        </a:xfrm>
        <a:custGeom>
          <a:avLst/>
          <a:gdLst/>
          <a:ahLst/>
          <a:cxnLst/>
          <a:rect l="0" t="0" r="0" b="0"/>
          <a:pathLst>
            <a:path>
              <a:moveTo>
                <a:pt x="45720" y="0"/>
              </a:moveTo>
              <a:lnTo>
                <a:pt x="45720" y="351488"/>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A72CB1D9-4B2A-4FA2-A4AD-3B72436CACF4}">
      <dsp:nvSpPr>
        <dsp:cNvPr id="0" name=""/>
        <dsp:cNvSpPr/>
      </dsp:nvSpPr>
      <dsp:spPr>
        <a:xfrm>
          <a:off x="3585344" y="2461142"/>
          <a:ext cx="1318080" cy="878720"/>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Material</a:t>
          </a:r>
        </a:p>
      </dsp:txBody>
      <dsp:txXfrm>
        <a:off x="3611081" y="2486879"/>
        <a:ext cx="1266606" cy="827246"/>
      </dsp:txXfrm>
    </dsp:sp>
    <dsp:sp modelId="{3CEFFC28-9D10-4C42-9615-EAEF57621890}">
      <dsp:nvSpPr>
        <dsp:cNvPr id="0" name=""/>
        <dsp:cNvSpPr/>
      </dsp:nvSpPr>
      <dsp:spPr>
        <a:xfrm>
          <a:off x="4244384" y="2109654"/>
          <a:ext cx="1713504" cy="351488"/>
        </a:xfrm>
        <a:custGeom>
          <a:avLst/>
          <a:gdLst/>
          <a:ahLst/>
          <a:cxnLst/>
          <a:rect l="0" t="0" r="0" b="0"/>
          <a:pathLst>
            <a:path>
              <a:moveTo>
                <a:pt x="0" y="0"/>
              </a:moveTo>
              <a:lnTo>
                <a:pt x="0" y="175744"/>
              </a:lnTo>
              <a:lnTo>
                <a:pt x="1713504" y="175744"/>
              </a:lnTo>
              <a:lnTo>
                <a:pt x="1713504" y="351488"/>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0A0646F8-9237-4D43-B5ED-940D75074B13}">
      <dsp:nvSpPr>
        <dsp:cNvPr id="0" name=""/>
        <dsp:cNvSpPr/>
      </dsp:nvSpPr>
      <dsp:spPr>
        <a:xfrm>
          <a:off x="5298848" y="2461142"/>
          <a:ext cx="1318080" cy="878720"/>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Vibration</a:t>
          </a:r>
        </a:p>
      </dsp:txBody>
      <dsp:txXfrm>
        <a:off x="5324585" y="2486879"/>
        <a:ext cx="1266606" cy="827246"/>
      </dsp:txXfrm>
    </dsp:sp>
    <dsp:sp modelId="{53211F66-FF73-4746-956C-E8F2ED834FE3}">
      <dsp:nvSpPr>
        <dsp:cNvPr id="0" name=""/>
        <dsp:cNvSpPr/>
      </dsp:nvSpPr>
      <dsp:spPr>
        <a:xfrm>
          <a:off x="4244384" y="2109654"/>
          <a:ext cx="3427008" cy="351488"/>
        </a:xfrm>
        <a:custGeom>
          <a:avLst/>
          <a:gdLst/>
          <a:ahLst/>
          <a:cxnLst/>
          <a:rect l="0" t="0" r="0" b="0"/>
          <a:pathLst>
            <a:path>
              <a:moveTo>
                <a:pt x="0" y="0"/>
              </a:moveTo>
              <a:lnTo>
                <a:pt x="0" y="175744"/>
              </a:lnTo>
              <a:lnTo>
                <a:pt x="3427008" y="175744"/>
              </a:lnTo>
              <a:lnTo>
                <a:pt x="3427008" y="351488"/>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DC507484-D214-47D9-9D7F-9B91BAAA4767}">
      <dsp:nvSpPr>
        <dsp:cNvPr id="0" name=""/>
        <dsp:cNvSpPr/>
      </dsp:nvSpPr>
      <dsp:spPr>
        <a:xfrm>
          <a:off x="7012353" y="2461142"/>
          <a:ext cx="1318080" cy="878720"/>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Fixed</a:t>
          </a:r>
        </a:p>
      </dsp:txBody>
      <dsp:txXfrm>
        <a:off x="7038090" y="2486879"/>
        <a:ext cx="1266606" cy="827246"/>
      </dsp:txXfrm>
    </dsp:sp>
    <dsp:sp modelId="{70270CA9-42B0-494B-9595-1D96998997DA}">
      <dsp:nvSpPr>
        <dsp:cNvPr id="0" name=""/>
        <dsp:cNvSpPr/>
      </dsp:nvSpPr>
      <dsp:spPr>
        <a:xfrm>
          <a:off x="5101136" y="879446"/>
          <a:ext cx="856752" cy="351488"/>
        </a:xfrm>
        <a:custGeom>
          <a:avLst/>
          <a:gdLst/>
          <a:ahLst/>
          <a:cxnLst/>
          <a:rect l="0" t="0" r="0" b="0"/>
          <a:pathLst>
            <a:path>
              <a:moveTo>
                <a:pt x="0" y="0"/>
              </a:moveTo>
              <a:lnTo>
                <a:pt x="0" y="175744"/>
              </a:lnTo>
              <a:lnTo>
                <a:pt x="856752" y="175744"/>
              </a:lnTo>
              <a:lnTo>
                <a:pt x="856752" y="351488"/>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0EF0A23C-2E02-4603-8D02-9A8EAC62F168}">
      <dsp:nvSpPr>
        <dsp:cNvPr id="0" name=""/>
        <dsp:cNvSpPr/>
      </dsp:nvSpPr>
      <dsp:spPr>
        <a:xfrm>
          <a:off x="5298848" y="1230934"/>
          <a:ext cx="1318080" cy="878720"/>
        </a:xfrm>
        <a:prstGeom prst="roundRect">
          <a:avLst>
            <a:gd name="adj" fmla="val 10000"/>
          </a:avLst>
        </a:prstGeom>
        <a:solidFill>
          <a:srgbClr val="658E49"/>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Utilization</a:t>
          </a:r>
        </a:p>
      </dsp:txBody>
      <dsp:txXfrm>
        <a:off x="5324585" y="1256671"/>
        <a:ext cx="1266606" cy="827246"/>
      </dsp:txXfrm>
    </dsp:sp>
    <dsp:sp modelId="{F15F3483-D04F-4758-984A-5A4BE6B10BC0}">
      <dsp:nvSpPr>
        <dsp:cNvPr id="0" name=""/>
        <dsp:cNvSpPr/>
      </dsp:nvSpPr>
      <dsp:spPr>
        <a:xfrm>
          <a:off x="5101136" y="879446"/>
          <a:ext cx="2570256" cy="351488"/>
        </a:xfrm>
        <a:custGeom>
          <a:avLst/>
          <a:gdLst/>
          <a:ahLst/>
          <a:cxnLst/>
          <a:rect l="0" t="0" r="0" b="0"/>
          <a:pathLst>
            <a:path>
              <a:moveTo>
                <a:pt x="0" y="0"/>
              </a:moveTo>
              <a:lnTo>
                <a:pt x="0" y="175744"/>
              </a:lnTo>
              <a:lnTo>
                <a:pt x="2570256" y="175744"/>
              </a:lnTo>
              <a:lnTo>
                <a:pt x="2570256" y="351488"/>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85FC4036-22AD-4DEE-83F6-DCE9CBABB06A}">
      <dsp:nvSpPr>
        <dsp:cNvPr id="0" name=""/>
        <dsp:cNvSpPr/>
      </dsp:nvSpPr>
      <dsp:spPr>
        <a:xfrm>
          <a:off x="7012353" y="1230934"/>
          <a:ext cx="1318080" cy="878720"/>
        </a:xfrm>
        <a:prstGeom prst="roundRect">
          <a:avLst>
            <a:gd name="adj" fmla="val 10000"/>
          </a:avLst>
        </a:prstGeom>
        <a:solidFill>
          <a:srgbClr val="FFC619"/>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Protection</a:t>
          </a:r>
        </a:p>
      </dsp:txBody>
      <dsp:txXfrm>
        <a:off x="7038090" y="1256671"/>
        <a:ext cx="1266606" cy="827246"/>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A5FF2-7A0A-4D78-9405-DAD102422EAB}">
      <dsp:nvSpPr>
        <dsp:cNvPr id="0" name=""/>
        <dsp:cNvSpPr/>
      </dsp:nvSpPr>
      <dsp:spPr>
        <a:xfrm>
          <a:off x="4313524" y="115053"/>
          <a:ext cx="1326001" cy="884001"/>
        </a:xfrm>
        <a:prstGeom prst="roundRect">
          <a:avLst>
            <a:gd name="adj" fmla="val 10000"/>
          </a:avLst>
        </a:prstGeom>
        <a:solidFill>
          <a:srgbClr val="697688"/>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F1TENTH Chassis</a:t>
          </a:r>
        </a:p>
      </dsp:txBody>
      <dsp:txXfrm>
        <a:off x="4339416" y="140945"/>
        <a:ext cx="1274217" cy="832217"/>
      </dsp:txXfrm>
    </dsp:sp>
    <dsp:sp modelId="{6101E455-6051-4E2C-B68B-1030DC914FC6}">
      <dsp:nvSpPr>
        <dsp:cNvPr id="0" name=""/>
        <dsp:cNvSpPr/>
      </dsp:nvSpPr>
      <dsp:spPr>
        <a:xfrm>
          <a:off x="2390821" y="999054"/>
          <a:ext cx="2585703" cy="353600"/>
        </a:xfrm>
        <a:custGeom>
          <a:avLst/>
          <a:gdLst/>
          <a:ahLst/>
          <a:cxnLst/>
          <a:rect l="0" t="0" r="0" b="0"/>
          <a:pathLst>
            <a:path>
              <a:moveTo>
                <a:pt x="2585703" y="0"/>
              </a:moveTo>
              <a:lnTo>
                <a:pt x="2585703" y="176800"/>
              </a:lnTo>
              <a:lnTo>
                <a:pt x="0" y="176800"/>
              </a:lnTo>
              <a:lnTo>
                <a:pt x="0" y="353600"/>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C376DE22-8BB2-4F5E-9883-0B6FF621B426}">
      <dsp:nvSpPr>
        <dsp:cNvPr id="0" name=""/>
        <dsp:cNvSpPr/>
      </dsp:nvSpPr>
      <dsp:spPr>
        <a:xfrm>
          <a:off x="1727820" y="1352654"/>
          <a:ext cx="1326001" cy="884001"/>
        </a:xfrm>
        <a:prstGeom prst="roundRect">
          <a:avLst>
            <a:gd name="adj" fmla="val 10000"/>
          </a:avLst>
        </a:prstGeom>
        <a:solidFill>
          <a:srgbClr val="F5B98F"/>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Movement</a:t>
          </a:r>
        </a:p>
      </dsp:txBody>
      <dsp:txXfrm>
        <a:off x="1753712" y="1378546"/>
        <a:ext cx="1274217" cy="832217"/>
      </dsp:txXfrm>
    </dsp:sp>
    <dsp:sp modelId="{4AB8BF22-6F84-4E18-98A3-53E7DCEE7236}">
      <dsp:nvSpPr>
        <dsp:cNvPr id="0" name=""/>
        <dsp:cNvSpPr/>
      </dsp:nvSpPr>
      <dsp:spPr>
        <a:xfrm>
          <a:off x="4114624" y="999054"/>
          <a:ext cx="861901" cy="353600"/>
        </a:xfrm>
        <a:custGeom>
          <a:avLst/>
          <a:gdLst/>
          <a:ahLst/>
          <a:cxnLst/>
          <a:rect l="0" t="0" r="0" b="0"/>
          <a:pathLst>
            <a:path>
              <a:moveTo>
                <a:pt x="861901" y="0"/>
              </a:moveTo>
              <a:lnTo>
                <a:pt x="861901" y="176800"/>
              </a:lnTo>
              <a:lnTo>
                <a:pt x="0" y="176800"/>
              </a:lnTo>
              <a:lnTo>
                <a:pt x="0" y="353600"/>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D3442736-FD17-4E2A-932F-3C73B0B1D26D}">
      <dsp:nvSpPr>
        <dsp:cNvPr id="0" name=""/>
        <dsp:cNvSpPr/>
      </dsp:nvSpPr>
      <dsp:spPr>
        <a:xfrm>
          <a:off x="3451623" y="1352654"/>
          <a:ext cx="1326001" cy="8840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Structure</a:t>
          </a:r>
        </a:p>
      </dsp:txBody>
      <dsp:txXfrm>
        <a:off x="3477515" y="1378546"/>
        <a:ext cx="1274217" cy="832217"/>
      </dsp:txXfrm>
    </dsp:sp>
    <dsp:sp modelId="{AFA2FDAC-B829-489D-A8B2-AD98AE7179DD}">
      <dsp:nvSpPr>
        <dsp:cNvPr id="0" name=""/>
        <dsp:cNvSpPr/>
      </dsp:nvSpPr>
      <dsp:spPr>
        <a:xfrm>
          <a:off x="667019" y="2236656"/>
          <a:ext cx="3447604" cy="353600"/>
        </a:xfrm>
        <a:custGeom>
          <a:avLst/>
          <a:gdLst/>
          <a:ahLst/>
          <a:cxnLst/>
          <a:rect l="0" t="0" r="0" b="0"/>
          <a:pathLst>
            <a:path>
              <a:moveTo>
                <a:pt x="3447604" y="0"/>
              </a:moveTo>
              <a:lnTo>
                <a:pt x="3447604" y="176800"/>
              </a:lnTo>
              <a:lnTo>
                <a:pt x="0" y="176800"/>
              </a:lnTo>
              <a:lnTo>
                <a:pt x="0" y="35360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EE194001-EDA3-4678-9FF7-C7E4DBD698EA}">
      <dsp:nvSpPr>
        <dsp:cNvPr id="0" name=""/>
        <dsp:cNvSpPr/>
      </dsp:nvSpPr>
      <dsp:spPr>
        <a:xfrm>
          <a:off x="4018" y="2590256"/>
          <a:ext cx="1326001" cy="8840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Compact</a:t>
          </a:r>
        </a:p>
      </dsp:txBody>
      <dsp:txXfrm>
        <a:off x="29910" y="2616148"/>
        <a:ext cx="1274217" cy="832217"/>
      </dsp:txXfrm>
    </dsp:sp>
    <dsp:sp modelId="{965DF014-5C03-4DDD-BC15-D084EAB6AF7D}">
      <dsp:nvSpPr>
        <dsp:cNvPr id="0" name=""/>
        <dsp:cNvSpPr/>
      </dsp:nvSpPr>
      <dsp:spPr>
        <a:xfrm>
          <a:off x="2390821" y="2236656"/>
          <a:ext cx="1723802" cy="353600"/>
        </a:xfrm>
        <a:custGeom>
          <a:avLst/>
          <a:gdLst/>
          <a:ahLst/>
          <a:cxnLst/>
          <a:rect l="0" t="0" r="0" b="0"/>
          <a:pathLst>
            <a:path>
              <a:moveTo>
                <a:pt x="1723802" y="0"/>
              </a:moveTo>
              <a:lnTo>
                <a:pt x="1723802" y="176800"/>
              </a:lnTo>
              <a:lnTo>
                <a:pt x="0" y="176800"/>
              </a:lnTo>
              <a:lnTo>
                <a:pt x="0" y="35360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8CC81F3F-0824-4130-941F-158D4C8109D9}">
      <dsp:nvSpPr>
        <dsp:cNvPr id="0" name=""/>
        <dsp:cNvSpPr/>
      </dsp:nvSpPr>
      <dsp:spPr>
        <a:xfrm>
          <a:off x="1727820" y="2590256"/>
          <a:ext cx="1326001" cy="8840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Aerodynamic</a:t>
          </a:r>
        </a:p>
      </dsp:txBody>
      <dsp:txXfrm>
        <a:off x="1753712" y="2616148"/>
        <a:ext cx="1274217" cy="832217"/>
      </dsp:txXfrm>
    </dsp:sp>
    <dsp:sp modelId="{33EA7B44-0F54-4B92-B594-444B2850B349}">
      <dsp:nvSpPr>
        <dsp:cNvPr id="0" name=""/>
        <dsp:cNvSpPr/>
      </dsp:nvSpPr>
      <dsp:spPr>
        <a:xfrm>
          <a:off x="4068904" y="2236656"/>
          <a:ext cx="91440" cy="353600"/>
        </a:xfrm>
        <a:custGeom>
          <a:avLst/>
          <a:gdLst/>
          <a:ahLst/>
          <a:cxnLst/>
          <a:rect l="0" t="0" r="0" b="0"/>
          <a:pathLst>
            <a:path>
              <a:moveTo>
                <a:pt x="45720" y="0"/>
              </a:moveTo>
              <a:lnTo>
                <a:pt x="45720" y="35360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A72CB1D9-4B2A-4FA2-A4AD-3B72436CACF4}">
      <dsp:nvSpPr>
        <dsp:cNvPr id="0" name=""/>
        <dsp:cNvSpPr/>
      </dsp:nvSpPr>
      <dsp:spPr>
        <a:xfrm>
          <a:off x="3451623" y="2590256"/>
          <a:ext cx="1326001" cy="8840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Material</a:t>
          </a:r>
        </a:p>
      </dsp:txBody>
      <dsp:txXfrm>
        <a:off x="3477515" y="2616148"/>
        <a:ext cx="1274217" cy="832217"/>
      </dsp:txXfrm>
    </dsp:sp>
    <dsp:sp modelId="{AB3B8B0F-C45D-4647-8A59-6E1CA8A75302}">
      <dsp:nvSpPr>
        <dsp:cNvPr id="0" name=""/>
        <dsp:cNvSpPr/>
      </dsp:nvSpPr>
      <dsp:spPr>
        <a:xfrm>
          <a:off x="3252722" y="3474258"/>
          <a:ext cx="861901" cy="353600"/>
        </a:xfrm>
        <a:custGeom>
          <a:avLst/>
          <a:gdLst/>
          <a:ahLst/>
          <a:cxnLst/>
          <a:rect l="0" t="0" r="0" b="0"/>
          <a:pathLst>
            <a:path>
              <a:moveTo>
                <a:pt x="861901" y="0"/>
              </a:moveTo>
              <a:lnTo>
                <a:pt x="861901" y="176800"/>
              </a:lnTo>
              <a:lnTo>
                <a:pt x="0" y="176800"/>
              </a:lnTo>
              <a:lnTo>
                <a:pt x="0" y="35360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E3FCBF26-5AA2-4D33-BEB7-00E535D25EC1}">
      <dsp:nvSpPr>
        <dsp:cNvPr id="0" name=""/>
        <dsp:cNvSpPr/>
      </dsp:nvSpPr>
      <dsp:spPr>
        <a:xfrm>
          <a:off x="2589721" y="3827858"/>
          <a:ext cx="1326001" cy="8840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Supports Weight of Components</a:t>
          </a:r>
        </a:p>
      </dsp:txBody>
      <dsp:txXfrm>
        <a:off x="2615613" y="3853750"/>
        <a:ext cx="1274217" cy="832217"/>
      </dsp:txXfrm>
    </dsp:sp>
    <dsp:sp modelId="{FC85484E-5976-4BEA-9375-3676E2217AD5}">
      <dsp:nvSpPr>
        <dsp:cNvPr id="0" name=""/>
        <dsp:cNvSpPr/>
      </dsp:nvSpPr>
      <dsp:spPr>
        <a:xfrm>
          <a:off x="4114624" y="3474258"/>
          <a:ext cx="861901" cy="353600"/>
        </a:xfrm>
        <a:custGeom>
          <a:avLst/>
          <a:gdLst/>
          <a:ahLst/>
          <a:cxnLst/>
          <a:rect l="0" t="0" r="0" b="0"/>
          <a:pathLst>
            <a:path>
              <a:moveTo>
                <a:pt x="0" y="0"/>
              </a:moveTo>
              <a:lnTo>
                <a:pt x="0" y="176800"/>
              </a:lnTo>
              <a:lnTo>
                <a:pt x="861901" y="176800"/>
              </a:lnTo>
              <a:lnTo>
                <a:pt x="861901" y="35360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30AEF0CE-6756-4661-ACFB-BF532F60F270}">
      <dsp:nvSpPr>
        <dsp:cNvPr id="0" name=""/>
        <dsp:cNvSpPr/>
      </dsp:nvSpPr>
      <dsp:spPr>
        <a:xfrm>
          <a:off x="4313524" y="3827858"/>
          <a:ext cx="1326001" cy="8840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Withstands Forces form Crashes</a:t>
          </a:r>
        </a:p>
      </dsp:txBody>
      <dsp:txXfrm>
        <a:off x="4339416" y="3853750"/>
        <a:ext cx="1274217" cy="832217"/>
      </dsp:txXfrm>
    </dsp:sp>
    <dsp:sp modelId="{3CEFFC28-9D10-4C42-9615-EAEF57621890}">
      <dsp:nvSpPr>
        <dsp:cNvPr id="0" name=""/>
        <dsp:cNvSpPr/>
      </dsp:nvSpPr>
      <dsp:spPr>
        <a:xfrm>
          <a:off x="4114624" y="2236656"/>
          <a:ext cx="1723802" cy="353600"/>
        </a:xfrm>
        <a:custGeom>
          <a:avLst/>
          <a:gdLst/>
          <a:ahLst/>
          <a:cxnLst/>
          <a:rect l="0" t="0" r="0" b="0"/>
          <a:pathLst>
            <a:path>
              <a:moveTo>
                <a:pt x="0" y="0"/>
              </a:moveTo>
              <a:lnTo>
                <a:pt x="0" y="176800"/>
              </a:lnTo>
              <a:lnTo>
                <a:pt x="1723802" y="176800"/>
              </a:lnTo>
              <a:lnTo>
                <a:pt x="1723802" y="35360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0A0646F8-9237-4D43-B5ED-940D75074B13}">
      <dsp:nvSpPr>
        <dsp:cNvPr id="0" name=""/>
        <dsp:cNvSpPr/>
      </dsp:nvSpPr>
      <dsp:spPr>
        <a:xfrm>
          <a:off x="5175425" y="2590256"/>
          <a:ext cx="1326001" cy="8840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Vibration</a:t>
          </a:r>
        </a:p>
      </dsp:txBody>
      <dsp:txXfrm>
        <a:off x="5201317" y="2616148"/>
        <a:ext cx="1274217" cy="832217"/>
      </dsp:txXfrm>
    </dsp:sp>
    <dsp:sp modelId="{53211F66-FF73-4746-956C-E8F2ED834FE3}">
      <dsp:nvSpPr>
        <dsp:cNvPr id="0" name=""/>
        <dsp:cNvSpPr/>
      </dsp:nvSpPr>
      <dsp:spPr>
        <a:xfrm>
          <a:off x="4114624" y="2236656"/>
          <a:ext cx="3447604" cy="353600"/>
        </a:xfrm>
        <a:custGeom>
          <a:avLst/>
          <a:gdLst/>
          <a:ahLst/>
          <a:cxnLst/>
          <a:rect l="0" t="0" r="0" b="0"/>
          <a:pathLst>
            <a:path>
              <a:moveTo>
                <a:pt x="0" y="0"/>
              </a:moveTo>
              <a:lnTo>
                <a:pt x="0" y="176800"/>
              </a:lnTo>
              <a:lnTo>
                <a:pt x="3447604" y="176800"/>
              </a:lnTo>
              <a:lnTo>
                <a:pt x="3447604" y="353600"/>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DC507484-D214-47D9-9D7F-9B91BAAA4767}">
      <dsp:nvSpPr>
        <dsp:cNvPr id="0" name=""/>
        <dsp:cNvSpPr/>
      </dsp:nvSpPr>
      <dsp:spPr>
        <a:xfrm>
          <a:off x="6899227" y="2590256"/>
          <a:ext cx="1326001" cy="884001"/>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Fixed</a:t>
          </a:r>
        </a:p>
      </dsp:txBody>
      <dsp:txXfrm>
        <a:off x="6925119" y="2616148"/>
        <a:ext cx="1274217" cy="832217"/>
      </dsp:txXfrm>
    </dsp:sp>
    <dsp:sp modelId="{70270CA9-42B0-494B-9595-1D96998997DA}">
      <dsp:nvSpPr>
        <dsp:cNvPr id="0" name=""/>
        <dsp:cNvSpPr/>
      </dsp:nvSpPr>
      <dsp:spPr>
        <a:xfrm>
          <a:off x="4976525" y="999054"/>
          <a:ext cx="861901" cy="353600"/>
        </a:xfrm>
        <a:custGeom>
          <a:avLst/>
          <a:gdLst/>
          <a:ahLst/>
          <a:cxnLst/>
          <a:rect l="0" t="0" r="0" b="0"/>
          <a:pathLst>
            <a:path>
              <a:moveTo>
                <a:pt x="0" y="0"/>
              </a:moveTo>
              <a:lnTo>
                <a:pt x="0" y="176800"/>
              </a:lnTo>
              <a:lnTo>
                <a:pt x="861901" y="176800"/>
              </a:lnTo>
              <a:lnTo>
                <a:pt x="861901" y="353600"/>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0EF0A23C-2E02-4603-8D02-9A8EAC62F168}">
      <dsp:nvSpPr>
        <dsp:cNvPr id="0" name=""/>
        <dsp:cNvSpPr/>
      </dsp:nvSpPr>
      <dsp:spPr>
        <a:xfrm>
          <a:off x="5175425" y="1352654"/>
          <a:ext cx="1326001" cy="884001"/>
        </a:xfrm>
        <a:prstGeom prst="roundRect">
          <a:avLst>
            <a:gd name="adj" fmla="val 10000"/>
          </a:avLst>
        </a:prstGeom>
        <a:solidFill>
          <a:srgbClr val="658E49"/>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Utilization</a:t>
          </a:r>
        </a:p>
      </dsp:txBody>
      <dsp:txXfrm>
        <a:off x="5201317" y="1378546"/>
        <a:ext cx="1274217" cy="832217"/>
      </dsp:txXfrm>
    </dsp:sp>
    <dsp:sp modelId="{F15F3483-D04F-4758-984A-5A4BE6B10BC0}">
      <dsp:nvSpPr>
        <dsp:cNvPr id="0" name=""/>
        <dsp:cNvSpPr/>
      </dsp:nvSpPr>
      <dsp:spPr>
        <a:xfrm>
          <a:off x="4976525" y="999054"/>
          <a:ext cx="2585703" cy="353600"/>
        </a:xfrm>
        <a:custGeom>
          <a:avLst/>
          <a:gdLst/>
          <a:ahLst/>
          <a:cxnLst/>
          <a:rect l="0" t="0" r="0" b="0"/>
          <a:pathLst>
            <a:path>
              <a:moveTo>
                <a:pt x="0" y="0"/>
              </a:moveTo>
              <a:lnTo>
                <a:pt x="0" y="176800"/>
              </a:lnTo>
              <a:lnTo>
                <a:pt x="2585703" y="176800"/>
              </a:lnTo>
              <a:lnTo>
                <a:pt x="2585703" y="353600"/>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85FC4036-22AD-4DEE-83F6-DCE9CBABB06A}">
      <dsp:nvSpPr>
        <dsp:cNvPr id="0" name=""/>
        <dsp:cNvSpPr/>
      </dsp:nvSpPr>
      <dsp:spPr>
        <a:xfrm>
          <a:off x="6899227" y="1352654"/>
          <a:ext cx="1326001" cy="884001"/>
        </a:xfrm>
        <a:prstGeom prst="roundRect">
          <a:avLst>
            <a:gd name="adj" fmla="val 10000"/>
          </a:avLst>
        </a:prstGeom>
        <a:solidFill>
          <a:srgbClr val="FFC619"/>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Protection</a:t>
          </a:r>
        </a:p>
      </dsp:txBody>
      <dsp:txXfrm>
        <a:off x="6925119" y="1378546"/>
        <a:ext cx="1274217" cy="832217"/>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A5FF2-7A0A-4D78-9405-DAD102422EAB}">
      <dsp:nvSpPr>
        <dsp:cNvPr id="0" name=""/>
        <dsp:cNvSpPr/>
      </dsp:nvSpPr>
      <dsp:spPr>
        <a:xfrm>
          <a:off x="4411717" y="187337"/>
          <a:ext cx="1356187" cy="904124"/>
        </a:xfrm>
        <a:prstGeom prst="roundRect">
          <a:avLst>
            <a:gd name="adj" fmla="val 10000"/>
          </a:avLst>
        </a:prstGeom>
        <a:solidFill>
          <a:srgbClr val="697688"/>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F1TENTH Chassis</a:t>
          </a:r>
        </a:p>
      </dsp:txBody>
      <dsp:txXfrm>
        <a:off x="4438198" y="213818"/>
        <a:ext cx="1303225" cy="851162"/>
      </dsp:txXfrm>
    </dsp:sp>
    <dsp:sp modelId="{6101E455-6051-4E2C-B68B-1030DC914FC6}">
      <dsp:nvSpPr>
        <dsp:cNvPr id="0" name=""/>
        <dsp:cNvSpPr/>
      </dsp:nvSpPr>
      <dsp:spPr>
        <a:xfrm>
          <a:off x="2445246" y="1091461"/>
          <a:ext cx="2644564" cy="361649"/>
        </a:xfrm>
        <a:custGeom>
          <a:avLst/>
          <a:gdLst/>
          <a:ahLst/>
          <a:cxnLst/>
          <a:rect l="0" t="0" r="0" b="0"/>
          <a:pathLst>
            <a:path>
              <a:moveTo>
                <a:pt x="2644564" y="0"/>
              </a:moveTo>
              <a:lnTo>
                <a:pt x="2644564" y="180824"/>
              </a:lnTo>
              <a:lnTo>
                <a:pt x="0" y="180824"/>
              </a:lnTo>
              <a:lnTo>
                <a:pt x="0" y="361649"/>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C376DE22-8BB2-4F5E-9883-0B6FF621B426}">
      <dsp:nvSpPr>
        <dsp:cNvPr id="0" name=""/>
        <dsp:cNvSpPr/>
      </dsp:nvSpPr>
      <dsp:spPr>
        <a:xfrm>
          <a:off x="1767152" y="1453111"/>
          <a:ext cx="1356187" cy="904124"/>
        </a:xfrm>
        <a:prstGeom prst="roundRect">
          <a:avLst>
            <a:gd name="adj" fmla="val 10000"/>
          </a:avLst>
        </a:prstGeom>
        <a:solidFill>
          <a:srgbClr val="F5B98F"/>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Movement</a:t>
          </a:r>
        </a:p>
      </dsp:txBody>
      <dsp:txXfrm>
        <a:off x="1793633" y="1479592"/>
        <a:ext cx="1303225" cy="851162"/>
      </dsp:txXfrm>
    </dsp:sp>
    <dsp:sp modelId="{4AB8BF22-6F84-4E18-98A3-53E7DCEE7236}">
      <dsp:nvSpPr>
        <dsp:cNvPr id="0" name=""/>
        <dsp:cNvSpPr/>
      </dsp:nvSpPr>
      <dsp:spPr>
        <a:xfrm>
          <a:off x="4208289" y="1091461"/>
          <a:ext cx="881521" cy="361649"/>
        </a:xfrm>
        <a:custGeom>
          <a:avLst/>
          <a:gdLst/>
          <a:ahLst/>
          <a:cxnLst/>
          <a:rect l="0" t="0" r="0" b="0"/>
          <a:pathLst>
            <a:path>
              <a:moveTo>
                <a:pt x="881521" y="0"/>
              </a:moveTo>
              <a:lnTo>
                <a:pt x="881521" y="180824"/>
              </a:lnTo>
              <a:lnTo>
                <a:pt x="0" y="180824"/>
              </a:lnTo>
              <a:lnTo>
                <a:pt x="0" y="361649"/>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D3442736-FD17-4E2A-932F-3C73B0B1D26D}">
      <dsp:nvSpPr>
        <dsp:cNvPr id="0" name=""/>
        <dsp:cNvSpPr/>
      </dsp:nvSpPr>
      <dsp:spPr>
        <a:xfrm>
          <a:off x="3530195" y="1453111"/>
          <a:ext cx="1356187" cy="904124"/>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Structure</a:t>
          </a:r>
        </a:p>
      </dsp:txBody>
      <dsp:txXfrm>
        <a:off x="3556676" y="1479592"/>
        <a:ext cx="1303225" cy="851162"/>
      </dsp:txXfrm>
    </dsp:sp>
    <dsp:sp modelId="{AFA2FDAC-B829-489D-A8B2-AD98AE7179DD}">
      <dsp:nvSpPr>
        <dsp:cNvPr id="0" name=""/>
        <dsp:cNvSpPr/>
      </dsp:nvSpPr>
      <dsp:spPr>
        <a:xfrm>
          <a:off x="682203" y="2357236"/>
          <a:ext cx="3526086" cy="361649"/>
        </a:xfrm>
        <a:custGeom>
          <a:avLst/>
          <a:gdLst/>
          <a:ahLst/>
          <a:cxnLst/>
          <a:rect l="0" t="0" r="0" b="0"/>
          <a:pathLst>
            <a:path>
              <a:moveTo>
                <a:pt x="3526086" y="0"/>
              </a:moveTo>
              <a:lnTo>
                <a:pt x="3526086" y="180824"/>
              </a:lnTo>
              <a:lnTo>
                <a:pt x="0" y="180824"/>
              </a:lnTo>
              <a:lnTo>
                <a:pt x="0" y="361649"/>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EE194001-EDA3-4678-9FF7-C7E4DBD698EA}">
      <dsp:nvSpPr>
        <dsp:cNvPr id="0" name=""/>
        <dsp:cNvSpPr/>
      </dsp:nvSpPr>
      <dsp:spPr>
        <a:xfrm>
          <a:off x="4109" y="2718886"/>
          <a:ext cx="1356187" cy="904124"/>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Compact</a:t>
          </a:r>
        </a:p>
      </dsp:txBody>
      <dsp:txXfrm>
        <a:off x="30590" y="2745367"/>
        <a:ext cx="1303225" cy="851162"/>
      </dsp:txXfrm>
    </dsp:sp>
    <dsp:sp modelId="{965DF014-5C03-4DDD-BC15-D084EAB6AF7D}">
      <dsp:nvSpPr>
        <dsp:cNvPr id="0" name=""/>
        <dsp:cNvSpPr/>
      </dsp:nvSpPr>
      <dsp:spPr>
        <a:xfrm>
          <a:off x="2445246" y="2357236"/>
          <a:ext cx="1763043" cy="361649"/>
        </a:xfrm>
        <a:custGeom>
          <a:avLst/>
          <a:gdLst/>
          <a:ahLst/>
          <a:cxnLst/>
          <a:rect l="0" t="0" r="0" b="0"/>
          <a:pathLst>
            <a:path>
              <a:moveTo>
                <a:pt x="1763043" y="0"/>
              </a:moveTo>
              <a:lnTo>
                <a:pt x="1763043" y="180824"/>
              </a:lnTo>
              <a:lnTo>
                <a:pt x="0" y="180824"/>
              </a:lnTo>
              <a:lnTo>
                <a:pt x="0" y="361649"/>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8CC81F3F-0824-4130-941F-158D4C8109D9}">
      <dsp:nvSpPr>
        <dsp:cNvPr id="0" name=""/>
        <dsp:cNvSpPr/>
      </dsp:nvSpPr>
      <dsp:spPr>
        <a:xfrm>
          <a:off x="1767152" y="2718886"/>
          <a:ext cx="1356187" cy="904124"/>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Aerodynamic</a:t>
          </a:r>
        </a:p>
      </dsp:txBody>
      <dsp:txXfrm>
        <a:off x="1793633" y="2745367"/>
        <a:ext cx="1303225" cy="851162"/>
      </dsp:txXfrm>
    </dsp:sp>
    <dsp:sp modelId="{33EA7B44-0F54-4B92-B594-444B2850B349}">
      <dsp:nvSpPr>
        <dsp:cNvPr id="0" name=""/>
        <dsp:cNvSpPr/>
      </dsp:nvSpPr>
      <dsp:spPr>
        <a:xfrm>
          <a:off x="4162569" y="2357236"/>
          <a:ext cx="91440" cy="361649"/>
        </a:xfrm>
        <a:custGeom>
          <a:avLst/>
          <a:gdLst/>
          <a:ahLst/>
          <a:cxnLst/>
          <a:rect l="0" t="0" r="0" b="0"/>
          <a:pathLst>
            <a:path>
              <a:moveTo>
                <a:pt x="45720" y="0"/>
              </a:moveTo>
              <a:lnTo>
                <a:pt x="45720" y="361649"/>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A72CB1D9-4B2A-4FA2-A4AD-3B72436CACF4}">
      <dsp:nvSpPr>
        <dsp:cNvPr id="0" name=""/>
        <dsp:cNvSpPr/>
      </dsp:nvSpPr>
      <dsp:spPr>
        <a:xfrm>
          <a:off x="3530195" y="2718886"/>
          <a:ext cx="1356187" cy="904124"/>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Material</a:t>
          </a:r>
        </a:p>
      </dsp:txBody>
      <dsp:txXfrm>
        <a:off x="3556676" y="2745367"/>
        <a:ext cx="1303225" cy="851162"/>
      </dsp:txXfrm>
    </dsp:sp>
    <dsp:sp modelId="{3CEFFC28-9D10-4C42-9615-EAEF57621890}">
      <dsp:nvSpPr>
        <dsp:cNvPr id="0" name=""/>
        <dsp:cNvSpPr/>
      </dsp:nvSpPr>
      <dsp:spPr>
        <a:xfrm>
          <a:off x="4208289" y="2357236"/>
          <a:ext cx="1763043" cy="361649"/>
        </a:xfrm>
        <a:custGeom>
          <a:avLst/>
          <a:gdLst/>
          <a:ahLst/>
          <a:cxnLst/>
          <a:rect l="0" t="0" r="0" b="0"/>
          <a:pathLst>
            <a:path>
              <a:moveTo>
                <a:pt x="0" y="0"/>
              </a:moveTo>
              <a:lnTo>
                <a:pt x="0" y="180824"/>
              </a:lnTo>
              <a:lnTo>
                <a:pt x="1763043" y="180824"/>
              </a:lnTo>
              <a:lnTo>
                <a:pt x="1763043" y="361649"/>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0A0646F8-9237-4D43-B5ED-940D75074B13}">
      <dsp:nvSpPr>
        <dsp:cNvPr id="0" name=""/>
        <dsp:cNvSpPr/>
      </dsp:nvSpPr>
      <dsp:spPr>
        <a:xfrm>
          <a:off x="5293239" y="2718886"/>
          <a:ext cx="1356187" cy="904124"/>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Vibration</a:t>
          </a:r>
        </a:p>
      </dsp:txBody>
      <dsp:txXfrm>
        <a:off x="5319720" y="2745367"/>
        <a:ext cx="1303225" cy="851162"/>
      </dsp:txXfrm>
    </dsp:sp>
    <dsp:sp modelId="{A1907282-CC44-470B-862E-97B38BBEFE15}">
      <dsp:nvSpPr>
        <dsp:cNvPr id="0" name=""/>
        <dsp:cNvSpPr/>
      </dsp:nvSpPr>
      <dsp:spPr>
        <a:xfrm>
          <a:off x="5925612" y="3623011"/>
          <a:ext cx="91440" cy="361649"/>
        </a:xfrm>
        <a:custGeom>
          <a:avLst/>
          <a:gdLst/>
          <a:ahLst/>
          <a:cxnLst/>
          <a:rect l="0" t="0" r="0" b="0"/>
          <a:pathLst>
            <a:path>
              <a:moveTo>
                <a:pt x="45720" y="0"/>
              </a:moveTo>
              <a:lnTo>
                <a:pt x="45720" y="361649"/>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8AF6D662-8750-4536-AD3A-082FA948A317}">
      <dsp:nvSpPr>
        <dsp:cNvPr id="0" name=""/>
        <dsp:cNvSpPr/>
      </dsp:nvSpPr>
      <dsp:spPr>
        <a:xfrm>
          <a:off x="5293239" y="3984661"/>
          <a:ext cx="1356187" cy="904124"/>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Dampens Component Vibrations</a:t>
          </a:r>
        </a:p>
      </dsp:txBody>
      <dsp:txXfrm>
        <a:off x="5319720" y="4011142"/>
        <a:ext cx="1303225" cy="851162"/>
      </dsp:txXfrm>
    </dsp:sp>
    <dsp:sp modelId="{53211F66-FF73-4746-956C-E8F2ED834FE3}">
      <dsp:nvSpPr>
        <dsp:cNvPr id="0" name=""/>
        <dsp:cNvSpPr/>
      </dsp:nvSpPr>
      <dsp:spPr>
        <a:xfrm>
          <a:off x="4208289" y="2357236"/>
          <a:ext cx="3526086" cy="361649"/>
        </a:xfrm>
        <a:custGeom>
          <a:avLst/>
          <a:gdLst/>
          <a:ahLst/>
          <a:cxnLst/>
          <a:rect l="0" t="0" r="0" b="0"/>
          <a:pathLst>
            <a:path>
              <a:moveTo>
                <a:pt x="0" y="0"/>
              </a:moveTo>
              <a:lnTo>
                <a:pt x="0" y="180824"/>
              </a:lnTo>
              <a:lnTo>
                <a:pt x="3526086" y="180824"/>
              </a:lnTo>
              <a:lnTo>
                <a:pt x="3526086" y="361649"/>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DC507484-D214-47D9-9D7F-9B91BAAA4767}">
      <dsp:nvSpPr>
        <dsp:cNvPr id="0" name=""/>
        <dsp:cNvSpPr/>
      </dsp:nvSpPr>
      <dsp:spPr>
        <a:xfrm>
          <a:off x="7056282" y="2718886"/>
          <a:ext cx="1356187" cy="904124"/>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Fixed</a:t>
          </a:r>
        </a:p>
      </dsp:txBody>
      <dsp:txXfrm>
        <a:off x="7082763" y="2745367"/>
        <a:ext cx="1303225" cy="851162"/>
      </dsp:txXfrm>
    </dsp:sp>
    <dsp:sp modelId="{70270CA9-42B0-494B-9595-1D96998997DA}">
      <dsp:nvSpPr>
        <dsp:cNvPr id="0" name=""/>
        <dsp:cNvSpPr/>
      </dsp:nvSpPr>
      <dsp:spPr>
        <a:xfrm>
          <a:off x="5089811" y="1091461"/>
          <a:ext cx="881521" cy="361649"/>
        </a:xfrm>
        <a:custGeom>
          <a:avLst/>
          <a:gdLst/>
          <a:ahLst/>
          <a:cxnLst/>
          <a:rect l="0" t="0" r="0" b="0"/>
          <a:pathLst>
            <a:path>
              <a:moveTo>
                <a:pt x="0" y="0"/>
              </a:moveTo>
              <a:lnTo>
                <a:pt x="0" y="180824"/>
              </a:lnTo>
              <a:lnTo>
                <a:pt x="881521" y="180824"/>
              </a:lnTo>
              <a:lnTo>
                <a:pt x="881521" y="361649"/>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0EF0A23C-2E02-4603-8D02-9A8EAC62F168}">
      <dsp:nvSpPr>
        <dsp:cNvPr id="0" name=""/>
        <dsp:cNvSpPr/>
      </dsp:nvSpPr>
      <dsp:spPr>
        <a:xfrm>
          <a:off x="5293239" y="1453111"/>
          <a:ext cx="1356187" cy="904124"/>
        </a:xfrm>
        <a:prstGeom prst="roundRect">
          <a:avLst>
            <a:gd name="adj" fmla="val 10000"/>
          </a:avLst>
        </a:prstGeom>
        <a:solidFill>
          <a:srgbClr val="658E49"/>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Utilization</a:t>
          </a:r>
        </a:p>
      </dsp:txBody>
      <dsp:txXfrm>
        <a:off x="5319720" y="1479592"/>
        <a:ext cx="1303225" cy="851162"/>
      </dsp:txXfrm>
    </dsp:sp>
    <dsp:sp modelId="{F15F3483-D04F-4758-984A-5A4BE6B10BC0}">
      <dsp:nvSpPr>
        <dsp:cNvPr id="0" name=""/>
        <dsp:cNvSpPr/>
      </dsp:nvSpPr>
      <dsp:spPr>
        <a:xfrm>
          <a:off x="5089811" y="1091461"/>
          <a:ext cx="2644564" cy="361649"/>
        </a:xfrm>
        <a:custGeom>
          <a:avLst/>
          <a:gdLst/>
          <a:ahLst/>
          <a:cxnLst/>
          <a:rect l="0" t="0" r="0" b="0"/>
          <a:pathLst>
            <a:path>
              <a:moveTo>
                <a:pt x="0" y="0"/>
              </a:moveTo>
              <a:lnTo>
                <a:pt x="0" y="180824"/>
              </a:lnTo>
              <a:lnTo>
                <a:pt x="2644564" y="180824"/>
              </a:lnTo>
              <a:lnTo>
                <a:pt x="2644564" y="361649"/>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85FC4036-22AD-4DEE-83F6-DCE9CBABB06A}">
      <dsp:nvSpPr>
        <dsp:cNvPr id="0" name=""/>
        <dsp:cNvSpPr/>
      </dsp:nvSpPr>
      <dsp:spPr>
        <a:xfrm>
          <a:off x="7056282" y="1453111"/>
          <a:ext cx="1356187" cy="904124"/>
        </a:xfrm>
        <a:prstGeom prst="roundRect">
          <a:avLst>
            <a:gd name="adj" fmla="val 10000"/>
          </a:avLst>
        </a:prstGeom>
        <a:solidFill>
          <a:srgbClr val="FFC619"/>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Protection</a:t>
          </a:r>
        </a:p>
      </dsp:txBody>
      <dsp:txXfrm>
        <a:off x="7082763" y="1479592"/>
        <a:ext cx="1303225" cy="85116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A5FF2-7A0A-4D78-9405-DAD102422EAB}">
      <dsp:nvSpPr>
        <dsp:cNvPr id="0" name=""/>
        <dsp:cNvSpPr/>
      </dsp:nvSpPr>
      <dsp:spPr>
        <a:xfrm>
          <a:off x="4396348" y="551912"/>
          <a:ext cx="1350443" cy="900295"/>
        </a:xfrm>
        <a:prstGeom prst="roundRect">
          <a:avLst>
            <a:gd name="adj" fmla="val 10000"/>
          </a:avLst>
        </a:prstGeom>
        <a:solidFill>
          <a:srgbClr val="697688"/>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bg1"/>
              </a:solidFill>
            </a:rPr>
            <a:t>F1TENTH Chassis</a:t>
          </a:r>
        </a:p>
      </dsp:txBody>
      <dsp:txXfrm>
        <a:off x="4422717" y="578281"/>
        <a:ext cx="1297705" cy="847557"/>
      </dsp:txXfrm>
    </dsp:sp>
    <dsp:sp modelId="{6101E455-6051-4E2C-B68B-1030DC914FC6}">
      <dsp:nvSpPr>
        <dsp:cNvPr id="0" name=""/>
        <dsp:cNvSpPr/>
      </dsp:nvSpPr>
      <dsp:spPr>
        <a:xfrm>
          <a:off x="2438205" y="1452207"/>
          <a:ext cx="2633364" cy="360118"/>
        </a:xfrm>
        <a:custGeom>
          <a:avLst/>
          <a:gdLst/>
          <a:ahLst/>
          <a:cxnLst/>
          <a:rect l="0" t="0" r="0" b="0"/>
          <a:pathLst>
            <a:path>
              <a:moveTo>
                <a:pt x="2633364" y="0"/>
              </a:moveTo>
              <a:lnTo>
                <a:pt x="2633364" y="180059"/>
              </a:lnTo>
              <a:lnTo>
                <a:pt x="0" y="180059"/>
              </a:lnTo>
              <a:lnTo>
                <a:pt x="0" y="360118"/>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C376DE22-8BB2-4F5E-9883-0B6FF621B426}">
      <dsp:nvSpPr>
        <dsp:cNvPr id="0" name=""/>
        <dsp:cNvSpPr/>
      </dsp:nvSpPr>
      <dsp:spPr>
        <a:xfrm>
          <a:off x="1762984" y="1812325"/>
          <a:ext cx="1350443" cy="900295"/>
        </a:xfrm>
        <a:prstGeom prst="roundRect">
          <a:avLst>
            <a:gd name="adj" fmla="val 10000"/>
          </a:avLst>
        </a:prstGeom>
        <a:solidFill>
          <a:srgbClr val="F5B98F"/>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bg1"/>
              </a:solidFill>
            </a:rPr>
            <a:t>Movement</a:t>
          </a:r>
        </a:p>
      </dsp:txBody>
      <dsp:txXfrm>
        <a:off x="1789353" y="1838694"/>
        <a:ext cx="1297705" cy="847557"/>
      </dsp:txXfrm>
    </dsp:sp>
    <dsp:sp modelId="{4AB8BF22-6F84-4E18-98A3-53E7DCEE7236}">
      <dsp:nvSpPr>
        <dsp:cNvPr id="0" name=""/>
        <dsp:cNvSpPr/>
      </dsp:nvSpPr>
      <dsp:spPr>
        <a:xfrm>
          <a:off x="4193781" y="1452207"/>
          <a:ext cx="877788" cy="360118"/>
        </a:xfrm>
        <a:custGeom>
          <a:avLst/>
          <a:gdLst/>
          <a:ahLst/>
          <a:cxnLst/>
          <a:rect l="0" t="0" r="0" b="0"/>
          <a:pathLst>
            <a:path>
              <a:moveTo>
                <a:pt x="877788" y="0"/>
              </a:moveTo>
              <a:lnTo>
                <a:pt x="877788" y="180059"/>
              </a:lnTo>
              <a:lnTo>
                <a:pt x="0" y="180059"/>
              </a:lnTo>
              <a:lnTo>
                <a:pt x="0" y="360118"/>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D3442736-FD17-4E2A-932F-3C73B0B1D26D}">
      <dsp:nvSpPr>
        <dsp:cNvPr id="0" name=""/>
        <dsp:cNvSpPr/>
      </dsp:nvSpPr>
      <dsp:spPr>
        <a:xfrm>
          <a:off x="3518560" y="1812325"/>
          <a:ext cx="1350443" cy="900295"/>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Structure</a:t>
          </a:r>
        </a:p>
      </dsp:txBody>
      <dsp:txXfrm>
        <a:off x="3544929" y="1838694"/>
        <a:ext cx="1297705" cy="847557"/>
      </dsp:txXfrm>
    </dsp:sp>
    <dsp:sp modelId="{AFA2FDAC-B829-489D-A8B2-AD98AE7179DD}">
      <dsp:nvSpPr>
        <dsp:cNvPr id="0" name=""/>
        <dsp:cNvSpPr/>
      </dsp:nvSpPr>
      <dsp:spPr>
        <a:xfrm>
          <a:off x="682629" y="2712621"/>
          <a:ext cx="3511152" cy="360118"/>
        </a:xfrm>
        <a:custGeom>
          <a:avLst/>
          <a:gdLst/>
          <a:ahLst/>
          <a:cxnLst/>
          <a:rect l="0" t="0" r="0" b="0"/>
          <a:pathLst>
            <a:path>
              <a:moveTo>
                <a:pt x="3511152" y="0"/>
              </a:moveTo>
              <a:lnTo>
                <a:pt x="3511152" y="180059"/>
              </a:lnTo>
              <a:lnTo>
                <a:pt x="0" y="180059"/>
              </a:lnTo>
              <a:lnTo>
                <a:pt x="0" y="360118"/>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EE194001-EDA3-4678-9FF7-C7E4DBD698EA}">
      <dsp:nvSpPr>
        <dsp:cNvPr id="0" name=""/>
        <dsp:cNvSpPr/>
      </dsp:nvSpPr>
      <dsp:spPr>
        <a:xfrm>
          <a:off x="7408" y="3072739"/>
          <a:ext cx="1350443" cy="900295"/>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Compact</a:t>
          </a:r>
        </a:p>
      </dsp:txBody>
      <dsp:txXfrm>
        <a:off x="33777" y="3099108"/>
        <a:ext cx="1297705" cy="847557"/>
      </dsp:txXfrm>
    </dsp:sp>
    <dsp:sp modelId="{965DF014-5C03-4DDD-BC15-D084EAB6AF7D}">
      <dsp:nvSpPr>
        <dsp:cNvPr id="0" name=""/>
        <dsp:cNvSpPr/>
      </dsp:nvSpPr>
      <dsp:spPr>
        <a:xfrm>
          <a:off x="2438205" y="2712621"/>
          <a:ext cx="1755576" cy="360118"/>
        </a:xfrm>
        <a:custGeom>
          <a:avLst/>
          <a:gdLst/>
          <a:ahLst/>
          <a:cxnLst/>
          <a:rect l="0" t="0" r="0" b="0"/>
          <a:pathLst>
            <a:path>
              <a:moveTo>
                <a:pt x="1755576" y="0"/>
              </a:moveTo>
              <a:lnTo>
                <a:pt x="1755576" y="180059"/>
              </a:lnTo>
              <a:lnTo>
                <a:pt x="0" y="180059"/>
              </a:lnTo>
              <a:lnTo>
                <a:pt x="0" y="360118"/>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8CC81F3F-0824-4130-941F-158D4C8109D9}">
      <dsp:nvSpPr>
        <dsp:cNvPr id="0" name=""/>
        <dsp:cNvSpPr/>
      </dsp:nvSpPr>
      <dsp:spPr>
        <a:xfrm>
          <a:off x="1762984" y="3072739"/>
          <a:ext cx="1350443" cy="900295"/>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Aerodynamic</a:t>
          </a:r>
        </a:p>
      </dsp:txBody>
      <dsp:txXfrm>
        <a:off x="1789353" y="3099108"/>
        <a:ext cx="1297705" cy="847557"/>
      </dsp:txXfrm>
    </dsp:sp>
    <dsp:sp modelId="{33EA7B44-0F54-4B92-B594-444B2850B349}">
      <dsp:nvSpPr>
        <dsp:cNvPr id="0" name=""/>
        <dsp:cNvSpPr/>
      </dsp:nvSpPr>
      <dsp:spPr>
        <a:xfrm>
          <a:off x="4148061" y="2712621"/>
          <a:ext cx="91440" cy="360118"/>
        </a:xfrm>
        <a:custGeom>
          <a:avLst/>
          <a:gdLst/>
          <a:ahLst/>
          <a:cxnLst/>
          <a:rect l="0" t="0" r="0" b="0"/>
          <a:pathLst>
            <a:path>
              <a:moveTo>
                <a:pt x="45720" y="0"/>
              </a:moveTo>
              <a:lnTo>
                <a:pt x="45720" y="360118"/>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A72CB1D9-4B2A-4FA2-A4AD-3B72436CACF4}">
      <dsp:nvSpPr>
        <dsp:cNvPr id="0" name=""/>
        <dsp:cNvSpPr/>
      </dsp:nvSpPr>
      <dsp:spPr>
        <a:xfrm>
          <a:off x="3518560" y="3072739"/>
          <a:ext cx="1350443" cy="900295"/>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Material</a:t>
          </a:r>
        </a:p>
      </dsp:txBody>
      <dsp:txXfrm>
        <a:off x="3544929" y="3099108"/>
        <a:ext cx="1297705" cy="847557"/>
      </dsp:txXfrm>
    </dsp:sp>
    <dsp:sp modelId="{3CEFFC28-9D10-4C42-9615-EAEF57621890}">
      <dsp:nvSpPr>
        <dsp:cNvPr id="0" name=""/>
        <dsp:cNvSpPr/>
      </dsp:nvSpPr>
      <dsp:spPr>
        <a:xfrm>
          <a:off x="4193781" y="2712621"/>
          <a:ext cx="1755576" cy="360118"/>
        </a:xfrm>
        <a:custGeom>
          <a:avLst/>
          <a:gdLst/>
          <a:ahLst/>
          <a:cxnLst/>
          <a:rect l="0" t="0" r="0" b="0"/>
          <a:pathLst>
            <a:path>
              <a:moveTo>
                <a:pt x="0" y="0"/>
              </a:moveTo>
              <a:lnTo>
                <a:pt x="0" y="180059"/>
              </a:lnTo>
              <a:lnTo>
                <a:pt x="1755576" y="180059"/>
              </a:lnTo>
              <a:lnTo>
                <a:pt x="1755576" y="360118"/>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0A0646F8-9237-4D43-B5ED-940D75074B13}">
      <dsp:nvSpPr>
        <dsp:cNvPr id="0" name=""/>
        <dsp:cNvSpPr/>
      </dsp:nvSpPr>
      <dsp:spPr>
        <a:xfrm>
          <a:off x="5274136" y="3072739"/>
          <a:ext cx="1350443" cy="900295"/>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Vibration</a:t>
          </a:r>
        </a:p>
      </dsp:txBody>
      <dsp:txXfrm>
        <a:off x="5300505" y="3099108"/>
        <a:ext cx="1297705" cy="847557"/>
      </dsp:txXfrm>
    </dsp:sp>
    <dsp:sp modelId="{53211F66-FF73-4746-956C-E8F2ED834FE3}">
      <dsp:nvSpPr>
        <dsp:cNvPr id="0" name=""/>
        <dsp:cNvSpPr/>
      </dsp:nvSpPr>
      <dsp:spPr>
        <a:xfrm>
          <a:off x="4193781" y="2712621"/>
          <a:ext cx="3511152" cy="360118"/>
        </a:xfrm>
        <a:custGeom>
          <a:avLst/>
          <a:gdLst/>
          <a:ahLst/>
          <a:cxnLst/>
          <a:rect l="0" t="0" r="0" b="0"/>
          <a:pathLst>
            <a:path>
              <a:moveTo>
                <a:pt x="0" y="0"/>
              </a:moveTo>
              <a:lnTo>
                <a:pt x="0" y="180059"/>
              </a:lnTo>
              <a:lnTo>
                <a:pt x="3511152" y="180059"/>
              </a:lnTo>
              <a:lnTo>
                <a:pt x="3511152" y="360118"/>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DC507484-D214-47D9-9D7F-9B91BAAA4767}">
      <dsp:nvSpPr>
        <dsp:cNvPr id="0" name=""/>
        <dsp:cNvSpPr/>
      </dsp:nvSpPr>
      <dsp:spPr>
        <a:xfrm>
          <a:off x="7029712" y="3072739"/>
          <a:ext cx="1350443" cy="900295"/>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Fixed</a:t>
          </a:r>
        </a:p>
      </dsp:txBody>
      <dsp:txXfrm>
        <a:off x="7056081" y="3099108"/>
        <a:ext cx="1297705" cy="847557"/>
      </dsp:txXfrm>
    </dsp:sp>
    <dsp:sp modelId="{AEF88AB2-8FBA-4EC0-8BA0-05D621829D06}">
      <dsp:nvSpPr>
        <dsp:cNvPr id="0" name=""/>
        <dsp:cNvSpPr/>
      </dsp:nvSpPr>
      <dsp:spPr>
        <a:xfrm>
          <a:off x="6827146" y="3973035"/>
          <a:ext cx="877788" cy="360118"/>
        </a:xfrm>
        <a:custGeom>
          <a:avLst/>
          <a:gdLst/>
          <a:ahLst/>
          <a:cxnLst/>
          <a:rect l="0" t="0" r="0" b="0"/>
          <a:pathLst>
            <a:path>
              <a:moveTo>
                <a:pt x="877788" y="0"/>
              </a:moveTo>
              <a:lnTo>
                <a:pt x="877788" y="180059"/>
              </a:lnTo>
              <a:lnTo>
                <a:pt x="0" y="180059"/>
              </a:lnTo>
              <a:lnTo>
                <a:pt x="0" y="360118"/>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30791FBC-D723-4823-8389-779F7F996E71}">
      <dsp:nvSpPr>
        <dsp:cNvPr id="0" name=""/>
        <dsp:cNvSpPr/>
      </dsp:nvSpPr>
      <dsp:spPr>
        <a:xfrm>
          <a:off x="6151924" y="4333153"/>
          <a:ext cx="1350443" cy="900295"/>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Fixes Components to Chassis</a:t>
          </a:r>
        </a:p>
      </dsp:txBody>
      <dsp:txXfrm>
        <a:off x="6178293" y="4359522"/>
        <a:ext cx="1297705" cy="847557"/>
      </dsp:txXfrm>
    </dsp:sp>
    <dsp:sp modelId="{DDE988DE-B022-4C50-9BE1-0401C66BFD2D}">
      <dsp:nvSpPr>
        <dsp:cNvPr id="0" name=""/>
        <dsp:cNvSpPr/>
      </dsp:nvSpPr>
      <dsp:spPr>
        <a:xfrm>
          <a:off x="7704934" y="3973035"/>
          <a:ext cx="877788" cy="360118"/>
        </a:xfrm>
        <a:custGeom>
          <a:avLst/>
          <a:gdLst/>
          <a:ahLst/>
          <a:cxnLst/>
          <a:rect l="0" t="0" r="0" b="0"/>
          <a:pathLst>
            <a:path>
              <a:moveTo>
                <a:pt x="0" y="0"/>
              </a:moveTo>
              <a:lnTo>
                <a:pt x="0" y="180059"/>
              </a:lnTo>
              <a:lnTo>
                <a:pt x="877788" y="180059"/>
              </a:lnTo>
              <a:lnTo>
                <a:pt x="877788" y="360118"/>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0EC3DAEF-CDC5-4763-AE57-C4E555C291B1}">
      <dsp:nvSpPr>
        <dsp:cNvPr id="0" name=""/>
        <dsp:cNvSpPr/>
      </dsp:nvSpPr>
      <dsp:spPr>
        <a:xfrm>
          <a:off x="7907500" y="4333153"/>
          <a:ext cx="1350443" cy="900295"/>
        </a:xfrm>
        <a:prstGeom prst="roundRect">
          <a:avLst>
            <a:gd name="adj" fmla="val 10000"/>
          </a:avLst>
        </a:prstGeom>
        <a:solidFill>
          <a:schemeClr val="bg1">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Allows for Rotation about All Axes</a:t>
          </a:r>
        </a:p>
      </dsp:txBody>
      <dsp:txXfrm>
        <a:off x="7933869" y="4359522"/>
        <a:ext cx="1297705" cy="847557"/>
      </dsp:txXfrm>
    </dsp:sp>
    <dsp:sp modelId="{70270CA9-42B0-494B-9595-1D96998997DA}">
      <dsp:nvSpPr>
        <dsp:cNvPr id="0" name=""/>
        <dsp:cNvSpPr/>
      </dsp:nvSpPr>
      <dsp:spPr>
        <a:xfrm>
          <a:off x="5071570" y="1452207"/>
          <a:ext cx="877788" cy="360118"/>
        </a:xfrm>
        <a:custGeom>
          <a:avLst/>
          <a:gdLst/>
          <a:ahLst/>
          <a:cxnLst/>
          <a:rect l="0" t="0" r="0" b="0"/>
          <a:pathLst>
            <a:path>
              <a:moveTo>
                <a:pt x="0" y="0"/>
              </a:moveTo>
              <a:lnTo>
                <a:pt x="0" y="180059"/>
              </a:lnTo>
              <a:lnTo>
                <a:pt x="877788" y="180059"/>
              </a:lnTo>
              <a:lnTo>
                <a:pt x="877788" y="360118"/>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0EF0A23C-2E02-4603-8D02-9A8EAC62F168}">
      <dsp:nvSpPr>
        <dsp:cNvPr id="0" name=""/>
        <dsp:cNvSpPr/>
      </dsp:nvSpPr>
      <dsp:spPr>
        <a:xfrm>
          <a:off x="5274136" y="1812325"/>
          <a:ext cx="1350443" cy="900295"/>
        </a:xfrm>
        <a:prstGeom prst="roundRect">
          <a:avLst>
            <a:gd name="adj" fmla="val 10000"/>
          </a:avLst>
        </a:prstGeom>
        <a:solidFill>
          <a:srgbClr val="658E49"/>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bg1"/>
              </a:solidFill>
            </a:rPr>
            <a:t>Utilization</a:t>
          </a:r>
        </a:p>
      </dsp:txBody>
      <dsp:txXfrm>
        <a:off x="5300505" y="1838694"/>
        <a:ext cx="1297705" cy="847557"/>
      </dsp:txXfrm>
    </dsp:sp>
    <dsp:sp modelId="{F15F3483-D04F-4758-984A-5A4BE6B10BC0}">
      <dsp:nvSpPr>
        <dsp:cNvPr id="0" name=""/>
        <dsp:cNvSpPr/>
      </dsp:nvSpPr>
      <dsp:spPr>
        <a:xfrm>
          <a:off x="5071570" y="1452207"/>
          <a:ext cx="2633364" cy="360118"/>
        </a:xfrm>
        <a:custGeom>
          <a:avLst/>
          <a:gdLst/>
          <a:ahLst/>
          <a:cxnLst/>
          <a:rect l="0" t="0" r="0" b="0"/>
          <a:pathLst>
            <a:path>
              <a:moveTo>
                <a:pt x="0" y="0"/>
              </a:moveTo>
              <a:lnTo>
                <a:pt x="0" y="180059"/>
              </a:lnTo>
              <a:lnTo>
                <a:pt x="2633364" y="180059"/>
              </a:lnTo>
              <a:lnTo>
                <a:pt x="2633364" y="360118"/>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85FC4036-22AD-4DEE-83F6-DCE9CBABB06A}">
      <dsp:nvSpPr>
        <dsp:cNvPr id="0" name=""/>
        <dsp:cNvSpPr/>
      </dsp:nvSpPr>
      <dsp:spPr>
        <a:xfrm>
          <a:off x="7029712" y="1812325"/>
          <a:ext cx="1350443" cy="900295"/>
        </a:xfrm>
        <a:prstGeom prst="roundRect">
          <a:avLst>
            <a:gd name="adj" fmla="val 10000"/>
          </a:avLst>
        </a:prstGeom>
        <a:solidFill>
          <a:srgbClr val="FFC619"/>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bg1"/>
              </a:solidFill>
            </a:rPr>
            <a:t>Protection</a:t>
          </a:r>
        </a:p>
      </dsp:txBody>
      <dsp:txXfrm>
        <a:off x="7056081" y="1838694"/>
        <a:ext cx="1297705" cy="8475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03707C-BFEB-4EBA-82DD-E360D1202D01}">
      <dsp:nvSpPr>
        <dsp:cNvPr id="0" name=""/>
        <dsp:cNvSpPr/>
      </dsp:nvSpPr>
      <dsp:spPr>
        <a:xfrm>
          <a:off x="488967" y="2253"/>
          <a:ext cx="5072508" cy="2029003"/>
        </a:xfrm>
        <a:prstGeom prst="chevron">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690" tIns="29845" rIns="0" bIns="29845" numCol="1" spcCol="1270" anchor="ctr" anchorCtr="0">
          <a:noAutofit/>
        </a:bodyPr>
        <a:lstStyle/>
        <a:p>
          <a:pPr marL="0" lvl="0" indent="0" algn="ctr" defTabSz="2089150">
            <a:lnSpc>
              <a:spcPct val="90000"/>
            </a:lnSpc>
            <a:spcBef>
              <a:spcPct val="0"/>
            </a:spcBef>
            <a:spcAft>
              <a:spcPct val="35000"/>
            </a:spcAft>
            <a:buNone/>
          </a:pPr>
          <a:r>
            <a:rPr lang="en-US" sz="4700" kern="1200"/>
            <a:t>Dampens Component Vibration</a:t>
          </a:r>
        </a:p>
      </dsp:txBody>
      <dsp:txXfrm>
        <a:off x="1503469" y="2253"/>
        <a:ext cx="3043505" cy="2029003"/>
      </dsp:txXfrm>
    </dsp:sp>
    <dsp:sp modelId="{3E236AF0-9E5C-44B4-9C88-515EB7A3D638}">
      <dsp:nvSpPr>
        <dsp:cNvPr id="0" name=""/>
        <dsp:cNvSpPr/>
      </dsp:nvSpPr>
      <dsp:spPr>
        <a:xfrm>
          <a:off x="4902050" y="174718"/>
          <a:ext cx="4210182" cy="168407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0" bIns="34290" numCol="1" spcCol="1270" anchor="ctr" anchorCtr="0">
          <a:noAutofit/>
        </a:bodyPr>
        <a:lstStyle/>
        <a:p>
          <a:pPr marL="0" lvl="0" indent="0" algn="ctr" defTabSz="2400300">
            <a:lnSpc>
              <a:spcPct val="90000"/>
            </a:lnSpc>
            <a:spcBef>
              <a:spcPct val="0"/>
            </a:spcBef>
            <a:spcAft>
              <a:spcPct val="35000"/>
            </a:spcAft>
            <a:buNone/>
          </a:pPr>
          <a:r>
            <a:rPr lang="en-US" sz="54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Ns/m</a:t>
          </a:r>
          <a:endParaRPr lang="en-US" sz="5400" kern="1200"/>
        </a:p>
      </dsp:txBody>
      <dsp:txXfrm>
        <a:off x="5744086" y="174718"/>
        <a:ext cx="2526110" cy="1684072"/>
      </dsp:txXfrm>
    </dsp:sp>
    <dsp:sp modelId="{06C53297-B4FC-4C2F-B645-8ECC197648CC}">
      <dsp:nvSpPr>
        <dsp:cNvPr id="0" name=""/>
        <dsp:cNvSpPr/>
      </dsp:nvSpPr>
      <dsp:spPr>
        <a:xfrm>
          <a:off x="488967" y="2315317"/>
          <a:ext cx="5072508" cy="2029003"/>
        </a:xfrm>
        <a:prstGeom prst="chevron">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690" tIns="29845" rIns="0" bIns="29845" numCol="1" spcCol="1270" anchor="ctr" anchorCtr="0">
          <a:noAutofit/>
        </a:bodyPr>
        <a:lstStyle/>
        <a:p>
          <a:pPr marL="0" lvl="0" indent="0" algn="ctr" defTabSz="2089150">
            <a:lnSpc>
              <a:spcPct val="90000"/>
            </a:lnSpc>
            <a:spcBef>
              <a:spcPct val="0"/>
            </a:spcBef>
            <a:spcAft>
              <a:spcPct val="35000"/>
            </a:spcAft>
            <a:buNone/>
          </a:pPr>
          <a:r>
            <a:rPr lang="en-US" sz="4700" kern="1200"/>
            <a:t>Rotation about all Axes</a:t>
          </a:r>
        </a:p>
      </dsp:txBody>
      <dsp:txXfrm>
        <a:off x="1503469" y="2315317"/>
        <a:ext cx="3043505" cy="2029003"/>
      </dsp:txXfrm>
    </dsp:sp>
    <dsp:sp modelId="{13F698DF-F8CF-4C0C-9E90-CBC2EC033FE2}">
      <dsp:nvSpPr>
        <dsp:cNvPr id="0" name=""/>
        <dsp:cNvSpPr/>
      </dsp:nvSpPr>
      <dsp:spPr>
        <a:xfrm>
          <a:off x="4902050" y="2487783"/>
          <a:ext cx="4210182" cy="168407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0" bIns="34290" numCol="1" spcCol="1270" anchor="ctr" anchorCtr="0">
          <a:noAutofit/>
        </a:bodyPr>
        <a:lstStyle/>
        <a:p>
          <a:pPr marL="0" lvl="0" indent="0" algn="ctr" defTabSz="2400300">
            <a:lnSpc>
              <a:spcPct val="90000"/>
            </a:lnSpc>
            <a:spcBef>
              <a:spcPct val="0"/>
            </a:spcBef>
            <a:spcAft>
              <a:spcPct val="35000"/>
            </a:spcAft>
            <a:buNone/>
          </a:pPr>
          <a:r>
            <a:rPr lang="en-US" sz="54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360 deg</a:t>
          </a:r>
          <a:endParaRPr lang="en-US" sz="5400" kern="1200"/>
        </a:p>
      </dsp:txBody>
      <dsp:txXfrm>
        <a:off x="5744086" y="2487783"/>
        <a:ext cx="2526110" cy="1684072"/>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A5FF2-7A0A-4D78-9405-DAD102422EAB}">
      <dsp:nvSpPr>
        <dsp:cNvPr id="0" name=""/>
        <dsp:cNvSpPr/>
      </dsp:nvSpPr>
      <dsp:spPr>
        <a:xfrm>
          <a:off x="2718033" y="415903"/>
          <a:ext cx="1391939" cy="927959"/>
        </a:xfrm>
        <a:prstGeom prst="roundRect">
          <a:avLst>
            <a:gd name="adj" fmla="val 10000"/>
          </a:avLst>
        </a:prstGeom>
        <a:solidFill>
          <a:srgbClr val="697688"/>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bg1"/>
              </a:solidFill>
            </a:rPr>
            <a:t>F1TENTH Chassis</a:t>
          </a:r>
        </a:p>
      </dsp:txBody>
      <dsp:txXfrm>
        <a:off x="2745212" y="443082"/>
        <a:ext cx="1337581" cy="873601"/>
      </dsp:txXfrm>
    </dsp:sp>
    <dsp:sp modelId="{6101E455-6051-4E2C-B68B-1030DC914FC6}">
      <dsp:nvSpPr>
        <dsp:cNvPr id="0" name=""/>
        <dsp:cNvSpPr/>
      </dsp:nvSpPr>
      <dsp:spPr>
        <a:xfrm>
          <a:off x="699720" y="1343863"/>
          <a:ext cx="2714282" cy="371183"/>
        </a:xfrm>
        <a:custGeom>
          <a:avLst/>
          <a:gdLst/>
          <a:ahLst/>
          <a:cxnLst/>
          <a:rect l="0" t="0" r="0" b="0"/>
          <a:pathLst>
            <a:path>
              <a:moveTo>
                <a:pt x="2714282" y="0"/>
              </a:moveTo>
              <a:lnTo>
                <a:pt x="2714282" y="185591"/>
              </a:lnTo>
              <a:lnTo>
                <a:pt x="0" y="185591"/>
              </a:lnTo>
              <a:lnTo>
                <a:pt x="0" y="371183"/>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C376DE22-8BB2-4F5E-9883-0B6FF621B426}">
      <dsp:nvSpPr>
        <dsp:cNvPr id="0" name=""/>
        <dsp:cNvSpPr/>
      </dsp:nvSpPr>
      <dsp:spPr>
        <a:xfrm>
          <a:off x="3750" y="1715047"/>
          <a:ext cx="1391939" cy="927959"/>
        </a:xfrm>
        <a:prstGeom prst="roundRect">
          <a:avLst>
            <a:gd name="adj" fmla="val 10000"/>
          </a:avLst>
        </a:prstGeom>
        <a:solidFill>
          <a:srgbClr val="F5B98F"/>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bg1"/>
              </a:solidFill>
            </a:rPr>
            <a:t>Movement</a:t>
          </a:r>
        </a:p>
      </dsp:txBody>
      <dsp:txXfrm>
        <a:off x="30929" y="1742226"/>
        <a:ext cx="1337581" cy="873601"/>
      </dsp:txXfrm>
    </dsp:sp>
    <dsp:sp modelId="{4AB8BF22-6F84-4E18-98A3-53E7DCEE7236}">
      <dsp:nvSpPr>
        <dsp:cNvPr id="0" name=""/>
        <dsp:cNvSpPr/>
      </dsp:nvSpPr>
      <dsp:spPr>
        <a:xfrm>
          <a:off x="2509242" y="1343863"/>
          <a:ext cx="904760" cy="371183"/>
        </a:xfrm>
        <a:custGeom>
          <a:avLst/>
          <a:gdLst/>
          <a:ahLst/>
          <a:cxnLst/>
          <a:rect l="0" t="0" r="0" b="0"/>
          <a:pathLst>
            <a:path>
              <a:moveTo>
                <a:pt x="904760" y="0"/>
              </a:moveTo>
              <a:lnTo>
                <a:pt x="904760" y="185591"/>
              </a:lnTo>
              <a:lnTo>
                <a:pt x="0" y="185591"/>
              </a:lnTo>
              <a:lnTo>
                <a:pt x="0" y="371183"/>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D3442736-FD17-4E2A-932F-3C73B0B1D26D}">
      <dsp:nvSpPr>
        <dsp:cNvPr id="0" name=""/>
        <dsp:cNvSpPr/>
      </dsp:nvSpPr>
      <dsp:spPr>
        <a:xfrm>
          <a:off x="1813272" y="1715047"/>
          <a:ext cx="1391939" cy="927959"/>
        </a:xfrm>
        <a:prstGeom prst="roundRect">
          <a:avLst>
            <a:gd name="adj" fmla="val 10000"/>
          </a:avLst>
        </a:prstGeom>
        <a:solidFill>
          <a:schemeClr val="bg1">
            <a:lumMod val="75000"/>
          </a:schemeClr>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bg1"/>
              </a:solidFill>
            </a:rPr>
            <a:t>Structure</a:t>
          </a:r>
        </a:p>
      </dsp:txBody>
      <dsp:txXfrm>
        <a:off x="1840451" y="1742226"/>
        <a:ext cx="1337581" cy="873601"/>
      </dsp:txXfrm>
    </dsp:sp>
    <dsp:sp modelId="{70270CA9-42B0-494B-9595-1D96998997DA}">
      <dsp:nvSpPr>
        <dsp:cNvPr id="0" name=""/>
        <dsp:cNvSpPr/>
      </dsp:nvSpPr>
      <dsp:spPr>
        <a:xfrm>
          <a:off x="3414003" y="1343863"/>
          <a:ext cx="904760" cy="371183"/>
        </a:xfrm>
        <a:custGeom>
          <a:avLst/>
          <a:gdLst/>
          <a:ahLst/>
          <a:cxnLst/>
          <a:rect l="0" t="0" r="0" b="0"/>
          <a:pathLst>
            <a:path>
              <a:moveTo>
                <a:pt x="0" y="0"/>
              </a:moveTo>
              <a:lnTo>
                <a:pt x="0" y="185591"/>
              </a:lnTo>
              <a:lnTo>
                <a:pt x="904760" y="185591"/>
              </a:lnTo>
              <a:lnTo>
                <a:pt x="904760" y="371183"/>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0EF0A23C-2E02-4603-8D02-9A8EAC62F168}">
      <dsp:nvSpPr>
        <dsp:cNvPr id="0" name=""/>
        <dsp:cNvSpPr/>
      </dsp:nvSpPr>
      <dsp:spPr>
        <a:xfrm>
          <a:off x="3622793" y="1715047"/>
          <a:ext cx="1391939" cy="927959"/>
        </a:xfrm>
        <a:prstGeom prst="roundRect">
          <a:avLst>
            <a:gd name="adj" fmla="val 10000"/>
          </a:avLst>
        </a:prstGeom>
        <a:solidFill>
          <a:srgbClr val="658E49"/>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Utilization</a:t>
          </a:r>
        </a:p>
      </dsp:txBody>
      <dsp:txXfrm>
        <a:off x="3649972" y="1742226"/>
        <a:ext cx="1337581" cy="873601"/>
      </dsp:txXfrm>
    </dsp:sp>
    <dsp:sp modelId="{ED2C27D5-E11F-4352-BB0C-EA001BAA0525}">
      <dsp:nvSpPr>
        <dsp:cNvPr id="0" name=""/>
        <dsp:cNvSpPr/>
      </dsp:nvSpPr>
      <dsp:spPr>
        <a:xfrm>
          <a:off x="3414002" y="2643007"/>
          <a:ext cx="904760" cy="371183"/>
        </a:xfrm>
        <a:custGeom>
          <a:avLst/>
          <a:gdLst/>
          <a:ahLst/>
          <a:cxnLst/>
          <a:rect l="0" t="0" r="0" b="0"/>
          <a:pathLst>
            <a:path>
              <a:moveTo>
                <a:pt x="904760" y="0"/>
              </a:moveTo>
              <a:lnTo>
                <a:pt x="904760" y="185591"/>
              </a:lnTo>
              <a:lnTo>
                <a:pt x="0" y="185591"/>
              </a:lnTo>
              <a:lnTo>
                <a:pt x="0" y="371183"/>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37210DA5-37A5-4C8A-AA61-7282271D55CA}">
      <dsp:nvSpPr>
        <dsp:cNvPr id="0" name=""/>
        <dsp:cNvSpPr/>
      </dsp:nvSpPr>
      <dsp:spPr>
        <a:xfrm>
          <a:off x="2718033" y="3014190"/>
          <a:ext cx="1391939" cy="927959"/>
        </a:xfrm>
        <a:prstGeom prst="roundRect">
          <a:avLst>
            <a:gd name="adj" fmla="val 10000"/>
          </a:avLst>
        </a:prstGeom>
        <a:solidFill>
          <a:srgbClr val="658E49"/>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Access</a:t>
          </a:r>
        </a:p>
      </dsp:txBody>
      <dsp:txXfrm>
        <a:off x="2745212" y="3041369"/>
        <a:ext cx="1337581" cy="873601"/>
      </dsp:txXfrm>
    </dsp:sp>
    <dsp:sp modelId="{F45CFBCD-5E68-4C72-9768-EA7961492D4C}">
      <dsp:nvSpPr>
        <dsp:cNvPr id="0" name=""/>
        <dsp:cNvSpPr/>
      </dsp:nvSpPr>
      <dsp:spPr>
        <a:xfrm>
          <a:off x="3368282" y="3942150"/>
          <a:ext cx="91440" cy="371183"/>
        </a:xfrm>
        <a:custGeom>
          <a:avLst/>
          <a:gdLst/>
          <a:ahLst/>
          <a:cxnLst/>
          <a:rect l="0" t="0" r="0" b="0"/>
          <a:pathLst>
            <a:path>
              <a:moveTo>
                <a:pt x="45720" y="0"/>
              </a:moveTo>
              <a:lnTo>
                <a:pt x="45720" y="371183"/>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4048CFE7-1BCF-4697-804A-948132B419C2}">
      <dsp:nvSpPr>
        <dsp:cNvPr id="0" name=""/>
        <dsp:cNvSpPr/>
      </dsp:nvSpPr>
      <dsp:spPr>
        <a:xfrm>
          <a:off x="2718033" y="4313334"/>
          <a:ext cx="1391939" cy="927959"/>
        </a:xfrm>
        <a:prstGeom prst="roundRect">
          <a:avLst>
            <a:gd name="adj" fmla="val 10000"/>
          </a:avLst>
        </a:prstGeom>
        <a:solidFill>
          <a:srgbClr val="658E49"/>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Allows for Easily Accessible Input/Output Ports</a:t>
          </a:r>
        </a:p>
      </dsp:txBody>
      <dsp:txXfrm>
        <a:off x="2745212" y="4340513"/>
        <a:ext cx="1337581" cy="873601"/>
      </dsp:txXfrm>
    </dsp:sp>
    <dsp:sp modelId="{CCA5B007-EA64-411A-B795-F011319BE86D}">
      <dsp:nvSpPr>
        <dsp:cNvPr id="0" name=""/>
        <dsp:cNvSpPr/>
      </dsp:nvSpPr>
      <dsp:spPr>
        <a:xfrm>
          <a:off x="4318763" y="2643007"/>
          <a:ext cx="904760" cy="371183"/>
        </a:xfrm>
        <a:custGeom>
          <a:avLst/>
          <a:gdLst/>
          <a:ahLst/>
          <a:cxnLst/>
          <a:rect l="0" t="0" r="0" b="0"/>
          <a:pathLst>
            <a:path>
              <a:moveTo>
                <a:pt x="0" y="0"/>
              </a:moveTo>
              <a:lnTo>
                <a:pt x="0" y="185591"/>
              </a:lnTo>
              <a:lnTo>
                <a:pt x="904760" y="185591"/>
              </a:lnTo>
              <a:lnTo>
                <a:pt x="904760" y="371183"/>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CF3CAC6A-6665-4A56-BA12-EFC03BE253F1}">
      <dsp:nvSpPr>
        <dsp:cNvPr id="0" name=""/>
        <dsp:cNvSpPr/>
      </dsp:nvSpPr>
      <dsp:spPr>
        <a:xfrm>
          <a:off x="4527554" y="3014190"/>
          <a:ext cx="1391939" cy="927959"/>
        </a:xfrm>
        <a:prstGeom prst="roundRect">
          <a:avLst>
            <a:gd name="adj" fmla="val 10000"/>
          </a:avLst>
        </a:prstGeom>
        <a:solidFill>
          <a:srgbClr val="658E49"/>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Components</a:t>
          </a:r>
        </a:p>
      </dsp:txBody>
      <dsp:txXfrm>
        <a:off x="4554733" y="3041369"/>
        <a:ext cx="1337581" cy="873601"/>
      </dsp:txXfrm>
    </dsp:sp>
    <dsp:sp modelId="{B7DFC03F-CBB4-40D5-992D-9321E12F04E4}">
      <dsp:nvSpPr>
        <dsp:cNvPr id="0" name=""/>
        <dsp:cNvSpPr/>
      </dsp:nvSpPr>
      <dsp:spPr>
        <a:xfrm>
          <a:off x="5177804" y="3942150"/>
          <a:ext cx="91440" cy="371183"/>
        </a:xfrm>
        <a:custGeom>
          <a:avLst/>
          <a:gdLst/>
          <a:ahLst/>
          <a:cxnLst/>
          <a:rect l="0" t="0" r="0" b="0"/>
          <a:pathLst>
            <a:path>
              <a:moveTo>
                <a:pt x="45720" y="0"/>
              </a:moveTo>
              <a:lnTo>
                <a:pt x="45720" y="371183"/>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5DC3B0AD-E797-4BF7-9CFC-2FC95B8F4F55}">
      <dsp:nvSpPr>
        <dsp:cNvPr id="0" name=""/>
        <dsp:cNvSpPr/>
      </dsp:nvSpPr>
      <dsp:spPr>
        <a:xfrm>
          <a:off x="4527554" y="4313334"/>
          <a:ext cx="1391939" cy="927959"/>
        </a:xfrm>
        <a:prstGeom prst="roundRect">
          <a:avLst>
            <a:gd name="adj" fmla="val 10000"/>
          </a:avLst>
        </a:prstGeom>
        <a:solidFill>
          <a:srgbClr val="658E49"/>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Allows for Components to be Used as Intended</a:t>
          </a:r>
        </a:p>
      </dsp:txBody>
      <dsp:txXfrm>
        <a:off x="4554733" y="4340513"/>
        <a:ext cx="1337581" cy="873601"/>
      </dsp:txXfrm>
    </dsp:sp>
    <dsp:sp modelId="{F15F3483-D04F-4758-984A-5A4BE6B10BC0}">
      <dsp:nvSpPr>
        <dsp:cNvPr id="0" name=""/>
        <dsp:cNvSpPr/>
      </dsp:nvSpPr>
      <dsp:spPr>
        <a:xfrm>
          <a:off x="3414003" y="1343863"/>
          <a:ext cx="2714282" cy="371183"/>
        </a:xfrm>
        <a:custGeom>
          <a:avLst/>
          <a:gdLst/>
          <a:ahLst/>
          <a:cxnLst/>
          <a:rect l="0" t="0" r="0" b="0"/>
          <a:pathLst>
            <a:path>
              <a:moveTo>
                <a:pt x="0" y="0"/>
              </a:moveTo>
              <a:lnTo>
                <a:pt x="0" y="185591"/>
              </a:lnTo>
              <a:lnTo>
                <a:pt x="2714282" y="185591"/>
              </a:lnTo>
              <a:lnTo>
                <a:pt x="2714282" y="371183"/>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85FC4036-22AD-4DEE-83F6-DCE9CBABB06A}">
      <dsp:nvSpPr>
        <dsp:cNvPr id="0" name=""/>
        <dsp:cNvSpPr/>
      </dsp:nvSpPr>
      <dsp:spPr>
        <a:xfrm>
          <a:off x="5432315" y="1715047"/>
          <a:ext cx="1391939" cy="927959"/>
        </a:xfrm>
        <a:prstGeom prst="roundRect">
          <a:avLst>
            <a:gd name="adj" fmla="val 10000"/>
          </a:avLst>
        </a:prstGeom>
        <a:solidFill>
          <a:srgbClr val="FFC61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Protection</a:t>
          </a:r>
        </a:p>
      </dsp:txBody>
      <dsp:txXfrm>
        <a:off x="5459494" y="1742226"/>
        <a:ext cx="1337581" cy="873601"/>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A5FF2-7A0A-4D78-9405-DAD102422EAB}">
      <dsp:nvSpPr>
        <dsp:cNvPr id="0" name=""/>
        <dsp:cNvSpPr/>
      </dsp:nvSpPr>
      <dsp:spPr>
        <a:xfrm>
          <a:off x="2585934" y="746201"/>
          <a:ext cx="1325571" cy="883714"/>
        </a:xfrm>
        <a:prstGeom prst="roundRect">
          <a:avLst>
            <a:gd name="adj" fmla="val 10000"/>
          </a:avLst>
        </a:prstGeom>
        <a:solidFill>
          <a:srgbClr val="6976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F1TENTH Chassis</a:t>
          </a:r>
        </a:p>
      </dsp:txBody>
      <dsp:txXfrm>
        <a:off x="2611817" y="772084"/>
        <a:ext cx="1273805" cy="831948"/>
      </dsp:txXfrm>
    </dsp:sp>
    <dsp:sp modelId="{6101E455-6051-4E2C-B68B-1030DC914FC6}">
      <dsp:nvSpPr>
        <dsp:cNvPr id="0" name=""/>
        <dsp:cNvSpPr/>
      </dsp:nvSpPr>
      <dsp:spPr>
        <a:xfrm>
          <a:off x="663855" y="1629916"/>
          <a:ext cx="2584865" cy="353485"/>
        </a:xfrm>
        <a:custGeom>
          <a:avLst/>
          <a:gdLst/>
          <a:ahLst/>
          <a:cxnLst/>
          <a:rect l="0" t="0" r="0" b="0"/>
          <a:pathLst>
            <a:path>
              <a:moveTo>
                <a:pt x="2584865" y="0"/>
              </a:moveTo>
              <a:lnTo>
                <a:pt x="2584865" y="176742"/>
              </a:lnTo>
              <a:lnTo>
                <a:pt x="0" y="176742"/>
              </a:lnTo>
              <a:lnTo>
                <a:pt x="0" y="353485"/>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C376DE22-8BB2-4F5E-9883-0B6FF621B426}">
      <dsp:nvSpPr>
        <dsp:cNvPr id="0" name=""/>
        <dsp:cNvSpPr/>
      </dsp:nvSpPr>
      <dsp:spPr>
        <a:xfrm>
          <a:off x="1069" y="1983402"/>
          <a:ext cx="1325571" cy="883714"/>
        </a:xfrm>
        <a:prstGeom prst="roundRect">
          <a:avLst>
            <a:gd name="adj" fmla="val 10000"/>
          </a:avLst>
        </a:prstGeom>
        <a:solidFill>
          <a:srgbClr val="F5B9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Movement</a:t>
          </a:r>
        </a:p>
      </dsp:txBody>
      <dsp:txXfrm>
        <a:off x="26952" y="2009285"/>
        <a:ext cx="1273805" cy="831948"/>
      </dsp:txXfrm>
    </dsp:sp>
    <dsp:sp modelId="{4AB8BF22-6F84-4E18-98A3-53E7DCEE7236}">
      <dsp:nvSpPr>
        <dsp:cNvPr id="0" name=""/>
        <dsp:cNvSpPr/>
      </dsp:nvSpPr>
      <dsp:spPr>
        <a:xfrm>
          <a:off x="2387099" y="1629916"/>
          <a:ext cx="861621" cy="353485"/>
        </a:xfrm>
        <a:custGeom>
          <a:avLst/>
          <a:gdLst/>
          <a:ahLst/>
          <a:cxnLst/>
          <a:rect l="0" t="0" r="0" b="0"/>
          <a:pathLst>
            <a:path>
              <a:moveTo>
                <a:pt x="861621" y="0"/>
              </a:moveTo>
              <a:lnTo>
                <a:pt x="861621" y="176742"/>
              </a:lnTo>
              <a:lnTo>
                <a:pt x="0" y="176742"/>
              </a:lnTo>
              <a:lnTo>
                <a:pt x="0" y="353485"/>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D3442736-FD17-4E2A-932F-3C73B0B1D26D}">
      <dsp:nvSpPr>
        <dsp:cNvPr id="0" name=""/>
        <dsp:cNvSpPr/>
      </dsp:nvSpPr>
      <dsp:spPr>
        <a:xfrm>
          <a:off x="1724313" y="1983402"/>
          <a:ext cx="1325571" cy="883714"/>
        </a:xfrm>
        <a:prstGeom prst="roundRect">
          <a:avLst>
            <a:gd name="adj" fmla="val 1000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Structure</a:t>
          </a:r>
        </a:p>
      </dsp:txBody>
      <dsp:txXfrm>
        <a:off x="1750196" y="2009285"/>
        <a:ext cx="1273805" cy="831948"/>
      </dsp:txXfrm>
    </dsp:sp>
    <dsp:sp modelId="{70270CA9-42B0-494B-9595-1D96998997DA}">
      <dsp:nvSpPr>
        <dsp:cNvPr id="0" name=""/>
        <dsp:cNvSpPr/>
      </dsp:nvSpPr>
      <dsp:spPr>
        <a:xfrm>
          <a:off x="3248720" y="1629916"/>
          <a:ext cx="861621" cy="353485"/>
        </a:xfrm>
        <a:custGeom>
          <a:avLst/>
          <a:gdLst/>
          <a:ahLst/>
          <a:cxnLst/>
          <a:rect l="0" t="0" r="0" b="0"/>
          <a:pathLst>
            <a:path>
              <a:moveTo>
                <a:pt x="0" y="0"/>
              </a:moveTo>
              <a:lnTo>
                <a:pt x="0" y="176742"/>
              </a:lnTo>
              <a:lnTo>
                <a:pt x="861621" y="176742"/>
              </a:lnTo>
              <a:lnTo>
                <a:pt x="861621" y="353485"/>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0EF0A23C-2E02-4603-8D02-9A8EAC62F168}">
      <dsp:nvSpPr>
        <dsp:cNvPr id="0" name=""/>
        <dsp:cNvSpPr/>
      </dsp:nvSpPr>
      <dsp:spPr>
        <a:xfrm>
          <a:off x="3447556" y="1983402"/>
          <a:ext cx="1325571" cy="883714"/>
        </a:xfrm>
        <a:prstGeom prst="roundRect">
          <a:avLst>
            <a:gd name="adj" fmla="val 10000"/>
          </a:avLst>
        </a:prstGeom>
        <a:solidFill>
          <a:srgbClr val="658E4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Utilization</a:t>
          </a:r>
        </a:p>
      </dsp:txBody>
      <dsp:txXfrm>
        <a:off x="3473439" y="2009285"/>
        <a:ext cx="1273805" cy="831948"/>
      </dsp:txXfrm>
    </dsp:sp>
    <dsp:sp modelId="{F15F3483-D04F-4758-984A-5A4BE6B10BC0}">
      <dsp:nvSpPr>
        <dsp:cNvPr id="0" name=""/>
        <dsp:cNvSpPr/>
      </dsp:nvSpPr>
      <dsp:spPr>
        <a:xfrm>
          <a:off x="3248720" y="1629916"/>
          <a:ext cx="2584865" cy="353485"/>
        </a:xfrm>
        <a:custGeom>
          <a:avLst/>
          <a:gdLst/>
          <a:ahLst/>
          <a:cxnLst/>
          <a:rect l="0" t="0" r="0" b="0"/>
          <a:pathLst>
            <a:path>
              <a:moveTo>
                <a:pt x="0" y="0"/>
              </a:moveTo>
              <a:lnTo>
                <a:pt x="0" y="176742"/>
              </a:lnTo>
              <a:lnTo>
                <a:pt x="2584865" y="176742"/>
              </a:lnTo>
              <a:lnTo>
                <a:pt x="2584865" y="353485"/>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85FC4036-22AD-4DEE-83F6-DCE9CBABB06A}">
      <dsp:nvSpPr>
        <dsp:cNvPr id="0" name=""/>
        <dsp:cNvSpPr/>
      </dsp:nvSpPr>
      <dsp:spPr>
        <a:xfrm>
          <a:off x="5170799" y="1983402"/>
          <a:ext cx="1325571" cy="883714"/>
        </a:xfrm>
        <a:prstGeom prst="roundRect">
          <a:avLst>
            <a:gd name="adj" fmla="val 10000"/>
          </a:avLst>
        </a:prstGeom>
        <a:solidFill>
          <a:srgbClr val="FFC619"/>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Protection</a:t>
          </a:r>
        </a:p>
      </dsp:txBody>
      <dsp:txXfrm>
        <a:off x="5196682" y="2009285"/>
        <a:ext cx="1273805" cy="831948"/>
      </dsp:txXfrm>
    </dsp:sp>
    <dsp:sp modelId="{A75FC29F-4A2C-4BA3-B5C2-00CB3D8A3FB5}">
      <dsp:nvSpPr>
        <dsp:cNvPr id="0" name=""/>
        <dsp:cNvSpPr/>
      </dsp:nvSpPr>
      <dsp:spPr>
        <a:xfrm>
          <a:off x="4541153" y="2867116"/>
          <a:ext cx="1292432" cy="353485"/>
        </a:xfrm>
        <a:custGeom>
          <a:avLst/>
          <a:gdLst/>
          <a:ahLst/>
          <a:cxnLst/>
          <a:rect l="0" t="0" r="0" b="0"/>
          <a:pathLst>
            <a:path>
              <a:moveTo>
                <a:pt x="1292432" y="0"/>
              </a:moveTo>
              <a:lnTo>
                <a:pt x="1292432" y="176742"/>
              </a:lnTo>
              <a:lnTo>
                <a:pt x="0" y="176742"/>
              </a:lnTo>
              <a:lnTo>
                <a:pt x="0" y="353485"/>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90AF969F-3359-4635-896A-0704D8B5A4E4}">
      <dsp:nvSpPr>
        <dsp:cNvPr id="0" name=""/>
        <dsp:cNvSpPr/>
      </dsp:nvSpPr>
      <dsp:spPr>
        <a:xfrm>
          <a:off x="3878367" y="3220602"/>
          <a:ext cx="1325571" cy="883714"/>
        </a:xfrm>
        <a:prstGeom prst="roundRect">
          <a:avLst>
            <a:gd name="adj" fmla="val 10000"/>
          </a:avLst>
        </a:prstGeom>
        <a:solidFill>
          <a:srgbClr val="FFC619"/>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Crash</a:t>
          </a:r>
        </a:p>
      </dsp:txBody>
      <dsp:txXfrm>
        <a:off x="3904250" y="3246485"/>
        <a:ext cx="1273805" cy="831948"/>
      </dsp:txXfrm>
    </dsp:sp>
    <dsp:sp modelId="{70607F86-7CA9-4B92-AD4F-EB2D65BF5F77}">
      <dsp:nvSpPr>
        <dsp:cNvPr id="0" name=""/>
        <dsp:cNvSpPr/>
      </dsp:nvSpPr>
      <dsp:spPr>
        <a:xfrm>
          <a:off x="3679531" y="4104316"/>
          <a:ext cx="861621" cy="353485"/>
        </a:xfrm>
        <a:custGeom>
          <a:avLst/>
          <a:gdLst/>
          <a:ahLst/>
          <a:cxnLst/>
          <a:rect l="0" t="0" r="0" b="0"/>
          <a:pathLst>
            <a:path>
              <a:moveTo>
                <a:pt x="861621" y="0"/>
              </a:moveTo>
              <a:lnTo>
                <a:pt x="861621" y="176742"/>
              </a:lnTo>
              <a:lnTo>
                <a:pt x="0" y="176742"/>
              </a:lnTo>
              <a:lnTo>
                <a:pt x="0" y="353485"/>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DA2F351E-9334-47CF-B65E-A26526891D6D}">
      <dsp:nvSpPr>
        <dsp:cNvPr id="0" name=""/>
        <dsp:cNvSpPr/>
      </dsp:nvSpPr>
      <dsp:spPr>
        <a:xfrm>
          <a:off x="3016745" y="4457802"/>
          <a:ext cx="1325571" cy="883714"/>
        </a:xfrm>
        <a:prstGeom prst="roundRect">
          <a:avLst>
            <a:gd name="adj" fmla="val 10000"/>
          </a:avLst>
        </a:prstGeom>
        <a:solidFill>
          <a:srgbClr val="FFC619"/>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Protects Against Collisions</a:t>
          </a:r>
        </a:p>
      </dsp:txBody>
      <dsp:txXfrm>
        <a:off x="3042628" y="4483685"/>
        <a:ext cx="1273805" cy="831948"/>
      </dsp:txXfrm>
    </dsp:sp>
    <dsp:sp modelId="{8D320EA8-2550-41CC-9F53-1D3CD4C13A77}">
      <dsp:nvSpPr>
        <dsp:cNvPr id="0" name=""/>
        <dsp:cNvSpPr/>
      </dsp:nvSpPr>
      <dsp:spPr>
        <a:xfrm>
          <a:off x="4541153" y="4104316"/>
          <a:ext cx="861621" cy="353485"/>
        </a:xfrm>
        <a:custGeom>
          <a:avLst/>
          <a:gdLst/>
          <a:ahLst/>
          <a:cxnLst/>
          <a:rect l="0" t="0" r="0" b="0"/>
          <a:pathLst>
            <a:path>
              <a:moveTo>
                <a:pt x="0" y="0"/>
              </a:moveTo>
              <a:lnTo>
                <a:pt x="0" y="176742"/>
              </a:lnTo>
              <a:lnTo>
                <a:pt x="861621" y="176742"/>
              </a:lnTo>
              <a:lnTo>
                <a:pt x="861621" y="353485"/>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91478BCD-19A7-4412-98A5-99033AA51D72}">
      <dsp:nvSpPr>
        <dsp:cNvPr id="0" name=""/>
        <dsp:cNvSpPr/>
      </dsp:nvSpPr>
      <dsp:spPr>
        <a:xfrm>
          <a:off x="4739989" y="4457802"/>
          <a:ext cx="1325571" cy="883714"/>
        </a:xfrm>
        <a:prstGeom prst="roundRect">
          <a:avLst>
            <a:gd name="adj" fmla="val 10000"/>
          </a:avLst>
        </a:prstGeom>
        <a:solidFill>
          <a:srgbClr val="FFC619"/>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Protects against Roll-Over </a:t>
          </a:r>
        </a:p>
      </dsp:txBody>
      <dsp:txXfrm>
        <a:off x="4765872" y="4483685"/>
        <a:ext cx="1273805" cy="831948"/>
      </dsp:txXfrm>
    </dsp:sp>
    <dsp:sp modelId="{72AC5CE7-7306-4CA5-A811-4AD77A8963D6}">
      <dsp:nvSpPr>
        <dsp:cNvPr id="0" name=""/>
        <dsp:cNvSpPr/>
      </dsp:nvSpPr>
      <dsp:spPr>
        <a:xfrm>
          <a:off x="5833585" y="2867116"/>
          <a:ext cx="1292432" cy="353485"/>
        </a:xfrm>
        <a:custGeom>
          <a:avLst/>
          <a:gdLst/>
          <a:ahLst/>
          <a:cxnLst/>
          <a:rect l="0" t="0" r="0" b="0"/>
          <a:pathLst>
            <a:path>
              <a:moveTo>
                <a:pt x="0" y="0"/>
              </a:moveTo>
              <a:lnTo>
                <a:pt x="0" y="176742"/>
              </a:lnTo>
              <a:lnTo>
                <a:pt x="1292432" y="176742"/>
              </a:lnTo>
              <a:lnTo>
                <a:pt x="1292432" y="353485"/>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6C79EC66-5ECB-4A5D-A58B-6800CCF3BA68}">
      <dsp:nvSpPr>
        <dsp:cNvPr id="0" name=""/>
        <dsp:cNvSpPr/>
      </dsp:nvSpPr>
      <dsp:spPr>
        <a:xfrm>
          <a:off x="6463232" y="3220602"/>
          <a:ext cx="1325571" cy="883714"/>
        </a:xfrm>
        <a:prstGeom prst="roundRect">
          <a:avLst>
            <a:gd name="adj" fmla="val 10000"/>
          </a:avLst>
        </a:prstGeom>
        <a:solidFill>
          <a:srgbClr val="FFC619"/>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User Handling</a:t>
          </a:r>
        </a:p>
      </dsp:txBody>
      <dsp:txXfrm>
        <a:off x="6489115" y="3246485"/>
        <a:ext cx="1273805" cy="831948"/>
      </dsp:txXfrm>
    </dsp:sp>
    <dsp:sp modelId="{B5A6ECCF-CE71-4315-A82C-0E9BCB7A7C4F}">
      <dsp:nvSpPr>
        <dsp:cNvPr id="0" name=""/>
        <dsp:cNvSpPr/>
      </dsp:nvSpPr>
      <dsp:spPr>
        <a:xfrm>
          <a:off x="7080298" y="4104316"/>
          <a:ext cx="91440" cy="353485"/>
        </a:xfrm>
        <a:custGeom>
          <a:avLst/>
          <a:gdLst/>
          <a:ahLst/>
          <a:cxnLst/>
          <a:rect l="0" t="0" r="0" b="0"/>
          <a:pathLst>
            <a:path>
              <a:moveTo>
                <a:pt x="45720" y="0"/>
              </a:moveTo>
              <a:lnTo>
                <a:pt x="45720" y="353485"/>
              </a:lnTo>
            </a:path>
          </a:pathLst>
        </a:custGeom>
        <a:noFill/>
        <a:ln w="1270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024C5C12-C734-47C5-B3C7-8F906BCC597E}">
      <dsp:nvSpPr>
        <dsp:cNvPr id="0" name=""/>
        <dsp:cNvSpPr/>
      </dsp:nvSpPr>
      <dsp:spPr>
        <a:xfrm>
          <a:off x="6463232" y="4457802"/>
          <a:ext cx="1325571" cy="883714"/>
        </a:xfrm>
        <a:prstGeom prst="roundRect">
          <a:avLst>
            <a:gd name="adj" fmla="val 10000"/>
          </a:avLst>
        </a:prstGeom>
        <a:solidFill>
          <a:srgbClr val="FFC619"/>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rPr>
            <a:t>Protects User from Sharp Extrusions or High Voltages</a:t>
          </a:r>
        </a:p>
      </dsp:txBody>
      <dsp:txXfrm>
        <a:off x="6489115" y="4483685"/>
        <a:ext cx="1273805" cy="831948"/>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A5FF2-7A0A-4D78-9405-DAD102422EAB}">
      <dsp:nvSpPr>
        <dsp:cNvPr id="0" name=""/>
        <dsp:cNvSpPr/>
      </dsp:nvSpPr>
      <dsp:spPr>
        <a:xfrm>
          <a:off x="2109129" y="1041455"/>
          <a:ext cx="1080112" cy="720074"/>
        </a:xfrm>
        <a:prstGeom prst="roundRect">
          <a:avLst>
            <a:gd name="adj" fmla="val 10000"/>
          </a:avLst>
        </a:prstGeom>
        <a:solidFill>
          <a:srgbClr val="6976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F1TENTH Chassis</a:t>
          </a:r>
        </a:p>
      </dsp:txBody>
      <dsp:txXfrm>
        <a:off x="2130219" y="1062545"/>
        <a:ext cx="1037932" cy="677894"/>
      </dsp:txXfrm>
    </dsp:sp>
    <dsp:sp modelId="{6101E455-6051-4E2C-B68B-1030DC914FC6}">
      <dsp:nvSpPr>
        <dsp:cNvPr id="0" name=""/>
        <dsp:cNvSpPr/>
      </dsp:nvSpPr>
      <dsp:spPr>
        <a:xfrm>
          <a:off x="542966" y="1761530"/>
          <a:ext cx="2106219" cy="288029"/>
        </a:xfrm>
        <a:custGeom>
          <a:avLst/>
          <a:gdLst/>
          <a:ahLst/>
          <a:cxnLst/>
          <a:rect l="0" t="0" r="0" b="0"/>
          <a:pathLst>
            <a:path>
              <a:moveTo>
                <a:pt x="2106219" y="0"/>
              </a:moveTo>
              <a:lnTo>
                <a:pt x="2106219" y="144014"/>
              </a:lnTo>
              <a:lnTo>
                <a:pt x="0" y="144014"/>
              </a:lnTo>
              <a:lnTo>
                <a:pt x="0" y="288029"/>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C376DE22-8BB2-4F5E-9883-0B6FF621B426}">
      <dsp:nvSpPr>
        <dsp:cNvPr id="0" name=""/>
        <dsp:cNvSpPr/>
      </dsp:nvSpPr>
      <dsp:spPr>
        <a:xfrm>
          <a:off x="2910" y="2049560"/>
          <a:ext cx="1080112" cy="720074"/>
        </a:xfrm>
        <a:prstGeom prst="roundRect">
          <a:avLst>
            <a:gd name="adj" fmla="val 10000"/>
          </a:avLst>
        </a:prstGeom>
        <a:solidFill>
          <a:srgbClr val="F5B9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Movement</a:t>
          </a:r>
        </a:p>
      </dsp:txBody>
      <dsp:txXfrm>
        <a:off x="24000" y="2070650"/>
        <a:ext cx="1037932" cy="677894"/>
      </dsp:txXfrm>
    </dsp:sp>
    <dsp:sp modelId="{C6FD94CF-FC46-43DB-ABCA-28DA4A10B857}">
      <dsp:nvSpPr>
        <dsp:cNvPr id="0" name=""/>
        <dsp:cNvSpPr/>
      </dsp:nvSpPr>
      <dsp:spPr>
        <a:xfrm>
          <a:off x="1947112" y="1761530"/>
          <a:ext cx="702073" cy="288029"/>
        </a:xfrm>
        <a:custGeom>
          <a:avLst/>
          <a:gdLst/>
          <a:ahLst/>
          <a:cxnLst/>
          <a:rect l="0" t="0" r="0" b="0"/>
          <a:pathLst>
            <a:path>
              <a:moveTo>
                <a:pt x="702073" y="0"/>
              </a:moveTo>
              <a:lnTo>
                <a:pt x="702073" y="144014"/>
              </a:lnTo>
              <a:lnTo>
                <a:pt x="0" y="144014"/>
              </a:lnTo>
              <a:lnTo>
                <a:pt x="0" y="288029"/>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F8FE7332-5C6F-4369-BDCE-388308A2851C}">
      <dsp:nvSpPr>
        <dsp:cNvPr id="0" name=""/>
        <dsp:cNvSpPr/>
      </dsp:nvSpPr>
      <dsp:spPr>
        <a:xfrm>
          <a:off x="1407056" y="2049560"/>
          <a:ext cx="1080112" cy="720074"/>
        </a:xfrm>
        <a:prstGeom prst="roundRect">
          <a:avLst>
            <a:gd name="adj" fmla="val 10000"/>
          </a:avLst>
        </a:prstGeom>
        <a:solidFill>
          <a:srgbClr val="837F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Structure</a:t>
          </a:r>
        </a:p>
      </dsp:txBody>
      <dsp:txXfrm>
        <a:off x="1428146" y="2070650"/>
        <a:ext cx="1037932" cy="677894"/>
      </dsp:txXfrm>
    </dsp:sp>
    <dsp:sp modelId="{6D0C5842-3366-4041-AEDF-CE10564B700D}">
      <dsp:nvSpPr>
        <dsp:cNvPr id="0" name=""/>
        <dsp:cNvSpPr/>
      </dsp:nvSpPr>
      <dsp:spPr>
        <a:xfrm>
          <a:off x="2649186" y="1761530"/>
          <a:ext cx="702073" cy="288029"/>
        </a:xfrm>
        <a:custGeom>
          <a:avLst/>
          <a:gdLst/>
          <a:ahLst/>
          <a:cxnLst/>
          <a:rect l="0" t="0" r="0" b="0"/>
          <a:pathLst>
            <a:path>
              <a:moveTo>
                <a:pt x="0" y="0"/>
              </a:moveTo>
              <a:lnTo>
                <a:pt x="0" y="144014"/>
              </a:lnTo>
              <a:lnTo>
                <a:pt x="702073" y="144014"/>
              </a:lnTo>
              <a:lnTo>
                <a:pt x="702073" y="288029"/>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3DD3EFB8-578A-43BE-BA01-21B0131DBF1D}">
      <dsp:nvSpPr>
        <dsp:cNvPr id="0" name=""/>
        <dsp:cNvSpPr/>
      </dsp:nvSpPr>
      <dsp:spPr>
        <a:xfrm>
          <a:off x="2811202" y="2049560"/>
          <a:ext cx="1080112" cy="720074"/>
        </a:xfrm>
        <a:prstGeom prst="roundRect">
          <a:avLst>
            <a:gd name="adj" fmla="val 10000"/>
          </a:avLst>
        </a:prstGeom>
        <a:solidFill>
          <a:srgbClr val="658E4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Utilization</a:t>
          </a:r>
        </a:p>
      </dsp:txBody>
      <dsp:txXfrm>
        <a:off x="2832292" y="2070650"/>
        <a:ext cx="1037932" cy="677894"/>
      </dsp:txXfrm>
    </dsp:sp>
    <dsp:sp modelId="{15049D89-EBBA-4DC3-9959-AAA28DB4188F}">
      <dsp:nvSpPr>
        <dsp:cNvPr id="0" name=""/>
        <dsp:cNvSpPr/>
      </dsp:nvSpPr>
      <dsp:spPr>
        <a:xfrm>
          <a:off x="2649186" y="1761530"/>
          <a:ext cx="2106219" cy="288029"/>
        </a:xfrm>
        <a:custGeom>
          <a:avLst/>
          <a:gdLst/>
          <a:ahLst/>
          <a:cxnLst/>
          <a:rect l="0" t="0" r="0" b="0"/>
          <a:pathLst>
            <a:path>
              <a:moveTo>
                <a:pt x="0" y="0"/>
              </a:moveTo>
              <a:lnTo>
                <a:pt x="0" y="144014"/>
              </a:lnTo>
              <a:lnTo>
                <a:pt x="2106219" y="144014"/>
              </a:lnTo>
              <a:lnTo>
                <a:pt x="2106219" y="288029"/>
              </a:lnTo>
            </a:path>
          </a:pathLst>
        </a:custGeom>
        <a:noFill/>
        <a:ln w="19050" cap="flat" cmpd="sng" algn="ctr">
          <a:solidFill>
            <a:srgbClr val="F3AD8B"/>
          </a:solidFill>
          <a:prstDash val="solid"/>
          <a:miter lim="800000"/>
        </a:ln>
        <a:effectLst/>
      </dsp:spPr>
      <dsp:style>
        <a:lnRef idx="2">
          <a:scrgbClr r="0" g="0" b="0"/>
        </a:lnRef>
        <a:fillRef idx="0">
          <a:scrgbClr r="0" g="0" b="0"/>
        </a:fillRef>
        <a:effectRef idx="0">
          <a:scrgbClr r="0" g="0" b="0"/>
        </a:effectRef>
        <a:fontRef idx="minor"/>
      </dsp:style>
    </dsp:sp>
    <dsp:sp modelId="{7551FB54-BEAB-4ABE-8BD0-198EEB8B76B4}">
      <dsp:nvSpPr>
        <dsp:cNvPr id="0" name=""/>
        <dsp:cNvSpPr/>
      </dsp:nvSpPr>
      <dsp:spPr>
        <a:xfrm>
          <a:off x="4215349" y="2049560"/>
          <a:ext cx="1080112" cy="720074"/>
        </a:xfrm>
        <a:prstGeom prst="roundRect">
          <a:avLst>
            <a:gd name="adj" fmla="val 10000"/>
          </a:avLst>
        </a:prstGeom>
        <a:solidFill>
          <a:srgbClr val="FFC61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Protection</a:t>
          </a:r>
        </a:p>
      </dsp:txBody>
      <dsp:txXfrm>
        <a:off x="4236439" y="2070650"/>
        <a:ext cx="1037932" cy="677894"/>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15B07-D8D7-4116-96F3-E5CCEF7445CA}">
      <dsp:nvSpPr>
        <dsp:cNvPr id="0" name=""/>
        <dsp:cNvSpPr/>
      </dsp:nvSpPr>
      <dsp:spPr>
        <a:xfrm>
          <a:off x="0" y="530"/>
          <a:ext cx="9601200" cy="1241575"/>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170AA9-369F-4151-B60E-3A49A8B61B43}">
      <dsp:nvSpPr>
        <dsp:cNvPr id="0" name=""/>
        <dsp:cNvSpPr/>
      </dsp:nvSpPr>
      <dsp:spPr>
        <a:xfrm>
          <a:off x="375576" y="279885"/>
          <a:ext cx="682866" cy="6828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84F720-69EA-48B9-A9B3-335C0BF6F9E3}">
      <dsp:nvSpPr>
        <dsp:cNvPr id="0" name=""/>
        <dsp:cNvSpPr/>
      </dsp:nvSpPr>
      <dsp:spPr>
        <a:xfrm>
          <a:off x="1434019" y="530"/>
          <a:ext cx="8167180" cy="1241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00" tIns="131400" rIns="131400" bIns="131400" numCol="1" spcCol="1270" anchor="ctr" anchorCtr="0">
          <a:noAutofit/>
        </a:bodyPr>
        <a:lstStyle/>
        <a:p>
          <a:pPr marL="0" lvl="0" indent="0" algn="l" defTabSz="1111250">
            <a:lnSpc>
              <a:spcPct val="100000"/>
            </a:lnSpc>
            <a:spcBef>
              <a:spcPct val="0"/>
            </a:spcBef>
            <a:spcAft>
              <a:spcPct val="35000"/>
            </a:spcAft>
            <a:buNone/>
          </a:pPr>
          <a:r>
            <a:rPr lang="en-US" sz="2500" kern="1200">
              <a:latin typeface="Calibri"/>
              <a:ea typeface="Calibri"/>
              <a:cs typeface="Calibri"/>
            </a:rPr>
            <a:t>Questions were asked during the first meeting, and with follow-up questions in the form of an email.</a:t>
          </a:r>
        </a:p>
      </dsp:txBody>
      <dsp:txXfrm>
        <a:off x="1434019" y="530"/>
        <a:ext cx="8167180" cy="1241575"/>
      </dsp:txXfrm>
    </dsp:sp>
    <dsp:sp modelId="{7D486A0F-BC4E-422F-8B21-2B46AB7261EE}">
      <dsp:nvSpPr>
        <dsp:cNvPr id="0" name=""/>
        <dsp:cNvSpPr/>
      </dsp:nvSpPr>
      <dsp:spPr>
        <a:xfrm>
          <a:off x="0" y="1552499"/>
          <a:ext cx="9601200" cy="1241575"/>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CE7E67-C71C-4630-97B2-881FAC954F77}">
      <dsp:nvSpPr>
        <dsp:cNvPr id="0" name=""/>
        <dsp:cNvSpPr/>
      </dsp:nvSpPr>
      <dsp:spPr>
        <a:xfrm>
          <a:off x="375576" y="1831854"/>
          <a:ext cx="682866" cy="6828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1A0AE1-4221-47A5-A0D4-5FF1DD0C5271}">
      <dsp:nvSpPr>
        <dsp:cNvPr id="0" name=""/>
        <dsp:cNvSpPr/>
      </dsp:nvSpPr>
      <dsp:spPr>
        <a:xfrm>
          <a:off x="1434019" y="1552499"/>
          <a:ext cx="8167180" cy="1241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00" tIns="131400" rIns="131400" bIns="131400" numCol="1" spcCol="1270" anchor="ctr" anchorCtr="0">
          <a:noAutofit/>
        </a:bodyPr>
        <a:lstStyle/>
        <a:p>
          <a:pPr marL="0" lvl="0" indent="0" algn="l" defTabSz="1111250" rtl="0">
            <a:lnSpc>
              <a:spcPct val="100000"/>
            </a:lnSpc>
            <a:spcBef>
              <a:spcPct val="0"/>
            </a:spcBef>
            <a:spcAft>
              <a:spcPct val="35000"/>
            </a:spcAft>
            <a:buNone/>
          </a:pPr>
          <a:r>
            <a:rPr lang="en-US" sz="2500" kern="1200">
              <a:latin typeface="Calibri"/>
              <a:ea typeface="Calibri"/>
              <a:cs typeface="Calibri"/>
            </a:rPr>
            <a:t>Responses from our advisor were changed to interpreted needs.</a:t>
          </a:r>
        </a:p>
      </dsp:txBody>
      <dsp:txXfrm>
        <a:off x="1434019" y="1552499"/>
        <a:ext cx="8167180" cy="1241575"/>
      </dsp:txXfrm>
    </dsp:sp>
    <dsp:sp modelId="{A98AE1DB-9018-4990-8849-72D1EA24C9F5}">
      <dsp:nvSpPr>
        <dsp:cNvPr id="0" name=""/>
        <dsp:cNvSpPr/>
      </dsp:nvSpPr>
      <dsp:spPr>
        <a:xfrm>
          <a:off x="0" y="3104469"/>
          <a:ext cx="9601200" cy="1241575"/>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C33D9B-988C-49D6-AAD3-2922703D2500}">
      <dsp:nvSpPr>
        <dsp:cNvPr id="0" name=""/>
        <dsp:cNvSpPr/>
      </dsp:nvSpPr>
      <dsp:spPr>
        <a:xfrm>
          <a:off x="375576" y="3383823"/>
          <a:ext cx="682866" cy="6828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1ED7AD-2EDF-4FFF-87E4-BB8BDF45B0C1}">
      <dsp:nvSpPr>
        <dsp:cNvPr id="0" name=""/>
        <dsp:cNvSpPr/>
      </dsp:nvSpPr>
      <dsp:spPr>
        <a:xfrm>
          <a:off x="1434019" y="3104469"/>
          <a:ext cx="8167180" cy="1241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00" tIns="131400" rIns="131400" bIns="131400" numCol="1" spcCol="1270" anchor="ctr" anchorCtr="0">
          <a:noAutofit/>
        </a:bodyPr>
        <a:lstStyle/>
        <a:p>
          <a:pPr marL="0" lvl="0" indent="0" algn="l" defTabSz="1111250" rtl="0">
            <a:lnSpc>
              <a:spcPct val="100000"/>
            </a:lnSpc>
            <a:spcBef>
              <a:spcPct val="0"/>
            </a:spcBef>
            <a:spcAft>
              <a:spcPct val="35000"/>
            </a:spcAft>
            <a:buNone/>
          </a:pPr>
          <a:r>
            <a:rPr lang="en-US" sz="2500" kern="1200">
              <a:latin typeface="Calibri"/>
              <a:ea typeface="Calibri"/>
              <a:cs typeface="Calibri"/>
            </a:rPr>
            <a:t>Interpreted needs will help our design parameters as well as set the base foundation of the project.</a:t>
          </a:r>
        </a:p>
      </dsp:txBody>
      <dsp:txXfrm>
        <a:off x="1434019" y="3104469"/>
        <a:ext cx="8167180" cy="12415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03707C-BFEB-4EBA-82DD-E360D1202D01}">
      <dsp:nvSpPr>
        <dsp:cNvPr id="0" name=""/>
        <dsp:cNvSpPr/>
      </dsp:nvSpPr>
      <dsp:spPr>
        <a:xfrm>
          <a:off x="2812" y="1044396"/>
          <a:ext cx="5644455" cy="2257782"/>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690" tIns="29845" rIns="0" bIns="29845" numCol="1" spcCol="1270" anchor="ctr" anchorCtr="0">
          <a:noAutofit/>
        </a:bodyPr>
        <a:lstStyle/>
        <a:p>
          <a:pPr marL="0" lvl="0" indent="0" algn="ctr" defTabSz="2089150">
            <a:lnSpc>
              <a:spcPct val="90000"/>
            </a:lnSpc>
            <a:spcBef>
              <a:spcPct val="0"/>
            </a:spcBef>
            <a:spcAft>
              <a:spcPct val="35000"/>
            </a:spcAft>
            <a:buNone/>
          </a:pPr>
          <a:r>
            <a:rPr lang="en-US" sz="4700" kern="1200"/>
            <a:t>Accessible Input/Output Ports</a:t>
          </a:r>
        </a:p>
      </dsp:txBody>
      <dsp:txXfrm>
        <a:off x="1131703" y="1044396"/>
        <a:ext cx="3386673" cy="2257782"/>
      </dsp:txXfrm>
    </dsp:sp>
    <dsp:sp modelId="{3E236AF0-9E5C-44B4-9C88-515EB7A3D638}">
      <dsp:nvSpPr>
        <dsp:cNvPr id="0" name=""/>
        <dsp:cNvSpPr/>
      </dsp:nvSpPr>
      <dsp:spPr>
        <a:xfrm>
          <a:off x="4913489" y="1236307"/>
          <a:ext cx="4684898" cy="1873959"/>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0" tIns="41275" rIns="0" bIns="41275" numCol="1" spcCol="1270" anchor="ctr" anchorCtr="0">
          <a:noAutofit/>
        </a:bodyPr>
        <a:lstStyle/>
        <a:p>
          <a:pPr marL="0" lvl="0" indent="0" algn="ctr" defTabSz="2889250">
            <a:lnSpc>
              <a:spcPct val="90000"/>
            </a:lnSpc>
            <a:spcBef>
              <a:spcPct val="0"/>
            </a:spcBef>
            <a:spcAft>
              <a:spcPct val="35000"/>
            </a:spcAft>
            <a:buNone/>
          </a:pPr>
          <a:r>
            <a:rPr lang="en-US" sz="65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5 cm</a:t>
          </a:r>
          <a:endParaRPr lang="en-US" sz="6500" kern="1200"/>
        </a:p>
      </dsp:txBody>
      <dsp:txXfrm>
        <a:off x="5850469" y="1236307"/>
        <a:ext cx="2810939" cy="18739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03707C-BFEB-4EBA-82DD-E360D1202D01}">
      <dsp:nvSpPr>
        <dsp:cNvPr id="0" name=""/>
        <dsp:cNvSpPr/>
      </dsp:nvSpPr>
      <dsp:spPr>
        <a:xfrm>
          <a:off x="488967" y="2253"/>
          <a:ext cx="5072508" cy="2029003"/>
        </a:xfrm>
        <a:prstGeom prst="chevron">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690" tIns="29845" rIns="0" bIns="29845" numCol="1" spcCol="1270" anchor="ctr" anchorCtr="0">
          <a:noAutofit/>
        </a:bodyPr>
        <a:lstStyle/>
        <a:p>
          <a:pPr marL="0" lvl="0" indent="0" algn="ctr" defTabSz="2089150">
            <a:lnSpc>
              <a:spcPct val="90000"/>
            </a:lnSpc>
            <a:spcBef>
              <a:spcPct val="0"/>
            </a:spcBef>
            <a:spcAft>
              <a:spcPct val="35000"/>
            </a:spcAft>
            <a:buNone/>
          </a:pPr>
          <a:r>
            <a:rPr lang="en-US" sz="4700" kern="1200"/>
            <a:t>Protection Against Collison</a:t>
          </a:r>
        </a:p>
      </dsp:txBody>
      <dsp:txXfrm>
        <a:off x="1503469" y="2253"/>
        <a:ext cx="3043505" cy="2029003"/>
      </dsp:txXfrm>
    </dsp:sp>
    <dsp:sp modelId="{3E236AF0-9E5C-44B4-9C88-515EB7A3D638}">
      <dsp:nvSpPr>
        <dsp:cNvPr id="0" name=""/>
        <dsp:cNvSpPr/>
      </dsp:nvSpPr>
      <dsp:spPr>
        <a:xfrm>
          <a:off x="4902050" y="174718"/>
          <a:ext cx="4210182" cy="168407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35560" rIns="0" bIns="35560" numCol="1" spcCol="1270" anchor="ctr" anchorCtr="0">
          <a:noAutofit/>
        </a:bodyPr>
        <a:lstStyle/>
        <a:p>
          <a:pPr marL="0" lvl="0" indent="0" algn="ctr" defTabSz="2489200">
            <a:lnSpc>
              <a:spcPct val="90000"/>
            </a:lnSpc>
            <a:spcBef>
              <a:spcPct val="0"/>
            </a:spcBef>
            <a:spcAft>
              <a:spcPct val="35000"/>
            </a:spcAft>
            <a:buNone/>
          </a:pPr>
          <a:r>
            <a:rPr lang="en-US" sz="56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150 N</a:t>
          </a:r>
          <a:endParaRPr lang="en-US" sz="5600" kern="1200"/>
        </a:p>
      </dsp:txBody>
      <dsp:txXfrm>
        <a:off x="5744086" y="174718"/>
        <a:ext cx="2526110" cy="1684072"/>
      </dsp:txXfrm>
    </dsp:sp>
    <dsp:sp modelId="{06C53297-B4FC-4C2F-B645-8ECC197648CC}">
      <dsp:nvSpPr>
        <dsp:cNvPr id="0" name=""/>
        <dsp:cNvSpPr/>
      </dsp:nvSpPr>
      <dsp:spPr>
        <a:xfrm>
          <a:off x="488967" y="2315317"/>
          <a:ext cx="5072508" cy="2029003"/>
        </a:xfrm>
        <a:prstGeom prst="chevron">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690" tIns="29845" rIns="0" bIns="29845" numCol="1" spcCol="1270" anchor="ctr" anchorCtr="0">
          <a:noAutofit/>
        </a:bodyPr>
        <a:lstStyle/>
        <a:p>
          <a:pPr marL="0" lvl="0" indent="0" algn="ctr" defTabSz="2089150">
            <a:lnSpc>
              <a:spcPct val="90000"/>
            </a:lnSpc>
            <a:spcBef>
              <a:spcPct val="0"/>
            </a:spcBef>
            <a:spcAft>
              <a:spcPct val="35000"/>
            </a:spcAft>
            <a:buNone/>
          </a:pPr>
          <a:r>
            <a:rPr lang="en-US" sz="4700" kern="1200"/>
            <a:t>Protection Against Roll-Over</a:t>
          </a:r>
        </a:p>
      </dsp:txBody>
      <dsp:txXfrm>
        <a:off x="1503469" y="2315317"/>
        <a:ext cx="3043505" cy="2029003"/>
      </dsp:txXfrm>
    </dsp:sp>
    <dsp:sp modelId="{13F698DF-F8CF-4C0C-9E90-CBC2EC033FE2}">
      <dsp:nvSpPr>
        <dsp:cNvPr id="0" name=""/>
        <dsp:cNvSpPr/>
      </dsp:nvSpPr>
      <dsp:spPr>
        <a:xfrm>
          <a:off x="4902050" y="2487783"/>
          <a:ext cx="4210182" cy="168407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35560" rIns="0" bIns="35560" numCol="1" spcCol="1270" anchor="ctr" anchorCtr="0">
          <a:noAutofit/>
        </a:bodyPr>
        <a:lstStyle/>
        <a:p>
          <a:pPr marL="0" lvl="0" indent="0" algn="ctr" defTabSz="2489200">
            <a:lnSpc>
              <a:spcPct val="90000"/>
            </a:lnSpc>
            <a:spcBef>
              <a:spcPct val="0"/>
            </a:spcBef>
            <a:spcAft>
              <a:spcPct val="35000"/>
            </a:spcAft>
            <a:buNone/>
          </a:pPr>
          <a:r>
            <a:rPr lang="en-US" sz="560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20 Nm/Nm</a:t>
          </a:r>
          <a:endParaRPr lang="en-US" sz="5600" kern="1200"/>
        </a:p>
      </dsp:txBody>
      <dsp:txXfrm>
        <a:off x="5744086" y="2487783"/>
        <a:ext cx="2526110" cy="16840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1AB3BF-A45B-4C3C-843E-1EFFCBA6CBD7}">
      <dsp:nvSpPr>
        <dsp:cNvPr id="0" name=""/>
        <dsp:cNvSpPr/>
      </dsp:nvSpPr>
      <dsp:spPr>
        <a:xfrm>
          <a:off x="1842346" y="433493"/>
          <a:ext cx="4551680" cy="4551680"/>
        </a:xfrm>
        <a:prstGeom prst="pie">
          <a:avLst>
            <a:gd name="adj1" fmla="val 16200000"/>
            <a:gd name="adj2" fmla="val 540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a:t>Brainstorm</a:t>
          </a:r>
          <a:endParaRPr lang="en-US" sz="2600" b="1" kern="1200"/>
        </a:p>
      </dsp:txBody>
      <dsp:txXfrm>
        <a:off x="4118186" y="1110826"/>
        <a:ext cx="1598506" cy="3197013"/>
      </dsp:txXfrm>
    </dsp:sp>
    <dsp:sp modelId="{7DA7F7E8-615A-4256-B837-2BD6DB44251F}">
      <dsp:nvSpPr>
        <dsp:cNvPr id="0" name=""/>
        <dsp:cNvSpPr/>
      </dsp:nvSpPr>
      <dsp:spPr>
        <a:xfrm>
          <a:off x="1733973" y="433493"/>
          <a:ext cx="4551680" cy="4551680"/>
        </a:xfrm>
        <a:prstGeom prst="pie">
          <a:avLst>
            <a:gd name="adj1" fmla="val 5400000"/>
            <a:gd name="adj2" fmla="val 1620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a:t>Morphological Chart</a:t>
          </a:r>
        </a:p>
      </dsp:txBody>
      <dsp:txXfrm>
        <a:off x="2384213" y="1110826"/>
        <a:ext cx="1598506" cy="319701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29E8B7-C8EC-4BFA-A33A-1227142653C2}">
      <dsp:nvSpPr>
        <dsp:cNvPr id="0" name=""/>
        <dsp:cNvSpPr/>
      </dsp:nvSpPr>
      <dsp:spPr>
        <a:xfrm>
          <a:off x="0" y="0"/>
          <a:ext cx="9369098" cy="219883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947002-B95B-45AF-B3C0-5A731715BE37}">
      <dsp:nvSpPr>
        <dsp:cNvPr id="0" name=""/>
        <dsp:cNvSpPr/>
      </dsp:nvSpPr>
      <dsp:spPr>
        <a:xfrm>
          <a:off x="284083" y="293178"/>
          <a:ext cx="1629802" cy="1612481"/>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F904A3-E328-4C1F-A7AF-1DD20B4B6F82}">
      <dsp:nvSpPr>
        <dsp:cNvPr id="0" name=""/>
        <dsp:cNvSpPr/>
      </dsp:nvSpPr>
      <dsp:spPr>
        <a:xfrm rot="10800000">
          <a:off x="284083" y="2198838"/>
          <a:ext cx="1629802" cy="2687469"/>
        </a:xfrm>
        <a:prstGeom prst="round2SameRect">
          <a:avLst>
            <a:gd name="adj1" fmla="val 10500"/>
            <a:gd name="adj2" fmla="val 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100000"/>
            </a:lnSpc>
            <a:spcBef>
              <a:spcPct val="0"/>
            </a:spcBef>
            <a:spcAft>
              <a:spcPct val="35000"/>
            </a:spcAft>
            <a:buNone/>
          </a:pPr>
          <a:r>
            <a:rPr lang="en-US" sz="2400" kern="1200"/>
            <a:t>Internal Cable Routing</a:t>
          </a:r>
        </a:p>
      </dsp:txBody>
      <dsp:txXfrm rot="10800000">
        <a:off x="334205" y="2198838"/>
        <a:ext cx="1529558" cy="2637347"/>
      </dsp:txXfrm>
    </dsp:sp>
    <dsp:sp modelId="{25E1F18C-9183-44E1-8435-4B1E183211E9}">
      <dsp:nvSpPr>
        <dsp:cNvPr id="0" name=""/>
        <dsp:cNvSpPr/>
      </dsp:nvSpPr>
      <dsp:spPr>
        <a:xfrm>
          <a:off x="2076865" y="293178"/>
          <a:ext cx="1629802" cy="1612481"/>
        </a:xfrm>
        <a:prstGeom prst="roundRect">
          <a:avLst>
            <a:gd name="adj" fmla="val 10000"/>
          </a:avLst>
        </a:prstGeom>
        <a:blipFill dpi="0" rotWithShape="1">
          <a:blip xmlns:r="http://schemas.openxmlformats.org/officeDocument/2006/relationships" r:embed="rId2"/>
          <a:srcRect/>
          <a:stretch>
            <a:fillRect l="-20000" t="1" r="-20000" b="-1376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05F91A-CA60-484C-8A53-B09E41BF0393}">
      <dsp:nvSpPr>
        <dsp:cNvPr id="0" name=""/>
        <dsp:cNvSpPr/>
      </dsp:nvSpPr>
      <dsp:spPr>
        <a:xfrm rot="10800000">
          <a:off x="2076865" y="2198838"/>
          <a:ext cx="1629802" cy="2687469"/>
        </a:xfrm>
        <a:prstGeom prst="round2SameRect">
          <a:avLst>
            <a:gd name="adj1" fmla="val 10500"/>
            <a:gd name="adj2" fmla="val 0"/>
          </a:avLst>
        </a:prstGeom>
        <a:solidFill>
          <a:srgbClr val="EE76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100000"/>
            </a:lnSpc>
            <a:spcBef>
              <a:spcPct val="0"/>
            </a:spcBef>
            <a:spcAft>
              <a:spcPct val="35000"/>
            </a:spcAft>
            <a:buNone/>
          </a:pPr>
          <a:r>
            <a:rPr lang="en-US" sz="2400" kern="1200"/>
            <a:t>Quick Release Shell</a:t>
          </a:r>
        </a:p>
      </dsp:txBody>
      <dsp:txXfrm rot="10800000">
        <a:off x="2126987" y="2198838"/>
        <a:ext cx="1529558" cy="2637347"/>
      </dsp:txXfrm>
    </dsp:sp>
    <dsp:sp modelId="{3553B9BE-C945-4B42-AC7A-091224258667}">
      <dsp:nvSpPr>
        <dsp:cNvPr id="0" name=""/>
        <dsp:cNvSpPr/>
      </dsp:nvSpPr>
      <dsp:spPr>
        <a:xfrm>
          <a:off x="3869647" y="293178"/>
          <a:ext cx="1629802" cy="1612481"/>
        </a:xfrm>
        <a:prstGeom prst="roundRect">
          <a:avLst>
            <a:gd name="adj" fmla="val 10000"/>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22305E-89F7-4C75-8D3D-80DC531DB5E7}">
      <dsp:nvSpPr>
        <dsp:cNvPr id="0" name=""/>
        <dsp:cNvSpPr/>
      </dsp:nvSpPr>
      <dsp:spPr>
        <a:xfrm rot="10800000">
          <a:off x="3869647" y="2198838"/>
          <a:ext cx="1629802" cy="2687469"/>
        </a:xfrm>
        <a:prstGeom prst="round2SameRect">
          <a:avLst>
            <a:gd name="adj1" fmla="val 10500"/>
            <a:gd name="adj2" fmla="val 0"/>
          </a:avLst>
        </a:prstGeom>
        <a:solidFill>
          <a:srgbClr val="782F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a:t>Recessed Camera Housing</a:t>
          </a:r>
        </a:p>
      </dsp:txBody>
      <dsp:txXfrm rot="10800000">
        <a:off x="3919769" y="2198838"/>
        <a:ext cx="1529558" cy="2637347"/>
      </dsp:txXfrm>
    </dsp:sp>
    <dsp:sp modelId="{63748AC9-B0AE-4092-9ADA-150BF7E10F32}">
      <dsp:nvSpPr>
        <dsp:cNvPr id="0" name=""/>
        <dsp:cNvSpPr/>
      </dsp:nvSpPr>
      <dsp:spPr>
        <a:xfrm rot="5400000">
          <a:off x="5662430" y="293178"/>
          <a:ext cx="1629802" cy="1612481"/>
        </a:xfrm>
        <a:prstGeom prst="roundRect">
          <a:avLst>
            <a:gd name="adj" fmla="val 10000"/>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402" t="8868" r="-120" b="104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8A2A78-4F18-4265-9981-B2C91A11563E}">
      <dsp:nvSpPr>
        <dsp:cNvPr id="0" name=""/>
        <dsp:cNvSpPr/>
      </dsp:nvSpPr>
      <dsp:spPr>
        <a:xfrm rot="10800000">
          <a:off x="5662430" y="2198838"/>
          <a:ext cx="1629802" cy="2687469"/>
        </a:xfrm>
        <a:prstGeom prst="round2SameRect">
          <a:avLst>
            <a:gd name="adj1" fmla="val 10500"/>
            <a:gd name="adj2" fmla="val 0"/>
          </a:avLst>
        </a:prstGeom>
        <a:solidFill>
          <a:srgbClr val="003B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a:t>Shifting Center of Mass</a:t>
          </a:r>
        </a:p>
      </dsp:txBody>
      <dsp:txXfrm rot="10800000">
        <a:off x="5712552" y="2198838"/>
        <a:ext cx="1529558" cy="2637347"/>
      </dsp:txXfrm>
    </dsp:sp>
    <dsp:sp modelId="{ABE69D5C-56A7-4079-9021-424A14CC6208}">
      <dsp:nvSpPr>
        <dsp:cNvPr id="0" name=""/>
        <dsp:cNvSpPr/>
      </dsp:nvSpPr>
      <dsp:spPr>
        <a:xfrm>
          <a:off x="7455212" y="293178"/>
          <a:ext cx="1629802" cy="1612481"/>
        </a:xfrm>
        <a:prstGeom prst="roundRect">
          <a:avLst>
            <a:gd name="adj" fmla="val 10000"/>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257AEED3-44A1-4610-9CC1-AC424AD815BE}">
      <dsp:nvSpPr>
        <dsp:cNvPr id="0" name=""/>
        <dsp:cNvSpPr/>
      </dsp:nvSpPr>
      <dsp:spPr>
        <a:xfrm rot="10800000">
          <a:off x="7455212" y="2198838"/>
          <a:ext cx="1629802" cy="2687469"/>
        </a:xfrm>
        <a:prstGeom prst="round2SameRect">
          <a:avLst>
            <a:gd name="adj1" fmla="val 10500"/>
            <a:gd name="adj2" fmla="val 0"/>
          </a:avLst>
        </a:prstGeom>
        <a:solidFill>
          <a:srgbClr val="40E0D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a:t>Screws</a:t>
          </a:r>
        </a:p>
      </dsp:txBody>
      <dsp:txXfrm rot="10800000">
        <a:off x="7505334" y="2198838"/>
        <a:ext cx="1529558" cy="263734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D999CF-A771-4554-9F2B-E6CA180FA507}">
      <dsp:nvSpPr>
        <dsp:cNvPr id="0" name=""/>
        <dsp:cNvSpPr/>
      </dsp:nvSpPr>
      <dsp:spPr>
        <a:xfrm rot="5400000">
          <a:off x="2095328" y="-121346"/>
          <a:ext cx="2218828" cy="3016227"/>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a:t>Easy Accessibility</a:t>
          </a:r>
        </a:p>
        <a:p>
          <a:pPr marL="171450" lvl="1" indent="-171450" algn="l" defTabSz="800100">
            <a:lnSpc>
              <a:spcPct val="90000"/>
            </a:lnSpc>
            <a:spcBef>
              <a:spcPct val="0"/>
            </a:spcBef>
            <a:spcAft>
              <a:spcPct val="15000"/>
            </a:spcAft>
            <a:buChar char="•"/>
          </a:pPr>
          <a:endParaRPr lang="en-US" sz="1800" kern="1200"/>
        </a:p>
        <a:p>
          <a:pPr marL="171450" lvl="1" indent="-171450" algn="l" defTabSz="800100">
            <a:lnSpc>
              <a:spcPct val="90000"/>
            </a:lnSpc>
            <a:spcBef>
              <a:spcPct val="0"/>
            </a:spcBef>
            <a:spcAft>
              <a:spcPct val="15000"/>
            </a:spcAft>
            <a:buChar char="•"/>
          </a:pPr>
          <a:endParaRPr lang="en-US" sz="1800" kern="1200"/>
        </a:p>
        <a:p>
          <a:pPr marL="171450" lvl="1" indent="-171450" algn="l" defTabSz="800100">
            <a:lnSpc>
              <a:spcPct val="90000"/>
            </a:lnSpc>
            <a:spcBef>
              <a:spcPct val="0"/>
            </a:spcBef>
            <a:spcAft>
              <a:spcPct val="15000"/>
            </a:spcAft>
            <a:buChar char="•"/>
          </a:pPr>
          <a:r>
            <a:rPr lang="en-US" sz="1800" kern="1200"/>
            <a:t>Facilitates Maintenance</a:t>
          </a:r>
        </a:p>
      </dsp:txBody>
      <dsp:txXfrm rot="-5400000">
        <a:off x="1696629" y="385667"/>
        <a:ext cx="2907913" cy="2002200"/>
      </dsp:txXfrm>
    </dsp:sp>
    <dsp:sp modelId="{1B901B34-8DCD-45D8-8C44-9E614C32EB8F}">
      <dsp:nvSpPr>
        <dsp:cNvPr id="0" name=""/>
        <dsp:cNvSpPr/>
      </dsp:nvSpPr>
      <dsp:spPr>
        <a:xfrm>
          <a:off x="0" y="0"/>
          <a:ext cx="1696628" cy="277353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a:t>Centralized Electronics Hub</a:t>
          </a:r>
        </a:p>
      </dsp:txBody>
      <dsp:txXfrm>
        <a:off x="82823" y="82823"/>
        <a:ext cx="1530982" cy="260788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46E930-18B4-4B2F-9C1C-3B3ECD8AAE2A}">
      <dsp:nvSpPr>
        <dsp:cNvPr id="0" name=""/>
        <dsp:cNvSpPr/>
      </dsp:nvSpPr>
      <dsp:spPr>
        <a:xfrm rot="5400000">
          <a:off x="2716939" y="-447996"/>
          <a:ext cx="2131257" cy="3560064"/>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55245" rIns="110490" bIns="55245" numCol="1" spcCol="1270" anchor="ctr" anchorCtr="0">
          <a:noAutofit/>
        </a:bodyPr>
        <a:lstStyle/>
        <a:p>
          <a:pPr marL="285750" lvl="1" indent="-285750" algn="l" defTabSz="1289050">
            <a:lnSpc>
              <a:spcPct val="90000"/>
            </a:lnSpc>
            <a:spcBef>
              <a:spcPct val="0"/>
            </a:spcBef>
            <a:spcAft>
              <a:spcPct val="15000"/>
            </a:spcAft>
            <a:buChar char="•"/>
          </a:pPr>
          <a:r>
            <a:rPr lang="en-US" sz="2900" kern="1200"/>
            <a:t>Internal Cable Routing</a:t>
          </a:r>
        </a:p>
        <a:p>
          <a:pPr marL="285750" lvl="1" indent="-285750" algn="l" defTabSz="1289050">
            <a:lnSpc>
              <a:spcPct val="90000"/>
            </a:lnSpc>
            <a:spcBef>
              <a:spcPct val="0"/>
            </a:spcBef>
            <a:spcAft>
              <a:spcPct val="15000"/>
            </a:spcAft>
            <a:buChar char="•"/>
          </a:pPr>
          <a:r>
            <a:rPr lang="en-US" sz="2900" kern="1200"/>
            <a:t>High Rigidity</a:t>
          </a:r>
        </a:p>
        <a:p>
          <a:pPr marL="285750" lvl="1" indent="-285750" algn="l" defTabSz="1289050">
            <a:lnSpc>
              <a:spcPct val="90000"/>
            </a:lnSpc>
            <a:spcBef>
              <a:spcPct val="0"/>
            </a:spcBef>
            <a:spcAft>
              <a:spcPct val="15000"/>
            </a:spcAft>
            <a:buChar char="•"/>
          </a:pPr>
          <a:r>
            <a:rPr lang="en-US" sz="2900" kern="1200"/>
            <a:t>Lightweight</a:t>
          </a:r>
        </a:p>
      </dsp:txBody>
      <dsp:txXfrm rot="-5400000">
        <a:off x="2002536" y="370446"/>
        <a:ext cx="3456025" cy="1923179"/>
      </dsp:txXfrm>
    </dsp:sp>
    <dsp:sp modelId="{5F789A05-FB29-42BC-A89E-C9BBE81534C1}">
      <dsp:nvSpPr>
        <dsp:cNvPr id="0" name=""/>
        <dsp:cNvSpPr/>
      </dsp:nvSpPr>
      <dsp:spPr>
        <a:xfrm>
          <a:off x="0" y="0"/>
          <a:ext cx="2002536" cy="266407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US" sz="4000" kern="1200"/>
            <a:t>Roll Cage Chassis</a:t>
          </a:r>
        </a:p>
      </dsp:txBody>
      <dsp:txXfrm>
        <a:off x="97756" y="97756"/>
        <a:ext cx="1807024" cy="246856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4.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5.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6.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7.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8.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9.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D1768-8777-0D4D-8307-70FFA4DE0B86}" type="datetimeFigureOut">
              <a:rPr lang="en-US" smtClean="0"/>
              <a:t>11/12/2023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CC1AB-48B7-0748-A812-2B7A531C5611}" type="slidenum">
              <a:rPr lang="en-US" smtClean="0"/>
              <a:t>‹#›</a:t>
            </a:fld>
            <a:endParaRPr lang="en-US"/>
          </a:p>
        </p:txBody>
      </p:sp>
    </p:spTree>
    <p:extLst>
      <p:ext uri="{BB962C8B-B14F-4D97-AF65-F5344CB8AC3E}">
        <p14:creationId xmlns:p14="http://schemas.microsoft.com/office/powerpoint/2010/main" val="20611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Internal Cable Routing: </a:t>
            </a:r>
            <a:r>
              <a:rPr lang="en-US" sz="1800">
                <a:effectLst/>
                <a:latin typeface="Times New Roman" panose="02020603050405020304" pitchFamily="18" charset="0"/>
                <a:ea typeface="Times New Roman" panose="02020603050405020304" pitchFamily="18" charset="0"/>
                <a:cs typeface="Arial" panose="020B0604020202020204" pitchFamily="34" charset="0"/>
              </a:rPr>
              <a:t>A car that has cable chambers to organize cords, cables, and wires.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Times New Roman" panose="02020603050405020304" pitchFamily="18" charset="0"/>
                <a:cs typeface="Arial" panose="020B0604020202020204" pitchFamily="34" charset="0"/>
              </a:rPr>
              <a:t>Image: Internal Cable Routing on Bicycle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Calibri" panose="020F0502020204030204" pitchFamily="34" charset="0"/>
                <a:cs typeface="Arial" panose="020B0604020202020204" pitchFamily="34" charset="0"/>
              </a:rPr>
              <a:t>Quick Release Shell: </a:t>
            </a:r>
            <a:r>
              <a:rPr lang="en-US" sz="1800">
                <a:effectLst/>
                <a:latin typeface="Times New Roman" panose="02020603050405020304" pitchFamily="18" charset="0"/>
                <a:ea typeface="Times New Roman" panose="02020603050405020304" pitchFamily="18" charset="0"/>
              </a:rPr>
              <a:t>Quick Release Shell Chassis design for quick access and maintenance to internal components.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Times New Roman" panose="02020603050405020304" pitchFamily="18" charset="0"/>
              </a:rPr>
              <a:t>Image: Funny Car Body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Calibri" panose="020F0502020204030204" pitchFamily="34" charset="0"/>
                <a:cs typeface="Arial" panose="020B0604020202020204" pitchFamily="34" charset="0"/>
              </a:rPr>
              <a:t>Recessed Camera Housing: </a:t>
            </a:r>
            <a:r>
              <a:rPr lang="en-US" sz="1800">
                <a:effectLst/>
                <a:latin typeface="Times New Roman" panose="02020603050405020304" pitchFamily="18" charset="0"/>
                <a:ea typeface="Times New Roman" panose="02020603050405020304" pitchFamily="18" charset="0"/>
                <a:cs typeface="Arial" panose="020B0604020202020204" pitchFamily="34" charset="0"/>
              </a:rPr>
              <a:t>Recessed Camera Housing Chassis Design for camera protection.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Times New Roman" panose="02020603050405020304" pitchFamily="18" charset="0"/>
                <a:cs typeface="Arial" panose="020B0604020202020204" pitchFamily="34" charset="0"/>
              </a:rPr>
              <a:t>Image: MLB “Front Row Camera” – Behind Home Plate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Calibri" panose="020F0502020204030204" pitchFamily="34" charset="0"/>
                <a:cs typeface="Arial" panose="020B0604020202020204" pitchFamily="34" charset="0"/>
              </a:rPr>
              <a:t>Shifting Center of Mass: </a:t>
            </a:r>
            <a:r>
              <a:rPr lang="en-US" sz="1800">
                <a:solidFill>
                  <a:srgbClr val="000000"/>
                </a:solidFill>
                <a:effectLst/>
                <a:latin typeface="Times New Roman" panose="02020603050405020304" pitchFamily="18" charset="0"/>
                <a:ea typeface="Times New Roman" panose="02020603050405020304" pitchFamily="18" charset="0"/>
              </a:rPr>
              <a:t>Implement a moving mass inside the chassis to change the center of mass of the car. This allows the car to make tighter turns by keeping the force distribution on the inner and outer wheels closer to 50/50 during a turn.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Times New Roman" panose="02020603050405020304" pitchFamily="18" charset="0"/>
                <a:ea typeface="Times New Roman" panose="02020603050405020304" pitchFamily="18" charset="0"/>
              </a:rPr>
              <a:t>[Morphological Chart] : Screwed Down, Magnetic Fasteners, Fully Rigid Construction, Damping on Fasteners, Increase Spring Stiffness. – IMO the increased spring stiffness OR the magnetic fasteners are most important here.</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16</a:t>
            </a:fld>
            <a:endParaRPr lang="en-US"/>
          </a:p>
        </p:txBody>
      </p:sp>
    </p:spTree>
    <p:extLst>
      <p:ext uri="{BB962C8B-B14F-4D97-AF65-F5344CB8AC3E}">
        <p14:creationId xmlns:p14="http://schemas.microsoft.com/office/powerpoint/2010/main" val="3572176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58</a:t>
            </a:fld>
            <a:endParaRPr lang="en-US"/>
          </a:p>
        </p:txBody>
      </p:sp>
    </p:spTree>
    <p:extLst>
      <p:ext uri="{BB962C8B-B14F-4D97-AF65-F5344CB8AC3E}">
        <p14:creationId xmlns:p14="http://schemas.microsoft.com/office/powerpoint/2010/main" val="3376448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59</a:t>
            </a:fld>
            <a:endParaRPr lang="en-US"/>
          </a:p>
        </p:txBody>
      </p:sp>
    </p:spTree>
    <p:extLst>
      <p:ext uri="{BB962C8B-B14F-4D97-AF65-F5344CB8AC3E}">
        <p14:creationId xmlns:p14="http://schemas.microsoft.com/office/powerpoint/2010/main" val="3370041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60</a:t>
            </a:fld>
            <a:endParaRPr lang="en-US"/>
          </a:p>
        </p:txBody>
      </p:sp>
    </p:spTree>
    <p:extLst>
      <p:ext uri="{BB962C8B-B14F-4D97-AF65-F5344CB8AC3E}">
        <p14:creationId xmlns:p14="http://schemas.microsoft.com/office/powerpoint/2010/main" val="2225600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61</a:t>
            </a:fld>
            <a:endParaRPr lang="en-US"/>
          </a:p>
        </p:txBody>
      </p:sp>
    </p:spTree>
    <p:extLst>
      <p:ext uri="{BB962C8B-B14F-4D97-AF65-F5344CB8AC3E}">
        <p14:creationId xmlns:p14="http://schemas.microsoft.com/office/powerpoint/2010/main" val="1468656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at least 20-point font in Room A105, B134, and B136</a:t>
            </a:r>
          </a:p>
          <a:p>
            <a:r>
              <a:rPr lang="en-US"/>
              <a:t>Use at least 25-point font in Room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163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Avoid 75% Black in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613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Remove American orange add hyperlink grey</a:t>
            </a:r>
          </a:p>
          <a:p>
            <a:r>
              <a:rPr lang="en-US"/>
              <a:t>Make corn the last for b135</a:t>
            </a:r>
          </a:p>
          <a:p>
            <a:r>
              <a:rPr lang="en-US"/>
              <a:t>All work in 134 imperial move later</a:t>
            </a:r>
          </a:p>
          <a:p>
            <a:r>
              <a:rPr lang="en-US"/>
              <a:t>Tardis doesn’t work in b136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6443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variants that work well with Fang Orange. The bolded items show well on the projectors. </a:t>
            </a:r>
          </a:p>
        </p:txBody>
      </p:sp>
      <p:sp>
        <p:nvSpPr>
          <p:cNvPr id="4" name="Slide Number Placeholder 3"/>
          <p:cNvSpPr>
            <a:spLocks noGrp="1"/>
          </p:cNvSpPr>
          <p:nvPr>
            <p:ph type="sldNum" sz="quarter" idx="5"/>
          </p:nvPr>
        </p:nvSpPr>
        <p:spPr/>
        <p:txBody>
          <a:bodyPr/>
          <a:lstStyle/>
          <a:p>
            <a:fld id="{41CCC1AB-48B7-0748-A812-2B7A531C5611}" type="slidenum">
              <a:rPr lang="en-US" smtClean="0"/>
              <a:t>81</a:t>
            </a:fld>
            <a:endParaRPr lang="en-US"/>
          </a:p>
        </p:txBody>
      </p:sp>
    </p:spTree>
    <p:extLst>
      <p:ext uri="{BB962C8B-B14F-4D97-AF65-F5344CB8AC3E}">
        <p14:creationId xmlns:p14="http://schemas.microsoft.com/office/powerpoint/2010/main" val="3706036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Centralized Electronics Hub Chassis that houses the computer, LiDAR, and other sensors for easy maintenance.</a:t>
            </a: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17</a:t>
            </a:fld>
            <a:endParaRPr lang="en-US"/>
          </a:p>
        </p:txBody>
      </p:sp>
    </p:spTree>
    <p:extLst>
      <p:ext uri="{BB962C8B-B14F-4D97-AF65-F5344CB8AC3E}">
        <p14:creationId xmlns:p14="http://schemas.microsoft.com/office/powerpoint/2010/main" val="1112995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Screwed Down, Uniform Mounting Holes, Rely on Subframe Bumpers, Dampening on Fasteners, Increase Spring Stiffness.</a:t>
            </a: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18</a:t>
            </a:fld>
            <a:endParaRPr lang="en-US"/>
          </a:p>
        </p:txBody>
      </p:sp>
    </p:spTree>
    <p:extLst>
      <p:ext uri="{BB962C8B-B14F-4D97-AF65-F5344CB8AC3E}">
        <p14:creationId xmlns:p14="http://schemas.microsoft.com/office/powerpoint/2010/main" val="1131897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Welded Chassis, Slot &amp; Pin, Crash Detection and Avoidance/Protection, Cushioning, Bump Stops.</a:t>
            </a: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19</a:t>
            </a:fld>
            <a:endParaRPr lang="en-US"/>
          </a:p>
        </p:txBody>
      </p:sp>
    </p:spTree>
    <p:extLst>
      <p:ext uri="{BB962C8B-B14F-4D97-AF65-F5344CB8AC3E}">
        <p14:creationId xmlns:p14="http://schemas.microsoft.com/office/powerpoint/2010/main" val="1810230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Welded Chassis, Slot &amp; Pin, Crash Detection and Avoidance/Protection, Cushioning, Bump Stops.</a:t>
            </a: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20</a:t>
            </a:fld>
            <a:endParaRPr lang="en-US"/>
          </a:p>
        </p:txBody>
      </p:sp>
    </p:spTree>
    <p:extLst>
      <p:ext uri="{BB962C8B-B14F-4D97-AF65-F5344CB8AC3E}">
        <p14:creationId xmlns:p14="http://schemas.microsoft.com/office/powerpoint/2010/main" val="3028453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44</a:t>
            </a:fld>
            <a:endParaRPr lang="en-US"/>
          </a:p>
        </p:txBody>
      </p:sp>
    </p:spTree>
    <p:extLst>
      <p:ext uri="{BB962C8B-B14F-4D97-AF65-F5344CB8AC3E}">
        <p14:creationId xmlns:p14="http://schemas.microsoft.com/office/powerpoint/2010/main" val="690891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55</a:t>
            </a:fld>
            <a:endParaRPr lang="en-US"/>
          </a:p>
        </p:txBody>
      </p:sp>
    </p:spTree>
    <p:extLst>
      <p:ext uri="{BB962C8B-B14F-4D97-AF65-F5344CB8AC3E}">
        <p14:creationId xmlns:p14="http://schemas.microsoft.com/office/powerpoint/2010/main" val="3926241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56</a:t>
            </a:fld>
            <a:endParaRPr lang="en-US"/>
          </a:p>
        </p:txBody>
      </p:sp>
    </p:spTree>
    <p:extLst>
      <p:ext uri="{BB962C8B-B14F-4D97-AF65-F5344CB8AC3E}">
        <p14:creationId xmlns:p14="http://schemas.microsoft.com/office/powerpoint/2010/main" val="193489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57</a:t>
            </a:fld>
            <a:endParaRPr lang="en-US"/>
          </a:p>
        </p:txBody>
      </p:sp>
    </p:spTree>
    <p:extLst>
      <p:ext uri="{BB962C8B-B14F-4D97-AF65-F5344CB8AC3E}">
        <p14:creationId xmlns:p14="http://schemas.microsoft.com/office/powerpoint/2010/main" val="29660817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301081851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21260DB4-3AB5-4835-A6B7-0E4C23282CE3}" type="datetime1">
              <a:rPr lang="en-US" smtClean="0"/>
              <a:t>11/12/2023</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880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DEF077D5-E414-4F21-AD4F-6801869D3239}" type="datetime1">
              <a:rPr lang="en-US" smtClean="0"/>
              <a:t>11/12/2023</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22307240-87E0-C751-8DE7-65BC4314EF0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500245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685C2FB2-4016-441D-82AD-A6D78ED71AAC}" type="datetime1">
              <a:rPr lang="en-US" smtClean="0"/>
              <a:t>11/12/2023</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40144CB6-3688-E780-4289-56E8D11EF56E}"/>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925119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06B32CCA-E2E8-4B3B-BDF8-D0A3A0A4022C}" type="datetime1">
              <a:rPr lang="en-US" smtClean="0"/>
              <a:t>11/12/2023</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310761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AAA49287-5E99-4D61-9F22-66FE0A1B2867}" type="datetime1">
              <a:rPr lang="en-US" smtClean="0"/>
              <a:t>11/12/2023</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209134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024805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146061182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EAB938-DD59-40AE-B81B-CE54E4091DC2}" type="datetime1">
              <a:rPr lang="en-US" smtClean="0"/>
              <a:t>11/12/2023</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
        <p:nvSpPr>
          <p:cNvPr id="11" name="Text Placeholder 8">
            <a:extLst>
              <a:ext uri="{FF2B5EF4-FFF2-40B4-BE49-F238E27FC236}">
                <a16:creationId xmlns:a16="http://schemas.microsoft.com/office/drawing/2014/main" id="{A5480945-B44D-7ABE-111F-0E5BCDF10353}"/>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37447893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813A571B-742D-466D-8DF6-5868A93F9899}" type="datetime1">
              <a:rPr lang="en-US" smtClean="0"/>
              <a:t>11/12/2023</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7" name="Text Placeholder 8">
            <a:extLst>
              <a:ext uri="{FF2B5EF4-FFF2-40B4-BE49-F238E27FC236}">
                <a16:creationId xmlns:a16="http://schemas.microsoft.com/office/drawing/2014/main" id="{3F2F9256-5F8D-C235-A3A8-FEB4D68593F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6773238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54E8DE61-24A4-4C29-93F2-78041E02D382}" type="datetime1">
              <a:rPr lang="en-US" smtClean="0"/>
              <a:t>11/12/2023</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ext Placeholder 8">
            <a:extLst>
              <a:ext uri="{FF2B5EF4-FFF2-40B4-BE49-F238E27FC236}">
                <a16:creationId xmlns:a16="http://schemas.microsoft.com/office/drawing/2014/main" id="{035E70C4-9C12-F084-D1BF-2D793D9A18FB}"/>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88025866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76F121F5-267C-44F0-8CFE-E94BE6B4C948}" type="datetime1">
              <a:rPr lang="en-US" smtClean="0"/>
              <a:t>11/12/2023</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
        <p:nvSpPr>
          <p:cNvPr id="11" name="Text Placeholder 8">
            <a:extLst>
              <a:ext uri="{FF2B5EF4-FFF2-40B4-BE49-F238E27FC236}">
                <a16:creationId xmlns:a16="http://schemas.microsoft.com/office/drawing/2014/main" id="{A5480945-B44D-7ABE-111F-0E5BCDF10353}"/>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35056340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656F513F-F5B5-429A-849E-D4C8C932628A}" type="datetime1">
              <a:rPr lang="en-US" smtClean="0"/>
              <a:t>11/12/2023</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03681057-1BD8-7568-0255-706D80FC6107}"/>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50307193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1786358D-2133-40FA-8AC8-C6FFC6A03847}" type="datetime1">
              <a:rPr lang="en-US" smtClean="0"/>
              <a:t>11/12/2023</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Text Placeholder 8">
            <a:extLst>
              <a:ext uri="{FF2B5EF4-FFF2-40B4-BE49-F238E27FC236}">
                <a16:creationId xmlns:a16="http://schemas.microsoft.com/office/drawing/2014/main" id="{5031B726-3AC9-1FE5-8F6E-D601254CCAE7}"/>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192389433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8BDFA0A6-C06E-4F6D-9DBA-4F6E489C486E}" type="datetime1">
              <a:rPr lang="en-US" smtClean="0"/>
              <a:t>11/12/2023</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6248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F1B1F715-4BDD-45A5-974E-63A1A72AA381}" type="datetime1">
              <a:rPr lang="en-US" smtClean="0"/>
              <a:t>11/12/2023</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5611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384A050E-A599-4523-BFD3-449E7BFC680D}" type="datetime1">
              <a:rPr lang="en-US" smtClean="0"/>
              <a:t>11/12/2023</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61175679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CD5FF834-6AD3-4EA7-BA95-EDF5B7696168}" type="datetime1">
              <a:rPr lang="en-US" smtClean="0"/>
              <a:t>11/12/2023</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5890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A52D0461-5FA5-46A6-885F-8DC36A4ACB1F}" type="datetime1">
              <a:rPr lang="en-US" smtClean="0"/>
              <a:t>11/12/2023</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22307240-87E0-C751-8DE7-65BC4314EF0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6387952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FAC1CBC7-9BD2-4C87-90AB-75976AB147F2}" type="datetime1">
              <a:rPr lang="en-US" smtClean="0"/>
              <a:t>11/12/2023</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40144CB6-3688-E780-4289-56E8D11EF56E}"/>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9585378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3A861224-FC36-4F02-A5D1-BC77CDF9929C}" type="datetime1">
              <a:rPr lang="en-US" smtClean="0"/>
              <a:t>11/12/2023</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4968369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E107BF6F-7478-4587-89F5-CB4EC8CFAFA6}" type="datetime1">
              <a:rPr lang="en-US" smtClean="0"/>
              <a:t>11/12/2023</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687087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78ACBB3A-1989-4CE0-8A48-CBD194B0E590}" type="datetime1">
              <a:rPr lang="en-US" smtClean="0"/>
              <a:t>11/12/2023</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7" name="Text Placeholder 8">
            <a:extLst>
              <a:ext uri="{FF2B5EF4-FFF2-40B4-BE49-F238E27FC236}">
                <a16:creationId xmlns:a16="http://schemas.microsoft.com/office/drawing/2014/main" id="{3F2F9256-5F8D-C235-A3A8-FEB4D68593F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158026458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0EF8F653-AA56-40EA-8935-1220E025F9D3}" type="datetime1">
              <a:rPr lang="en-US" smtClean="0"/>
              <a:t>11/12/2023</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ext Placeholder 8">
            <a:extLst>
              <a:ext uri="{FF2B5EF4-FFF2-40B4-BE49-F238E27FC236}">
                <a16:creationId xmlns:a16="http://schemas.microsoft.com/office/drawing/2014/main" id="{035E70C4-9C12-F084-D1BF-2D793D9A18FB}"/>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132296050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FE806DDD-2F6E-4648-9CEA-27C8391C0A9D}" type="datetime1">
              <a:rPr lang="en-US" smtClean="0"/>
              <a:t>11/12/2023</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03681057-1BD8-7568-0255-706D80FC6107}"/>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81850932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4C6FB703-5838-48FE-8F5A-618EE1747161}" type="datetime1">
              <a:rPr lang="en-US" smtClean="0"/>
              <a:t>11/12/2023</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Text Placeholder 8">
            <a:extLst>
              <a:ext uri="{FF2B5EF4-FFF2-40B4-BE49-F238E27FC236}">
                <a16:creationId xmlns:a16="http://schemas.microsoft.com/office/drawing/2014/main" id="{5031B726-3AC9-1FE5-8F6E-D601254CCAE7}"/>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34569670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954BC2DF-A3D5-451C-979F-A34043650A3E}" type="datetime1">
              <a:rPr lang="en-US" smtClean="0"/>
              <a:t>11/12/2023</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4938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EAC7E0C9-7C5A-4E5C-9CDC-8277F924BADC}" type="datetime1">
              <a:rPr lang="en-US" smtClean="0"/>
              <a:t>11/12/2023</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3141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0C5EDE3D-B86F-429D-A410-25488C301574}" type="datetime1">
              <a:rPr lang="en-US" smtClean="0"/>
              <a:t>11/12/2023</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134409814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729EC29E-894E-9FF1-A6A7-272BF086D3C1}"/>
              </a:ext>
            </a:extLst>
          </p:cNvPr>
          <p:cNvSpPr/>
          <p:nvPr userDrawn="1"/>
        </p:nvSpPr>
        <p:spPr>
          <a:xfrm>
            <a:off x="10678509" y="0"/>
            <a:ext cx="1513491" cy="6865992"/>
          </a:xfrm>
          <a:prstGeom prst="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17" name="Diagonal Stripe 16">
            <a:extLst>
              <a:ext uri="{FF2B5EF4-FFF2-40B4-BE49-F238E27FC236}">
                <a16:creationId xmlns:a16="http://schemas.microsoft.com/office/drawing/2014/main" id="{0B619F45-0103-F301-0229-BD7A441D2DBB}"/>
              </a:ext>
            </a:extLst>
          </p:cNvPr>
          <p:cNvSpPr/>
          <p:nvPr userDrawn="1"/>
        </p:nvSpPr>
        <p:spPr>
          <a:xfrm flipH="1">
            <a:off x="10678508" y="725214"/>
            <a:ext cx="1532465" cy="1423931"/>
          </a:xfrm>
          <a:prstGeom prst="diagStripe">
            <a:avLst>
              <a:gd name="adj" fmla="val 50671"/>
            </a:avLst>
          </a:prstGeom>
          <a:solidFill>
            <a:srgbClr val="782F40">
              <a:alpha val="28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iagonal Stripe 18">
            <a:extLst>
              <a:ext uri="{FF2B5EF4-FFF2-40B4-BE49-F238E27FC236}">
                <a16:creationId xmlns:a16="http://schemas.microsoft.com/office/drawing/2014/main" id="{434A750A-3F86-1FD5-F797-C1FBC2B60BF6}"/>
              </a:ext>
            </a:extLst>
          </p:cNvPr>
          <p:cNvSpPr/>
          <p:nvPr userDrawn="1"/>
        </p:nvSpPr>
        <p:spPr>
          <a:xfrm flipH="1">
            <a:off x="10964330" y="0"/>
            <a:ext cx="1246641" cy="1177160"/>
          </a:xfrm>
          <a:prstGeom prst="diagStripe">
            <a:avLst/>
          </a:prstGeom>
          <a:solidFill>
            <a:srgbClr val="782F40">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604882A4-B402-470A-8085-50E6EE3922C7}" type="datetime1">
              <a:rPr lang="en-US" smtClean="0"/>
              <a:t>11/12/2023</a:t>
            </a:fld>
            <a:endParaRPr lang="en-US"/>
          </a:p>
        </p:txBody>
      </p:sp>
    </p:spTree>
    <p:extLst>
      <p:ext uri="{BB962C8B-B14F-4D97-AF65-F5344CB8AC3E}">
        <p14:creationId xmlns:p14="http://schemas.microsoft.com/office/powerpoint/2010/main" val="3705740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2" r:id="rId5"/>
    <p:sldLayoutId id="2147483651" r:id="rId6"/>
    <p:sldLayoutId id="2147483662" r:id="rId7"/>
    <p:sldLayoutId id="2147483663" r:id="rId8"/>
    <p:sldLayoutId id="2147483660" r:id="rId9"/>
    <p:sldLayoutId id="2147483664" r:id="rId10"/>
    <p:sldLayoutId id="2147483656" r:id="rId11"/>
    <p:sldLayoutId id="2147483661" r:id="rId12"/>
    <p:sldLayoutId id="2147483658" r:id="rId13"/>
    <p:sldLayoutId id="2147483659" r:id="rId14"/>
    <p:sldLayoutId id="2147483701" r:id="rId15"/>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9159F234-CD05-49F9-B45E-DCD3AB327B38}" type="datetime1">
              <a:rPr lang="en-US" smtClean="0"/>
              <a:t>11/12/2023</a:t>
            </a:fld>
            <a:endParaRPr lang="en-US"/>
          </a:p>
        </p:txBody>
      </p:sp>
      <p:sp>
        <p:nvSpPr>
          <p:cNvPr id="20" name="Rectangle 19">
            <a:extLst>
              <a:ext uri="{FF2B5EF4-FFF2-40B4-BE49-F238E27FC236}">
                <a16:creationId xmlns:a16="http://schemas.microsoft.com/office/drawing/2014/main" id="{74886DB4-4258-8A85-F4EE-A2422F314163}"/>
              </a:ext>
            </a:extLst>
          </p:cNvPr>
          <p:cNvSpPr/>
          <p:nvPr userDrawn="1"/>
        </p:nvSpPr>
        <p:spPr>
          <a:xfrm>
            <a:off x="10678509" y="0"/>
            <a:ext cx="1513491" cy="686599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and white logo&#10;&#10;Description automatically generated">
            <a:extLst>
              <a:ext uri="{FF2B5EF4-FFF2-40B4-BE49-F238E27FC236}">
                <a16:creationId xmlns:a16="http://schemas.microsoft.com/office/drawing/2014/main" id="{DB0D957D-95C3-64F0-63F7-7843E0C4262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22" name="Diagonal Stripe 21">
            <a:extLst>
              <a:ext uri="{FF2B5EF4-FFF2-40B4-BE49-F238E27FC236}">
                <a16:creationId xmlns:a16="http://schemas.microsoft.com/office/drawing/2014/main" id="{41C343E7-CBE2-CA11-041C-5D8FB0EF716E}"/>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F8ADD025-C3C4-485E-E1CF-C849233D47E5}"/>
              </a:ext>
            </a:extLst>
          </p:cNvPr>
          <p:cNvSpPr/>
          <p:nvPr userDrawn="1"/>
        </p:nvSpPr>
        <p:spPr>
          <a:xfrm flipH="1">
            <a:off x="10665954" y="766574"/>
            <a:ext cx="1545019" cy="1399020"/>
          </a:xfrm>
          <a:prstGeom prst="diagStripe">
            <a:avLst>
              <a:gd name="adj" fmla="val 50671"/>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iagonal Stripe 23">
            <a:extLst>
              <a:ext uri="{FF2B5EF4-FFF2-40B4-BE49-F238E27FC236}">
                <a16:creationId xmlns:a16="http://schemas.microsoft.com/office/drawing/2014/main" id="{B8A2024E-A79D-FD85-D0AB-B9E6700323D6}"/>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iagonal Stripe 24">
            <a:extLst>
              <a:ext uri="{FF2B5EF4-FFF2-40B4-BE49-F238E27FC236}">
                <a16:creationId xmlns:a16="http://schemas.microsoft.com/office/drawing/2014/main" id="{901C6E55-08CE-D78A-3EBE-8C104D3AE00B}"/>
              </a:ext>
            </a:extLst>
          </p:cNvPr>
          <p:cNvSpPr/>
          <p:nvPr userDrawn="1"/>
        </p:nvSpPr>
        <p:spPr>
          <a:xfrm flipH="1">
            <a:off x="10867696" y="-1"/>
            <a:ext cx="1343276" cy="1187671"/>
          </a:xfrm>
          <a:prstGeom prst="diagStripe">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1203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diagramLayout" Target="../diagrams/layout2.xml"/><Relationship Id="rId7" Type="http://schemas.openxmlformats.org/officeDocument/2006/relationships/image" Target="../media/image17.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diagramLayout" Target="../diagrams/layout3.xml"/><Relationship Id="rId7" Type="http://schemas.openxmlformats.org/officeDocument/2006/relationships/image" Target="../media/image17.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diagramLayout" Target="../diagrams/layout5.xml"/><Relationship Id="rId7" Type="http://schemas.openxmlformats.org/officeDocument/2006/relationships/image" Target="../media/image19.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sv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28.png"/><Relationship Id="rId2" Type="http://schemas.openxmlformats.org/officeDocument/2006/relationships/notesSlide" Target="../notesSlides/notesSlide1.xml"/><Relationship Id="rId16"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image" Target="../media/image27.svg"/><Relationship Id="rId5" Type="http://schemas.openxmlformats.org/officeDocument/2006/relationships/diagramQuickStyle" Target="../diagrams/quickStyle7.xml"/><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diagramLayout" Target="../diagrams/layout7.xml"/><Relationship Id="rId9" Type="http://schemas.microsoft.com/office/2007/relationships/hdphoto" Target="../media/hdphoto1.wdp"/><Relationship Id="rId1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sv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37.svg"/><Relationship Id="rId17" Type="http://schemas.openxmlformats.org/officeDocument/2006/relationships/image" Target="../media/image42.png"/><Relationship Id="rId2" Type="http://schemas.openxmlformats.org/officeDocument/2006/relationships/notesSlide" Target="../notesSlides/notesSlide2.xml"/><Relationship Id="rId16" Type="http://schemas.openxmlformats.org/officeDocument/2006/relationships/image" Target="../media/image41.svg"/><Relationship Id="rId20" Type="http://schemas.openxmlformats.org/officeDocument/2006/relationships/image" Target="../media/image45.svg"/><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image" Target="../media/image36.png"/><Relationship Id="rId5" Type="http://schemas.openxmlformats.org/officeDocument/2006/relationships/diagramQuickStyle" Target="../diagrams/quickStyle8.xml"/><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diagramLayout" Target="../diagrams/layout8.xml"/><Relationship Id="rId9" Type="http://schemas.openxmlformats.org/officeDocument/2006/relationships/image" Target="../media/image34.png"/><Relationship Id="rId1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1.jpe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37.svg"/><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9.xml"/><Relationship Id="rId11" Type="http://schemas.microsoft.com/office/2007/relationships/hdphoto" Target="../media/hdphoto4.wdp"/><Relationship Id="rId5" Type="http://schemas.openxmlformats.org/officeDocument/2006/relationships/diagramQuickStyle" Target="../diagrams/quickStyle9.xml"/><Relationship Id="rId10" Type="http://schemas.openxmlformats.org/officeDocument/2006/relationships/image" Target="../media/image53.png"/><Relationship Id="rId4" Type="http://schemas.openxmlformats.org/officeDocument/2006/relationships/diagramLayout" Target="../diagrams/layout9.xml"/><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2.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4.xml.rels><?xml version="1.0" encoding="UTF-8" standalone="yes"?>
<Relationships xmlns="http://schemas.openxmlformats.org/package/2006/relationships"><Relationship Id="rId13" Type="http://schemas.openxmlformats.org/officeDocument/2006/relationships/image" Target="../media/image23.jpeg"/><Relationship Id="rId18" Type="http://schemas.openxmlformats.org/officeDocument/2006/relationships/image" Target="../media/image30.png"/><Relationship Id="rId26" Type="http://schemas.openxmlformats.org/officeDocument/2006/relationships/image" Target="../media/image37.svg"/><Relationship Id="rId3" Type="http://schemas.openxmlformats.org/officeDocument/2006/relationships/diagramLayout" Target="../diagrams/layout14.xml"/><Relationship Id="rId21" Type="http://schemas.openxmlformats.org/officeDocument/2006/relationships/image" Target="../media/image57.png"/><Relationship Id="rId34" Type="http://schemas.openxmlformats.org/officeDocument/2006/relationships/image" Target="../media/image50.png"/><Relationship Id="rId7" Type="http://schemas.openxmlformats.org/officeDocument/2006/relationships/image" Target="../media/image56.png"/><Relationship Id="rId12" Type="http://schemas.microsoft.com/office/2007/relationships/hdphoto" Target="../media/hdphoto1.wdp"/><Relationship Id="rId17" Type="http://schemas.openxmlformats.org/officeDocument/2006/relationships/image" Target="../media/image29.svg"/><Relationship Id="rId25" Type="http://schemas.openxmlformats.org/officeDocument/2006/relationships/image" Target="../media/image36.png"/><Relationship Id="rId33" Type="http://schemas.microsoft.com/office/2007/relationships/hdphoto" Target="../media/hdphoto2.wdp"/><Relationship Id="rId2" Type="http://schemas.openxmlformats.org/officeDocument/2006/relationships/diagramData" Target="../diagrams/data14.xml"/><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image" Target="../media/image46.png"/><Relationship Id="rId1" Type="http://schemas.openxmlformats.org/officeDocument/2006/relationships/slideLayout" Target="../slideLayouts/slideLayout2.xml"/><Relationship Id="rId6" Type="http://schemas.microsoft.com/office/2007/relationships/diagramDrawing" Target="../diagrams/drawing14.xml"/><Relationship Id="rId11" Type="http://schemas.openxmlformats.org/officeDocument/2006/relationships/image" Target="../media/image25.png"/><Relationship Id="rId24" Type="http://schemas.openxmlformats.org/officeDocument/2006/relationships/image" Target="../media/image35.png"/><Relationship Id="rId32" Type="http://schemas.openxmlformats.org/officeDocument/2006/relationships/image" Target="../media/image49.png"/><Relationship Id="rId5" Type="http://schemas.openxmlformats.org/officeDocument/2006/relationships/diagramColors" Target="../diagrams/colors14.xml"/><Relationship Id="rId15" Type="http://schemas.openxmlformats.org/officeDocument/2006/relationships/image" Target="../media/image27.svg"/><Relationship Id="rId23" Type="http://schemas.openxmlformats.org/officeDocument/2006/relationships/image" Target="../media/image34.png"/><Relationship Id="rId28" Type="http://schemas.openxmlformats.org/officeDocument/2006/relationships/image" Target="../media/image39.png"/><Relationship Id="rId10" Type="http://schemas.openxmlformats.org/officeDocument/2006/relationships/image" Target="../media/image24.jpeg"/><Relationship Id="rId19" Type="http://schemas.openxmlformats.org/officeDocument/2006/relationships/image" Target="../media/image31.svg"/><Relationship Id="rId31" Type="http://schemas.openxmlformats.org/officeDocument/2006/relationships/image" Target="../media/image48.jpeg"/><Relationship Id="rId4" Type="http://schemas.openxmlformats.org/officeDocument/2006/relationships/diagramQuickStyle" Target="../diagrams/quickStyle14.xml"/><Relationship Id="rId9" Type="http://schemas.openxmlformats.org/officeDocument/2006/relationships/image" Target="../media/image22.png"/><Relationship Id="rId14" Type="http://schemas.openxmlformats.org/officeDocument/2006/relationships/image" Target="../media/image26.png"/><Relationship Id="rId22" Type="http://schemas.openxmlformats.org/officeDocument/2006/relationships/image" Target="../media/image33.png"/><Relationship Id="rId27" Type="http://schemas.openxmlformats.org/officeDocument/2006/relationships/image" Target="../media/image38.png"/><Relationship Id="rId30" Type="http://schemas.openxmlformats.org/officeDocument/2006/relationships/image" Target="../media/image47.jpeg"/><Relationship Id="rId35" Type="http://schemas.openxmlformats.org/officeDocument/2006/relationships/image" Target="../media/image51.jpeg"/><Relationship Id="rId8" Type="http://schemas.openxmlformats.org/officeDocument/2006/relationships/image" Target="../media/image21.jpeg"/></Relationships>
</file>

<file path=ppt/slides/_rels/slide3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diagramLayout" Target="../diagrams/layout15.xml"/><Relationship Id="rId7" Type="http://schemas.openxmlformats.org/officeDocument/2006/relationships/image" Target="../media/image23.jpeg"/><Relationship Id="rId12" Type="http://schemas.openxmlformats.org/officeDocument/2006/relationships/image" Target="../media/image30.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11" Type="http://schemas.openxmlformats.org/officeDocument/2006/relationships/image" Target="../media/image29.svg"/><Relationship Id="rId5" Type="http://schemas.openxmlformats.org/officeDocument/2006/relationships/diagramColors" Target="../diagrams/colors15.xml"/><Relationship Id="rId15" Type="http://schemas.openxmlformats.org/officeDocument/2006/relationships/image" Target="../media/image57.png"/><Relationship Id="rId10" Type="http://schemas.openxmlformats.org/officeDocument/2006/relationships/image" Target="../media/image28.png"/><Relationship Id="rId4" Type="http://schemas.openxmlformats.org/officeDocument/2006/relationships/diagramQuickStyle" Target="../diagrams/quickStyle15.xml"/><Relationship Id="rId9" Type="http://schemas.openxmlformats.org/officeDocument/2006/relationships/image" Target="../media/image27.svg"/><Relationship Id="rId14" Type="http://schemas.openxmlformats.org/officeDocument/2006/relationships/image" Target="../media/image32.png"/></Relationships>
</file>

<file path=ppt/slides/_rels/slide36.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diagramLayout" Target="../diagrams/layout16.xml"/><Relationship Id="rId7" Type="http://schemas.openxmlformats.org/officeDocument/2006/relationships/image" Target="../media/image58.pn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10" Type="http://schemas.openxmlformats.org/officeDocument/2006/relationships/image" Target="../media/image60.emf"/><Relationship Id="rId4" Type="http://schemas.openxmlformats.org/officeDocument/2006/relationships/diagramQuickStyle" Target="../diagrams/quickStyle16.xml"/><Relationship Id="rId9" Type="http://schemas.openxmlformats.org/officeDocument/2006/relationships/package" Target="../embeddings/Microsoft_Excel_Worksheet_62D9BF1C.xlsx"/></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diagramLayout" Target="../diagrams/layout19.xml"/><Relationship Id="rId7" Type="http://schemas.openxmlformats.org/officeDocument/2006/relationships/image" Target="../media/image65.jpeg"/><Relationship Id="rId2" Type="http://schemas.openxmlformats.org/officeDocument/2006/relationships/diagramData" Target="../diagrams/data19.xml"/><Relationship Id="rId1" Type="http://schemas.openxmlformats.org/officeDocument/2006/relationships/slideLayout" Target="../slideLayouts/slideLayout9.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5.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5.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5.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image" Target="../media/image74.png"/><Relationship Id="rId1" Type="http://schemas.openxmlformats.org/officeDocument/2006/relationships/slideLayout" Target="../slideLayouts/slideLayout5.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diagramLayout" Target="../diagrams/layout1.xml"/><Relationship Id="rId7" Type="http://schemas.openxmlformats.org/officeDocument/2006/relationships/image" Target="../media/image1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006F1154-C9A8-8677-8FEF-8444C85153FC}"/>
              </a:ext>
            </a:extLst>
          </p:cNvPr>
          <p:cNvSpPr/>
          <p:nvPr/>
        </p:nvSpPr>
        <p:spPr>
          <a:xfrm>
            <a:off x="6097524" y="3962400"/>
            <a:ext cx="944010" cy="827315"/>
          </a:xfrm>
          <a:prstGeom prst="parallelogram">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790E275-35BA-DEDB-5AA0-E3ED05143D2E}"/>
              </a:ext>
            </a:extLst>
          </p:cNvPr>
          <p:cNvSpPr>
            <a:spLocks noGrp="1"/>
          </p:cNvSpPr>
          <p:nvPr>
            <p:ph type="ctrTitle"/>
          </p:nvPr>
        </p:nvSpPr>
        <p:spPr/>
        <p:txBody>
          <a:bodyPr/>
          <a:lstStyle/>
          <a:p>
            <a:r>
              <a:rPr lang="en-US"/>
              <a:t>Formula 1/10</a:t>
            </a:r>
            <a:r>
              <a:rPr lang="en-US" baseline="30000"/>
              <a:t>th</a:t>
            </a:r>
            <a:r>
              <a:rPr lang="en-US"/>
              <a:t> Scale Vehicle  </a:t>
            </a:r>
          </a:p>
        </p:txBody>
      </p:sp>
      <p:sp>
        <p:nvSpPr>
          <p:cNvPr id="6" name="Subtitle 5">
            <a:extLst>
              <a:ext uri="{FF2B5EF4-FFF2-40B4-BE49-F238E27FC236}">
                <a16:creationId xmlns:a16="http://schemas.microsoft.com/office/drawing/2014/main" id="{1A98657A-6FD2-A346-6456-FE7CA89F9095}"/>
              </a:ext>
            </a:extLst>
          </p:cNvPr>
          <p:cNvSpPr>
            <a:spLocks noGrp="1"/>
          </p:cNvSpPr>
          <p:nvPr>
            <p:ph type="subTitle" idx="1"/>
          </p:nvPr>
        </p:nvSpPr>
        <p:spPr/>
        <p:txBody>
          <a:bodyPr/>
          <a:lstStyle/>
          <a:p>
            <a:endParaRPr lang="en-US"/>
          </a:p>
        </p:txBody>
      </p:sp>
      <p:sp>
        <p:nvSpPr>
          <p:cNvPr id="7" name="Text Placeholder 6">
            <a:extLst>
              <a:ext uri="{FF2B5EF4-FFF2-40B4-BE49-F238E27FC236}">
                <a16:creationId xmlns:a16="http://schemas.microsoft.com/office/drawing/2014/main" id="{783DA0E5-0D98-83CA-305E-E08A54C609D4}"/>
              </a:ext>
            </a:extLst>
          </p:cNvPr>
          <p:cNvSpPr>
            <a:spLocks noGrp="1"/>
          </p:cNvSpPr>
          <p:nvPr>
            <p:ph type="body" sz="quarter" idx="13"/>
          </p:nvPr>
        </p:nvSpPr>
        <p:spPr>
          <a:xfrm>
            <a:off x="124072" y="4161685"/>
            <a:ext cx="9144000" cy="484632"/>
          </a:xfrm>
        </p:spPr>
        <p:txBody>
          <a:bodyPr>
            <a:normAutofit fontScale="62500" lnSpcReduction="20000"/>
          </a:bodyPr>
          <a:lstStyle/>
          <a:p>
            <a:r>
              <a:rPr lang="en-US"/>
              <a:t>November 28, 2023</a:t>
            </a:r>
          </a:p>
          <a:p>
            <a:r>
              <a:rPr lang="en-US"/>
              <a:t>By:  Aaron Hastie, Adam Imamura, Kyle Lozano, Alex Soriano, </a:t>
            </a:r>
            <a:r>
              <a:rPr lang="en-US" err="1"/>
              <a:t>Ja’Quan</a:t>
            </a:r>
            <a:r>
              <a:rPr lang="en-US"/>
              <a:t> Young</a:t>
            </a:r>
          </a:p>
        </p:txBody>
      </p:sp>
    </p:spTree>
    <p:extLst>
      <p:ext uri="{BB962C8B-B14F-4D97-AF65-F5344CB8AC3E}">
        <p14:creationId xmlns:p14="http://schemas.microsoft.com/office/powerpoint/2010/main" val="2066863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A620FC64-D78A-0C13-0C26-65F548CE71AD}"/>
              </a:ext>
            </a:extLst>
          </p:cNvPr>
          <p:cNvGraphicFramePr>
            <a:graphicFrameLocks noGrp="1"/>
          </p:cNvGraphicFramePr>
          <p:nvPr>
            <p:ph idx="1"/>
            <p:extLst>
              <p:ext uri="{D42A27DB-BD31-4B8C-83A1-F6EECF244321}">
                <p14:modId xmlns:p14="http://schemas.microsoft.com/office/powerpoint/2010/main" val="4066385612"/>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60E227B8-73DA-C3A5-A0E0-96E5F18CDC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6003E6-2081-8ECF-D85D-51CA8BA8FCD0}"/>
              </a:ext>
            </a:extLst>
          </p:cNvPr>
          <p:cNvSpPr>
            <a:spLocks noGrp="1"/>
          </p:cNvSpPr>
          <p:nvPr>
            <p:ph type="sldNum" sz="quarter" idx="12"/>
          </p:nvPr>
        </p:nvSpPr>
        <p:spPr/>
        <p:txBody>
          <a:bodyPr/>
          <a:lstStyle/>
          <a:p>
            <a:fld id="{A5AEF524-62EC-C340-82A1-9F47B6C43E55}" type="slidenum">
              <a:rPr lang="en-US" smtClean="0"/>
              <a:t>10</a:t>
            </a:fld>
            <a:endParaRPr lang="en-US"/>
          </a:p>
        </p:txBody>
      </p:sp>
      <p:sp>
        <p:nvSpPr>
          <p:cNvPr id="5" name="Title 4">
            <a:extLst>
              <a:ext uri="{FF2B5EF4-FFF2-40B4-BE49-F238E27FC236}">
                <a16:creationId xmlns:a16="http://schemas.microsoft.com/office/drawing/2014/main" id="{D80E869C-0304-7DBD-03A9-FD700A25965F}"/>
              </a:ext>
            </a:extLst>
          </p:cNvPr>
          <p:cNvSpPr>
            <a:spLocks noGrp="1"/>
          </p:cNvSpPr>
          <p:nvPr>
            <p:ph type="title"/>
          </p:nvPr>
        </p:nvSpPr>
        <p:spPr/>
        <p:txBody>
          <a:bodyPr/>
          <a:lstStyle/>
          <a:p>
            <a:r>
              <a:rPr lang="en-US"/>
              <a:t>Targets &amp; Metrics</a:t>
            </a:r>
          </a:p>
        </p:txBody>
      </p:sp>
      <p:grpSp>
        <p:nvGrpSpPr>
          <p:cNvPr id="2" name="Group 1">
            <a:extLst>
              <a:ext uri="{FF2B5EF4-FFF2-40B4-BE49-F238E27FC236}">
                <a16:creationId xmlns:a16="http://schemas.microsoft.com/office/drawing/2014/main" id="{8DC0D591-4994-3FF3-8077-8C7F1D5F1F45}"/>
              </a:ext>
            </a:extLst>
          </p:cNvPr>
          <p:cNvGrpSpPr/>
          <p:nvPr/>
        </p:nvGrpSpPr>
        <p:grpSpPr>
          <a:xfrm>
            <a:off x="9590532" y="5554980"/>
            <a:ext cx="1088136" cy="960120"/>
            <a:chOff x="3198907" y="2792493"/>
            <a:chExt cx="2048944" cy="1836569"/>
          </a:xfrm>
        </p:grpSpPr>
        <p:sp>
          <p:nvSpPr>
            <p:cNvPr id="7" name="Oval 6">
              <a:extLst>
                <a:ext uri="{FF2B5EF4-FFF2-40B4-BE49-F238E27FC236}">
                  <a16:creationId xmlns:a16="http://schemas.microsoft.com/office/drawing/2014/main" id="{D2C3CA8A-1983-DFD0-0F50-12E51B0B479E}"/>
                </a:ext>
              </a:extLst>
            </p:cNvPr>
            <p:cNvSpPr/>
            <p:nvPr/>
          </p:nvSpPr>
          <p:spPr>
            <a:xfrm>
              <a:off x="3198907" y="2792493"/>
              <a:ext cx="2048944" cy="1836569"/>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Race Car with solid fill">
              <a:extLst>
                <a:ext uri="{FF2B5EF4-FFF2-40B4-BE49-F238E27FC236}">
                  <a16:creationId xmlns:a16="http://schemas.microsoft.com/office/drawing/2014/main" id="{BA3063D7-6264-7EE5-3116-D874D4F358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53253" y="3078900"/>
              <a:ext cx="1370116" cy="1370116"/>
            </a:xfrm>
            <a:prstGeom prst="rect">
              <a:avLst/>
            </a:prstGeom>
          </p:spPr>
        </p:pic>
      </p:grpSp>
      <p:sp>
        <p:nvSpPr>
          <p:cNvPr id="14" name="TextBox 13">
            <a:extLst>
              <a:ext uri="{FF2B5EF4-FFF2-40B4-BE49-F238E27FC236}">
                <a16:creationId xmlns:a16="http://schemas.microsoft.com/office/drawing/2014/main" id="{C50D9D83-0BD8-5E26-3A8D-1C230E391544}"/>
              </a:ext>
            </a:extLst>
          </p:cNvPr>
          <p:cNvSpPr txBox="1"/>
          <p:nvPr/>
        </p:nvSpPr>
        <p:spPr>
          <a:xfrm>
            <a:off x="10720251" y="0"/>
            <a:ext cx="1471749" cy="338554"/>
          </a:xfrm>
          <a:prstGeom prst="rect">
            <a:avLst/>
          </a:prstGeom>
          <a:solidFill>
            <a:srgbClr val="EE7624"/>
          </a:solidFill>
        </p:spPr>
        <p:txBody>
          <a:bodyPr wrap="square" rtlCol="0">
            <a:spAutoFit/>
          </a:bodyPr>
          <a:lstStyle/>
          <a:p>
            <a:pPr algn="ctr"/>
            <a:r>
              <a:rPr lang="en-US" sz="1600" err="1"/>
              <a:t>Ja’Quan</a:t>
            </a:r>
            <a:r>
              <a:rPr lang="en-US" sz="1600"/>
              <a:t> Young</a:t>
            </a:r>
          </a:p>
        </p:txBody>
      </p:sp>
    </p:spTree>
    <p:extLst>
      <p:ext uri="{BB962C8B-B14F-4D97-AF65-F5344CB8AC3E}">
        <p14:creationId xmlns:p14="http://schemas.microsoft.com/office/powerpoint/2010/main" val="4243687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A620FC64-D78A-0C13-0C26-65F548CE71AD}"/>
              </a:ext>
            </a:extLst>
          </p:cNvPr>
          <p:cNvGraphicFramePr>
            <a:graphicFrameLocks noGrp="1"/>
          </p:cNvGraphicFramePr>
          <p:nvPr>
            <p:ph idx="1"/>
            <p:extLst>
              <p:ext uri="{D42A27DB-BD31-4B8C-83A1-F6EECF244321}">
                <p14:modId xmlns:p14="http://schemas.microsoft.com/office/powerpoint/2010/main" val="1120181627"/>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60E227B8-73DA-C3A5-A0E0-96E5F18CDC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6003E6-2081-8ECF-D85D-51CA8BA8FCD0}"/>
              </a:ext>
            </a:extLst>
          </p:cNvPr>
          <p:cNvSpPr>
            <a:spLocks noGrp="1"/>
          </p:cNvSpPr>
          <p:nvPr>
            <p:ph type="sldNum" sz="quarter" idx="12"/>
          </p:nvPr>
        </p:nvSpPr>
        <p:spPr/>
        <p:txBody>
          <a:bodyPr/>
          <a:lstStyle/>
          <a:p>
            <a:fld id="{A5AEF524-62EC-C340-82A1-9F47B6C43E55}" type="slidenum">
              <a:rPr lang="en-US" smtClean="0"/>
              <a:t>11</a:t>
            </a:fld>
            <a:endParaRPr lang="en-US"/>
          </a:p>
        </p:txBody>
      </p:sp>
      <p:sp>
        <p:nvSpPr>
          <p:cNvPr id="5" name="Title 4">
            <a:extLst>
              <a:ext uri="{FF2B5EF4-FFF2-40B4-BE49-F238E27FC236}">
                <a16:creationId xmlns:a16="http://schemas.microsoft.com/office/drawing/2014/main" id="{D80E869C-0304-7DBD-03A9-FD700A25965F}"/>
              </a:ext>
            </a:extLst>
          </p:cNvPr>
          <p:cNvSpPr>
            <a:spLocks noGrp="1"/>
          </p:cNvSpPr>
          <p:nvPr>
            <p:ph type="title"/>
          </p:nvPr>
        </p:nvSpPr>
        <p:spPr/>
        <p:txBody>
          <a:bodyPr/>
          <a:lstStyle/>
          <a:p>
            <a:r>
              <a:rPr lang="en-US"/>
              <a:t>Targets &amp; Metrics</a:t>
            </a:r>
          </a:p>
        </p:txBody>
      </p:sp>
      <p:grpSp>
        <p:nvGrpSpPr>
          <p:cNvPr id="2" name="Group 1">
            <a:extLst>
              <a:ext uri="{FF2B5EF4-FFF2-40B4-BE49-F238E27FC236}">
                <a16:creationId xmlns:a16="http://schemas.microsoft.com/office/drawing/2014/main" id="{465F3146-07EF-2C56-C4AF-4461B949F47E}"/>
              </a:ext>
            </a:extLst>
          </p:cNvPr>
          <p:cNvGrpSpPr/>
          <p:nvPr/>
        </p:nvGrpSpPr>
        <p:grpSpPr>
          <a:xfrm>
            <a:off x="9590532" y="5692140"/>
            <a:ext cx="1088136" cy="960120"/>
            <a:chOff x="3198907" y="2792493"/>
            <a:chExt cx="2048944" cy="1836569"/>
          </a:xfrm>
        </p:grpSpPr>
        <p:sp>
          <p:nvSpPr>
            <p:cNvPr id="7" name="Oval 6">
              <a:extLst>
                <a:ext uri="{FF2B5EF4-FFF2-40B4-BE49-F238E27FC236}">
                  <a16:creationId xmlns:a16="http://schemas.microsoft.com/office/drawing/2014/main" id="{242DF9C1-F105-49D5-254C-4B5F1164257C}"/>
                </a:ext>
              </a:extLst>
            </p:cNvPr>
            <p:cNvSpPr/>
            <p:nvPr/>
          </p:nvSpPr>
          <p:spPr>
            <a:xfrm>
              <a:off x="3198907" y="2792493"/>
              <a:ext cx="2048944" cy="1836569"/>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Race Car with solid fill">
              <a:extLst>
                <a:ext uri="{FF2B5EF4-FFF2-40B4-BE49-F238E27FC236}">
                  <a16:creationId xmlns:a16="http://schemas.microsoft.com/office/drawing/2014/main" id="{2C224B12-AE38-64F7-2815-7323927CAC0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53253" y="3078900"/>
              <a:ext cx="1370116" cy="1370116"/>
            </a:xfrm>
            <a:prstGeom prst="rect">
              <a:avLst/>
            </a:prstGeom>
          </p:spPr>
        </p:pic>
      </p:grpSp>
      <p:sp>
        <p:nvSpPr>
          <p:cNvPr id="14" name="TextBox 13">
            <a:extLst>
              <a:ext uri="{FF2B5EF4-FFF2-40B4-BE49-F238E27FC236}">
                <a16:creationId xmlns:a16="http://schemas.microsoft.com/office/drawing/2014/main" id="{AFF22A5F-4D3F-2C4A-7096-2093F9F0D968}"/>
              </a:ext>
            </a:extLst>
          </p:cNvPr>
          <p:cNvSpPr txBox="1"/>
          <p:nvPr/>
        </p:nvSpPr>
        <p:spPr>
          <a:xfrm>
            <a:off x="10720251" y="0"/>
            <a:ext cx="1471749" cy="338554"/>
          </a:xfrm>
          <a:prstGeom prst="rect">
            <a:avLst/>
          </a:prstGeom>
          <a:solidFill>
            <a:srgbClr val="EE7624"/>
          </a:solidFill>
        </p:spPr>
        <p:txBody>
          <a:bodyPr wrap="square" rtlCol="0">
            <a:spAutoFit/>
          </a:bodyPr>
          <a:lstStyle/>
          <a:p>
            <a:pPr algn="ctr"/>
            <a:r>
              <a:rPr lang="en-US" sz="1600" err="1"/>
              <a:t>Ja’Quan</a:t>
            </a:r>
            <a:r>
              <a:rPr lang="en-US" sz="1600"/>
              <a:t> Young</a:t>
            </a:r>
          </a:p>
        </p:txBody>
      </p:sp>
    </p:spTree>
    <p:extLst>
      <p:ext uri="{BB962C8B-B14F-4D97-AF65-F5344CB8AC3E}">
        <p14:creationId xmlns:p14="http://schemas.microsoft.com/office/powerpoint/2010/main" val="3554850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A620FC64-D78A-0C13-0C26-65F548CE71AD}"/>
              </a:ext>
            </a:extLst>
          </p:cNvPr>
          <p:cNvGraphicFramePr>
            <a:graphicFrameLocks noGrp="1"/>
          </p:cNvGraphicFramePr>
          <p:nvPr>
            <p:ph idx="1"/>
            <p:extLst>
              <p:ext uri="{D42A27DB-BD31-4B8C-83A1-F6EECF244321}">
                <p14:modId xmlns:p14="http://schemas.microsoft.com/office/powerpoint/2010/main" val="1953322156"/>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60E227B8-73DA-C3A5-A0E0-96E5F18CDC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6003E6-2081-8ECF-D85D-51CA8BA8FCD0}"/>
              </a:ext>
            </a:extLst>
          </p:cNvPr>
          <p:cNvSpPr>
            <a:spLocks noGrp="1"/>
          </p:cNvSpPr>
          <p:nvPr>
            <p:ph type="sldNum" sz="quarter" idx="12"/>
          </p:nvPr>
        </p:nvSpPr>
        <p:spPr/>
        <p:txBody>
          <a:bodyPr/>
          <a:lstStyle/>
          <a:p>
            <a:fld id="{A5AEF524-62EC-C340-82A1-9F47B6C43E55}" type="slidenum">
              <a:rPr lang="en-US" smtClean="0"/>
              <a:t>12</a:t>
            </a:fld>
            <a:endParaRPr lang="en-US"/>
          </a:p>
        </p:txBody>
      </p:sp>
      <p:sp>
        <p:nvSpPr>
          <p:cNvPr id="5" name="Title 4">
            <a:extLst>
              <a:ext uri="{FF2B5EF4-FFF2-40B4-BE49-F238E27FC236}">
                <a16:creationId xmlns:a16="http://schemas.microsoft.com/office/drawing/2014/main" id="{D80E869C-0304-7DBD-03A9-FD700A25965F}"/>
              </a:ext>
            </a:extLst>
          </p:cNvPr>
          <p:cNvSpPr>
            <a:spLocks noGrp="1"/>
          </p:cNvSpPr>
          <p:nvPr>
            <p:ph type="title"/>
          </p:nvPr>
        </p:nvSpPr>
        <p:spPr/>
        <p:txBody>
          <a:bodyPr/>
          <a:lstStyle/>
          <a:p>
            <a:r>
              <a:rPr lang="en-US"/>
              <a:t>Targets &amp; Metrics</a:t>
            </a:r>
          </a:p>
        </p:txBody>
      </p:sp>
      <p:grpSp>
        <p:nvGrpSpPr>
          <p:cNvPr id="2" name="Group 1">
            <a:extLst>
              <a:ext uri="{FF2B5EF4-FFF2-40B4-BE49-F238E27FC236}">
                <a16:creationId xmlns:a16="http://schemas.microsoft.com/office/drawing/2014/main" id="{4EA0076A-A27E-937A-0B90-25D8DFD615CE}"/>
              </a:ext>
            </a:extLst>
          </p:cNvPr>
          <p:cNvGrpSpPr/>
          <p:nvPr/>
        </p:nvGrpSpPr>
        <p:grpSpPr>
          <a:xfrm>
            <a:off x="9590532" y="5692140"/>
            <a:ext cx="1088136" cy="960120"/>
            <a:chOff x="5653664" y="4091049"/>
            <a:chExt cx="1603110" cy="1395246"/>
          </a:xfrm>
        </p:grpSpPr>
        <p:sp>
          <p:nvSpPr>
            <p:cNvPr id="7" name="Oval 6">
              <a:extLst>
                <a:ext uri="{FF2B5EF4-FFF2-40B4-BE49-F238E27FC236}">
                  <a16:creationId xmlns:a16="http://schemas.microsoft.com/office/drawing/2014/main" id="{CE36B570-94A8-CD8F-1F2B-2EF00C9EAB8A}"/>
                </a:ext>
              </a:extLst>
            </p:cNvPr>
            <p:cNvSpPr/>
            <p:nvPr/>
          </p:nvSpPr>
          <p:spPr>
            <a:xfrm>
              <a:off x="5653664" y="4091049"/>
              <a:ext cx="1603110" cy="1395246"/>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aphic 14" descr="Electric car outline">
              <a:extLst>
                <a:ext uri="{FF2B5EF4-FFF2-40B4-BE49-F238E27FC236}">
                  <a16:creationId xmlns:a16="http://schemas.microsoft.com/office/drawing/2014/main" id="{FFF8D016-3C72-6B70-E529-DFD51CD52F19}"/>
                </a:ext>
              </a:extLst>
            </p:cNvPr>
            <p:cNvGrpSpPr/>
            <p:nvPr/>
          </p:nvGrpSpPr>
          <p:grpSpPr>
            <a:xfrm>
              <a:off x="5892634" y="4425772"/>
              <a:ext cx="1123206" cy="724808"/>
              <a:chOff x="3572166" y="3202383"/>
              <a:chExt cx="819149" cy="472807"/>
            </a:xfrm>
            <a:solidFill>
              <a:srgbClr val="000000"/>
            </a:solidFill>
          </p:grpSpPr>
          <p:sp>
            <p:nvSpPr>
              <p:cNvPr id="11" name="Freeform: Shape 10">
                <a:extLst>
                  <a:ext uri="{FF2B5EF4-FFF2-40B4-BE49-F238E27FC236}">
                    <a16:creationId xmlns:a16="http://schemas.microsoft.com/office/drawing/2014/main" id="{A3422DEC-CB4E-FA63-77B5-EC5432CB1FF8}"/>
                  </a:ext>
                </a:extLst>
              </p:cNvPr>
              <p:cNvSpPr/>
              <p:nvPr/>
            </p:nvSpPr>
            <p:spPr>
              <a:xfrm>
                <a:off x="4144203" y="3526352"/>
                <a:ext cx="148823" cy="148837"/>
              </a:xfrm>
              <a:custGeom>
                <a:avLst/>
                <a:gdLst>
                  <a:gd name="connsiteX0" fmla="*/ 89004 w 148823"/>
                  <a:gd name="connsiteY0" fmla="*/ 1458 h 148837"/>
                  <a:gd name="connsiteX1" fmla="*/ 1458 w 148823"/>
                  <a:gd name="connsiteY1" fmla="*/ 59834 h 148837"/>
                  <a:gd name="connsiteX2" fmla="*/ 59834 w 148823"/>
                  <a:gd name="connsiteY2" fmla="*/ 147380 h 148837"/>
                  <a:gd name="connsiteX3" fmla="*/ 147381 w 148823"/>
                  <a:gd name="connsiteY3" fmla="*/ 89004 h 148837"/>
                  <a:gd name="connsiteX4" fmla="*/ 147383 w 148823"/>
                  <a:gd name="connsiteY4" fmla="*/ 59846 h 148837"/>
                  <a:gd name="connsiteX5" fmla="*/ 89004 w 148823"/>
                  <a:gd name="connsiteY5" fmla="*/ 1458 h 148837"/>
                  <a:gd name="connsiteX6" fmla="*/ 87081 w 148823"/>
                  <a:gd name="connsiteY6" fmla="*/ 128325 h 148837"/>
                  <a:gd name="connsiteX7" fmla="*/ 20536 w 148823"/>
                  <a:gd name="connsiteY7" fmla="*/ 86876 h 148837"/>
                  <a:gd name="connsiteX8" fmla="*/ 20539 w 148823"/>
                  <a:gd name="connsiteY8" fmla="*/ 61768 h 148837"/>
                  <a:gd name="connsiteX9" fmla="*/ 61771 w 148823"/>
                  <a:gd name="connsiteY9" fmla="*/ 20520 h 148837"/>
                  <a:gd name="connsiteX10" fmla="*/ 128322 w 148823"/>
                  <a:gd name="connsiteY10" fmla="*/ 61958 h 148837"/>
                  <a:gd name="connsiteX11" fmla="*/ 128318 w 148823"/>
                  <a:gd name="connsiteY11" fmla="*/ 87090 h 148837"/>
                  <a:gd name="connsiteX12" fmla="*/ 87081 w 148823"/>
                  <a:gd name="connsiteY12" fmla="*/ 128325 h 14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23" h="148837">
                    <a:moveTo>
                      <a:pt x="89004" y="1458"/>
                    </a:moveTo>
                    <a:cubicBezTo>
                      <a:pt x="48708" y="-6597"/>
                      <a:pt x="9513" y="19539"/>
                      <a:pt x="1458" y="59834"/>
                    </a:cubicBezTo>
                    <a:cubicBezTo>
                      <a:pt x="-6597" y="100129"/>
                      <a:pt x="19539" y="139326"/>
                      <a:pt x="59834" y="147380"/>
                    </a:cubicBezTo>
                    <a:cubicBezTo>
                      <a:pt x="100130" y="155435"/>
                      <a:pt x="139325" y="129299"/>
                      <a:pt x="147381" y="89004"/>
                    </a:cubicBezTo>
                    <a:cubicBezTo>
                      <a:pt x="149304" y="79380"/>
                      <a:pt x="149305" y="69470"/>
                      <a:pt x="147383" y="59846"/>
                    </a:cubicBezTo>
                    <a:cubicBezTo>
                      <a:pt x="141473" y="30394"/>
                      <a:pt x="118455" y="7372"/>
                      <a:pt x="89004" y="1458"/>
                    </a:cubicBezTo>
                    <a:close/>
                    <a:moveTo>
                      <a:pt x="87081" y="128325"/>
                    </a:moveTo>
                    <a:cubicBezTo>
                      <a:pt x="57259" y="135256"/>
                      <a:pt x="27466" y="116698"/>
                      <a:pt x="20536" y="86876"/>
                    </a:cubicBezTo>
                    <a:cubicBezTo>
                      <a:pt x="18617" y="78617"/>
                      <a:pt x="18618" y="70027"/>
                      <a:pt x="20539" y="61768"/>
                    </a:cubicBezTo>
                    <a:cubicBezTo>
                      <a:pt x="25232" y="41248"/>
                      <a:pt x="41252" y="25221"/>
                      <a:pt x="61771" y="20520"/>
                    </a:cubicBezTo>
                    <a:cubicBezTo>
                      <a:pt x="91591" y="13585"/>
                      <a:pt x="121388" y="32137"/>
                      <a:pt x="128322" y="61958"/>
                    </a:cubicBezTo>
                    <a:cubicBezTo>
                      <a:pt x="130245" y="70226"/>
                      <a:pt x="130244" y="78824"/>
                      <a:pt x="128318" y="87090"/>
                    </a:cubicBezTo>
                    <a:cubicBezTo>
                      <a:pt x="123621" y="107607"/>
                      <a:pt x="107598" y="123628"/>
                      <a:pt x="87081" y="128325"/>
                    </a:cubicBezTo>
                    <a:close/>
                  </a:path>
                </a:pathLst>
              </a:custGeom>
              <a:solidFill>
                <a:srgbClr val="000000"/>
              </a:solidFill>
              <a:ln w="9525" cap="flat">
                <a:solidFill>
                  <a:schemeClr val="accent1"/>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463EF53-02B7-128B-099E-7E03B619FDAB}"/>
                  </a:ext>
                </a:extLst>
              </p:cNvPr>
              <p:cNvSpPr/>
              <p:nvPr/>
            </p:nvSpPr>
            <p:spPr>
              <a:xfrm>
                <a:off x="3946678" y="3592908"/>
                <a:ext cx="179296" cy="19050"/>
              </a:xfrm>
              <a:custGeom>
                <a:avLst/>
                <a:gdLst>
                  <a:gd name="connsiteX0" fmla="*/ 178960 w 179296"/>
                  <a:gd name="connsiteY0" fmla="*/ 0 h 19050"/>
                  <a:gd name="connsiteX1" fmla="*/ 337 w 179296"/>
                  <a:gd name="connsiteY1" fmla="*/ 0 h 19050"/>
                  <a:gd name="connsiteX2" fmla="*/ 735 w 179296"/>
                  <a:gd name="connsiteY2" fmla="*/ 7865 h 19050"/>
                  <a:gd name="connsiteX3" fmla="*/ 0 w 179296"/>
                  <a:gd name="connsiteY3" fmla="*/ 19050 h 19050"/>
                  <a:gd name="connsiteX4" fmla="*/ 179297 w 179296"/>
                  <a:gd name="connsiteY4" fmla="*/ 19050 h 19050"/>
                  <a:gd name="connsiteX5" fmla="*/ 178561 w 179296"/>
                  <a:gd name="connsiteY5" fmla="*/ 7865 h 19050"/>
                  <a:gd name="connsiteX6" fmla="*/ 178960 w 179296"/>
                  <a:gd name="connsiteY6"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296" h="19050">
                    <a:moveTo>
                      <a:pt x="178960" y="0"/>
                    </a:moveTo>
                    <a:lnTo>
                      <a:pt x="337" y="0"/>
                    </a:lnTo>
                    <a:cubicBezTo>
                      <a:pt x="555" y="2599"/>
                      <a:pt x="735" y="5209"/>
                      <a:pt x="735" y="7865"/>
                    </a:cubicBezTo>
                    <a:cubicBezTo>
                      <a:pt x="713" y="11604"/>
                      <a:pt x="469" y="15340"/>
                      <a:pt x="0" y="19050"/>
                    </a:cubicBezTo>
                    <a:lnTo>
                      <a:pt x="179297" y="19050"/>
                    </a:lnTo>
                    <a:cubicBezTo>
                      <a:pt x="178828" y="15340"/>
                      <a:pt x="178583" y="11604"/>
                      <a:pt x="178561" y="7865"/>
                    </a:cubicBezTo>
                    <a:cubicBezTo>
                      <a:pt x="178559" y="5209"/>
                      <a:pt x="178742" y="2599"/>
                      <a:pt x="178960" y="0"/>
                    </a:cubicBezTo>
                    <a:close/>
                  </a:path>
                </a:pathLst>
              </a:custGeom>
              <a:solidFill>
                <a:srgbClr val="000000"/>
              </a:solidFill>
              <a:ln w="9525" cap="flat">
                <a:solidFill>
                  <a:schemeClr val="accent1"/>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04B6D87-78AE-3B1E-262F-94D072EE79AD}"/>
                  </a:ext>
                </a:extLst>
              </p:cNvPr>
              <p:cNvSpPr/>
              <p:nvPr/>
            </p:nvSpPr>
            <p:spPr>
              <a:xfrm>
                <a:off x="3572166" y="3202383"/>
                <a:ext cx="819149" cy="409575"/>
              </a:xfrm>
              <a:custGeom>
                <a:avLst/>
                <a:gdLst>
                  <a:gd name="connsiteX0" fmla="*/ 737032 w 819149"/>
                  <a:gd name="connsiteY0" fmla="*/ 245436 h 409575"/>
                  <a:gd name="connsiteX1" fmla="*/ 671679 w 819149"/>
                  <a:gd name="connsiteY1" fmla="*/ 245436 h 409575"/>
                  <a:gd name="connsiteX2" fmla="*/ 671298 w 819149"/>
                  <a:gd name="connsiteY2" fmla="*/ 245359 h 409575"/>
                  <a:gd name="connsiteX3" fmla="*/ 668244 w 819149"/>
                  <a:gd name="connsiteY3" fmla="*/ 245359 h 409575"/>
                  <a:gd name="connsiteX4" fmla="*/ 646130 w 819149"/>
                  <a:gd name="connsiteY4" fmla="*/ 235690 h 409575"/>
                  <a:gd name="connsiteX5" fmla="*/ 542804 w 819149"/>
                  <a:gd name="connsiteY5" fmla="*/ 133164 h 409575"/>
                  <a:gd name="connsiteX6" fmla="*/ 496063 w 819149"/>
                  <a:gd name="connsiteY6" fmla="*/ 114300 h 409575"/>
                  <a:gd name="connsiteX7" fmla="*/ 270450 w 819149"/>
                  <a:gd name="connsiteY7" fmla="*/ 114300 h 409575"/>
                  <a:gd name="connsiteX8" fmla="*/ 223709 w 819149"/>
                  <a:gd name="connsiteY8" fmla="*/ 133160 h 409575"/>
                  <a:gd name="connsiteX9" fmla="*/ 122027 w 819149"/>
                  <a:gd name="connsiteY9" fmla="*/ 235690 h 409575"/>
                  <a:gd name="connsiteX10" fmla="*/ 112186 w 819149"/>
                  <a:gd name="connsiteY10" fmla="*/ 259477 h 409575"/>
                  <a:gd name="connsiteX11" fmla="*/ 112186 w 819149"/>
                  <a:gd name="connsiteY11" fmla="*/ 323850 h 409575"/>
                  <a:gd name="connsiteX12" fmla="*/ 85725 w 819149"/>
                  <a:gd name="connsiteY12" fmla="*/ 323850 h 409575"/>
                  <a:gd name="connsiteX13" fmla="*/ 57150 w 819149"/>
                  <a:gd name="connsiteY13" fmla="*/ 295275 h 409575"/>
                  <a:gd name="connsiteX14" fmla="*/ 57150 w 819149"/>
                  <a:gd name="connsiteY14" fmla="*/ 132387 h 409575"/>
                  <a:gd name="connsiteX15" fmla="*/ 95250 w 819149"/>
                  <a:gd name="connsiteY15" fmla="*/ 85725 h 409575"/>
                  <a:gd name="connsiteX16" fmla="*/ 95250 w 819149"/>
                  <a:gd name="connsiteY16" fmla="*/ 47625 h 409575"/>
                  <a:gd name="connsiteX17" fmla="*/ 80963 w 819149"/>
                  <a:gd name="connsiteY17" fmla="*/ 47625 h 409575"/>
                  <a:gd name="connsiteX18" fmla="*/ 80963 w 819149"/>
                  <a:gd name="connsiteY18" fmla="*/ 9525 h 409575"/>
                  <a:gd name="connsiteX19" fmla="*/ 71438 w 819149"/>
                  <a:gd name="connsiteY19" fmla="*/ 0 h 409575"/>
                  <a:gd name="connsiteX20" fmla="*/ 61913 w 819149"/>
                  <a:gd name="connsiteY20" fmla="*/ 9525 h 409575"/>
                  <a:gd name="connsiteX21" fmla="*/ 61913 w 819149"/>
                  <a:gd name="connsiteY21" fmla="*/ 47625 h 409575"/>
                  <a:gd name="connsiteX22" fmla="*/ 33338 w 819149"/>
                  <a:gd name="connsiteY22" fmla="*/ 47625 h 409575"/>
                  <a:gd name="connsiteX23" fmla="*/ 33338 w 819149"/>
                  <a:gd name="connsiteY23" fmla="*/ 9525 h 409575"/>
                  <a:gd name="connsiteX24" fmla="*/ 23813 w 819149"/>
                  <a:gd name="connsiteY24" fmla="*/ 0 h 409575"/>
                  <a:gd name="connsiteX25" fmla="*/ 14288 w 819149"/>
                  <a:gd name="connsiteY25" fmla="*/ 9525 h 409575"/>
                  <a:gd name="connsiteX26" fmla="*/ 14288 w 819149"/>
                  <a:gd name="connsiteY26" fmla="*/ 47625 h 409575"/>
                  <a:gd name="connsiteX27" fmla="*/ 0 w 819149"/>
                  <a:gd name="connsiteY27" fmla="*/ 47625 h 409575"/>
                  <a:gd name="connsiteX28" fmla="*/ 0 w 819149"/>
                  <a:gd name="connsiteY28" fmla="*/ 85725 h 409575"/>
                  <a:gd name="connsiteX29" fmla="*/ 38100 w 819149"/>
                  <a:gd name="connsiteY29" fmla="*/ 132387 h 409575"/>
                  <a:gd name="connsiteX30" fmla="*/ 38100 w 819149"/>
                  <a:gd name="connsiteY30" fmla="*/ 295275 h 409575"/>
                  <a:gd name="connsiteX31" fmla="*/ 85725 w 819149"/>
                  <a:gd name="connsiteY31" fmla="*/ 342900 h 409575"/>
                  <a:gd name="connsiteX32" fmla="*/ 112186 w 819149"/>
                  <a:gd name="connsiteY32" fmla="*/ 342900 h 409575"/>
                  <a:gd name="connsiteX33" fmla="*/ 112186 w 819149"/>
                  <a:gd name="connsiteY33" fmla="*/ 343958 h 409575"/>
                  <a:gd name="connsiteX34" fmla="*/ 177803 w 819149"/>
                  <a:gd name="connsiteY34" fmla="*/ 409575 h 409575"/>
                  <a:gd name="connsiteX35" fmla="*/ 189194 w 819149"/>
                  <a:gd name="connsiteY35" fmla="*/ 409575 h 409575"/>
                  <a:gd name="connsiteX36" fmla="*/ 188458 w 819149"/>
                  <a:gd name="connsiteY36" fmla="*/ 398390 h 409575"/>
                  <a:gd name="connsiteX37" fmla="*/ 188857 w 819149"/>
                  <a:gd name="connsiteY37" fmla="*/ 390525 h 409575"/>
                  <a:gd name="connsiteX38" fmla="*/ 177786 w 819149"/>
                  <a:gd name="connsiteY38" fmla="*/ 390525 h 409575"/>
                  <a:gd name="connsiteX39" fmla="*/ 131235 w 819149"/>
                  <a:gd name="connsiteY39" fmla="*/ 343973 h 409575"/>
                  <a:gd name="connsiteX40" fmla="*/ 131235 w 819149"/>
                  <a:gd name="connsiteY40" fmla="*/ 264414 h 409575"/>
                  <a:gd name="connsiteX41" fmla="*/ 668293 w 819149"/>
                  <a:gd name="connsiteY41" fmla="*/ 264414 h 409575"/>
                  <a:gd name="connsiteX42" fmla="*/ 669087 w 819149"/>
                  <a:gd name="connsiteY42" fmla="*/ 264491 h 409575"/>
                  <a:gd name="connsiteX43" fmla="*/ 737148 w 819149"/>
                  <a:gd name="connsiteY43" fmla="*/ 264491 h 409575"/>
                  <a:gd name="connsiteX44" fmla="*/ 800100 w 819149"/>
                  <a:gd name="connsiteY44" fmla="*/ 327442 h 409575"/>
                  <a:gd name="connsiteX45" fmla="*/ 800100 w 819149"/>
                  <a:gd name="connsiteY45" fmla="*/ 376773 h 409575"/>
                  <a:gd name="connsiteX46" fmla="*/ 786343 w 819149"/>
                  <a:gd name="connsiteY46" fmla="*/ 390525 h 409575"/>
                  <a:gd name="connsiteX47" fmla="*/ 739464 w 819149"/>
                  <a:gd name="connsiteY47" fmla="*/ 390525 h 409575"/>
                  <a:gd name="connsiteX48" fmla="*/ 739862 w 819149"/>
                  <a:gd name="connsiteY48" fmla="*/ 398390 h 409575"/>
                  <a:gd name="connsiteX49" fmla="*/ 739127 w 819149"/>
                  <a:gd name="connsiteY49" fmla="*/ 409575 h 409575"/>
                  <a:gd name="connsiteX50" fmla="*/ 786350 w 819149"/>
                  <a:gd name="connsiteY50" fmla="*/ 409575 h 409575"/>
                  <a:gd name="connsiteX51" fmla="*/ 819150 w 819149"/>
                  <a:gd name="connsiteY51" fmla="*/ 376775 h 409575"/>
                  <a:gd name="connsiteX52" fmla="*/ 819150 w 819149"/>
                  <a:gd name="connsiteY52" fmla="*/ 327554 h 409575"/>
                  <a:gd name="connsiteX53" fmla="*/ 737032 w 819149"/>
                  <a:gd name="connsiteY53" fmla="*/ 245436 h 409575"/>
                  <a:gd name="connsiteX54" fmla="*/ 19050 w 819149"/>
                  <a:gd name="connsiteY54" fmla="*/ 84597 h 409575"/>
                  <a:gd name="connsiteX55" fmla="*/ 19050 w 819149"/>
                  <a:gd name="connsiteY55" fmla="*/ 66675 h 409575"/>
                  <a:gd name="connsiteX56" fmla="*/ 76200 w 819149"/>
                  <a:gd name="connsiteY56" fmla="*/ 66675 h 409575"/>
                  <a:gd name="connsiteX57" fmla="*/ 76200 w 819149"/>
                  <a:gd name="connsiteY57" fmla="*/ 85725 h 409575"/>
                  <a:gd name="connsiteX58" fmla="*/ 47542 w 819149"/>
                  <a:gd name="connsiteY58" fmla="*/ 114309 h 409575"/>
                  <a:gd name="connsiteX59" fmla="*/ 41930 w 819149"/>
                  <a:gd name="connsiteY59" fmla="*/ 113746 h 409575"/>
                  <a:gd name="connsiteX60" fmla="*/ 19050 w 819149"/>
                  <a:gd name="connsiteY60" fmla="*/ 84597 h 409575"/>
                  <a:gd name="connsiteX61" fmla="*/ 529386 w 819149"/>
                  <a:gd name="connsiteY61" fmla="*/ 146685 h 409575"/>
                  <a:gd name="connsiteX62" fmla="*/ 628823 w 819149"/>
                  <a:gd name="connsiteY62" fmla="*/ 245364 h 409575"/>
                  <a:gd name="connsiteX63" fmla="*/ 381000 w 819149"/>
                  <a:gd name="connsiteY63" fmla="*/ 245364 h 409575"/>
                  <a:gd name="connsiteX64" fmla="*/ 381000 w 819149"/>
                  <a:gd name="connsiteY64" fmla="*/ 133350 h 409575"/>
                  <a:gd name="connsiteX65" fmla="*/ 496062 w 819149"/>
                  <a:gd name="connsiteY65" fmla="*/ 133350 h 409575"/>
                  <a:gd name="connsiteX66" fmla="*/ 529386 w 819149"/>
                  <a:gd name="connsiteY66" fmla="*/ 146685 h 409575"/>
                  <a:gd name="connsiteX67" fmla="*/ 237180 w 819149"/>
                  <a:gd name="connsiteY67" fmla="*/ 146632 h 409575"/>
                  <a:gd name="connsiteX68" fmla="*/ 270450 w 819149"/>
                  <a:gd name="connsiteY68" fmla="*/ 133350 h 409575"/>
                  <a:gd name="connsiteX69" fmla="*/ 361950 w 819149"/>
                  <a:gd name="connsiteY69" fmla="*/ 133350 h 409575"/>
                  <a:gd name="connsiteX70" fmla="*/ 361950 w 819149"/>
                  <a:gd name="connsiteY70" fmla="*/ 245364 h 409575"/>
                  <a:gd name="connsiteX71" fmla="*/ 139496 w 819149"/>
                  <a:gd name="connsiteY71" fmla="*/ 245364 h 409575"/>
                  <a:gd name="connsiteX72" fmla="*/ 139428 w 819149"/>
                  <a:gd name="connsiteY72" fmla="*/ 245202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819149" h="409575">
                    <a:moveTo>
                      <a:pt x="737032" y="245436"/>
                    </a:moveTo>
                    <a:lnTo>
                      <a:pt x="671679" y="245436"/>
                    </a:lnTo>
                    <a:cubicBezTo>
                      <a:pt x="671546" y="245432"/>
                      <a:pt x="671433" y="245359"/>
                      <a:pt x="671298" y="245359"/>
                    </a:cubicBezTo>
                    <a:lnTo>
                      <a:pt x="668244" y="245359"/>
                    </a:lnTo>
                    <a:cubicBezTo>
                      <a:pt x="659831" y="245440"/>
                      <a:pt x="651783" y="241923"/>
                      <a:pt x="646130" y="235690"/>
                    </a:cubicBezTo>
                    <a:lnTo>
                      <a:pt x="542804" y="133164"/>
                    </a:lnTo>
                    <a:cubicBezTo>
                      <a:pt x="530395" y="120847"/>
                      <a:pt x="513546" y="114047"/>
                      <a:pt x="496063" y="114300"/>
                    </a:cubicBezTo>
                    <a:lnTo>
                      <a:pt x="270450" y="114300"/>
                    </a:lnTo>
                    <a:cubicBezTo>
                      <a:pt x="252996" y="114199"/>
                      <a:pt x="236205" y="120974"/>
                      <a:pt x="223709" y="133160"/>
                    </a:cubicBezTo>
                    <a:lnTo>
                      <a:pt x="122027" y="235690"/>
                    </a:lnTo>
                    <a:cubicBezTo>
                      <a:pt x="115647" y="241950"/>
                      <a:pt x="112094" y="250540"/>
                      <a:pt x="112186" y="259477"/>
                    </a:cubicBezTo>
                    <a:lnTo>
                      <a:pt x="112186" y="323850"/>
                    </a:lnTo>
                    <a:lnTo>
                      <a:pt x="85725" y="323850"/>
                    </a:lnTo>
                    <a:cubicBezTo>
                      <a:pt x="69943" y="323850"/>
                      <a:pt x="57150" y="311057"/>
                      <a:pt x="57150" y="295275"/>
                    </a:cubicBezTo>
                    <a:lnTo>
                      <a:pt x="57150" y="132387"/>
                    </a:lnTo>
                    <a:cubicBezTo>
                      <a:pt x="79307" y="127834"/>
                      <a:pt x="95220" y="108345"/>
                      <a:pt x="95250" y="85725"/>
                    </a:cubicBezTo>
                    <a:lnTo>
                      <a:pt x="95250" y="47625"/>
                    </a:lnTo>
                    <a:lnTo>
                      <a:pt x="80963" y="47625"/>
                    </a:lnTo>
                    <a:lnTo>
                      <a:pt x="80963" y="9525"/>
                    </a:lnTo>
                    <a:cubicBezTo>
                      <a:pt x="80963" y="4264"/>
                      <a:pt x="76698" y="0"/>
                      <a:pt x="71438" y="0"/>
                    </a:cubicBezTo>
                    <a:cubicBezTo>
                      <a:pt x="66177" y="0"/>
                      <a:pt x="61913" y="4264"/>
                      <a:pt x="61913" y="9525"/>
                    </a:cubicBezTo>
                    <a:lnTo>
                      <a:pt x="61913" y="47625"/>
                    </a:lnTo>
                    <a:lnTo>
                      <a:pt x="33338" y="47625"/>
                    </a:lnTo>
                    <a:lnTo>
                      <a:pt x="33338" y="9525"/>
                    </a:lnTo>
                    <a:cubicBezTo>
                      <a:pt x="33338" y="4264"/>
                      <a:pt x="29073" y="0"/>
                      <a:pt x="23813" y="0"/>
                    </a:cubicBezTo>
                    <a:cubicBezTo>
                      <a:pt x="18552" y="0"/>
                      <a:pt x="14288" y="4264"/>
                      <a:pt x="14288" y="9525"/>
                    </a:cubicBezTo>
                    <a:lnTo>
                      <a:pt x="14288" y="47625"/>
                    </a:lnTo>
                    <a:lnTo>
                      <a:pt x="0" y="47625"/>
                    </a:lnTo>
                    <a:lnTo>
                      <a:pt x="0" y="85725"/>
                    </a:lnTo>
                    <a:cubicBezTo>
                      <a:pt x="30" y="108345"/>
                      <a:pt x="15943" y="127834"/>
                      <a:pt x="38100" y="132387"/>
                    </a:cubicBezTo>
                    <a:lnTo>
                      <a:pt x="38100" y="295275"/>
                    </a:lnTo>
                    <a:cubicBezTo>
                      <a:pt x="38100" y="321577"/>
                      <a:pt x="59423" y="342900"/>
                      <a:pt x="85725" y="342900"/>
                    </a:cubicBezTo>
                    <a:lnTo>
                      <a:pt x="112186" y="342900"/>
                    </a:lnTo>
                    <a:lnTo>
                      <a:pt x="112186" y="343958"/>
                    </a:lnTo>
                    <a:cubicBezTo>
                      <a:pt x="112292" y="380153"/>
                      <a:pt x="141608" y="409469"/>
                      <a:pt x="177803" y="409575"/>
                    </a:cubicBezTo>
                    <a:lnTo>
                      <a:pt x="189194" y="409575"/>
                    </a:lnTo>
                    <a:cubicBezTo>
                      <a:pt x="188726" y="405865"/>
                      <a:pt x="188479" y="402129"/>
                      <a:pt x="188458" y="398390"/>
                    </a:cubicBezTo>
                    <a:cubicBezTo>
                      <a:pt x="188458" y="395734"/>
                      <a:pt x="188639" y="393124"/>
                      <a:pt x="188857" y="390525"/>
                    </a:cubicBezTo>
                    <a:lnTo>
                      <a:pt x="177786" y="390525"/>
                    </a:lnTo>
                    <a:cubicBezTo>
                      <a:pt x="152077" y="390524"/>
                      <a:pt x="131235" y="369682"/>
                      <a:pt x="131235" y="343973"/>
                    </a:cubicBezTo>
                    <a:lnTo>
                      <a:pt x="131235" y="264414"/>
                    </a:lnTo>
                    <a:lnTo>
                      <a:pt x="668293" y="264414"/>
                    </a:lnTo>
                    <a:cubicBezTo>
                      <a:pt x="668565" y="264414"/>
                      <a:pt x="668814" y="264491"/>
                      <a:pt x="669087" y="264491"/>
                    </a:cubicBezTo>
                    <a:lnTo>
                      <a:pt x="737148" y="264491"/>
                    </a:lnTo>
                    <a:cubicBezTo>
                      <a:pt x="771916" y="264491"/>
                      <a:pt x="800099" y="292675"/>
                      <a:pt x="800100" y="327442"/>
                    </a:cubicBezTo>
                    <a:lnTo>
                      <a:pt x="800100" y="376773"/>
                    </a:lnTo>
                    <a:cubicBezTo>
                      <a:pt x="800097" y="384368"/>
                      <a:pt x="793938" y="390524"/>
                      <a:pt x="786343" y="390525"/>
                    </a:cubicBezTo>
                    <a:lnTo>
                      <a:pt x="739464" y="390525"/>
                    </a:lnTo>
                    <a:cubicBezTo>
                      <a:pt x="739682" y="393124"/>
                      <a:pt x="739862" y="395734"/>
                      <a:pt x="739862" y="398390"/>
                    </a:cubicBezTo>
                    <a:cubicBezTo>
                      <a:pt x="739840" y="402129"/>
                      <a:pt x="739595" y="405865"/>
                      <a:pt x="739127" y="409575"/>
                    </a:cubicBezTo>
                    <a:lnTo>
                      <a:pt x="786350" y="409575"/>
                    </a:lnTo>
                    <a:cubicBezTo>
                      <a:pt x="804442" y="409523"/>
                      <a:pt x="819098" y="394867"/>
                      <a:pt x="819150" y="376775"/>
                    </a:cubicBezTo>
                    <a:lnTo>
                      <a:pt x="819150" y="327554"/>
                    </a:lnTo>
                    <a:cubicBezTo>
                      <a:pt x="819018" y="282257"/>
                      <a:pt x="782329" y="245570"/>
                      <a:pt x="737032" y="245436"/>
                    </a:cubicBezTo>
                    <a:close/>
                    <a:moveTo>
                      <a:pt x="19050" y="84597"/>
                    </a:moveTo>
                    <a:lnTo>
                      <a:pt x="19050" y="66675"/>
                    </a:lnTo>
                    <a:lnTo>
                      <a:pt x="76200" y="66675"/>
                    </a:lnTo>
                    <a:lnTo>
                      <a:pt x="76200" y="85725"/>
                    </a:lnTo>
                    <a:cubicBezTo>
                      <a:pt x="76180" y="101532"/>
                      <a:pt x="63349" y="114330"/>
                      <a:pt x="47542" y="114309"/>
                    </a:cubicBezTo>
                    <a:cubicBezTo>
                      <a:pt x="45658" y="114307"/>
                      <a:pt x="43778" y="114118"/>
                      <a:pt x="41930" y="113746"/>
                    </a:cubicBezTo>
                    <a:cubicBezTo>
                      <a:pt x="28356" y="110685"/>
                      <a:pt x="18799" y="98510"/>
                      <a:pt x="19050" y="84597"/>
                    </a:cubicBezTo>
                    <a:close/>
                    <a:moveTo>
                      <a:pt x="529386" y="146685"/>
                    </a:moveTo>
                    <a:lnTo>
                      <a:pt x="628823" y="245364"/>
                    </a:lnTo>
                    <a:lnTo>
                      <a:pt x="381000" y="245364"/>
                    </a:lnTo>
                    <a:lnTo>
                      <a:pt x="381000" y="133350"/>
                    </a:lnTo>
                    <a:lnTo>
                      <a:pt x="496062" y="133350"/>
                    </a:lnTo>
                    <a:cubicBezTo>
                      <a:pt x="508519" y="133095"/>
                      <a:pt x="520545" y="137907"/>
                      <a:pt x="529386" y="146685"/>
                    </a:cubicBezTo>
                    <a:close/>
                    <a:moveTo>
                      <a:pt x="237180" y="146632"/>
                    </a:moveTo>
                    <a:cubicBezTo>
                      <a:pt x="246092" y="138001"/>
                      <a:pt x="258045" y="133230"/>
                      <a:pt x="270450" y="133350"/>
                    </a:cubicBezTo>
                    <a:lnTo>
                      <a:pt x="361950" y="133350"/>
                    </a:lnTo>
                    <a:lnTo>
                      <a:pt x="361950" y="245364"/>
                    </a:lnTo>
                    <a:lnTo>
                      <a:pt x="139496" y="245364"/>
                    </a:lnTo>
                    <a:cubicBezTo>
                      <a:pt x="139370" y="245364"/>
                      <a:pt x="139339" y="245292"/>
                      <a:pt x="139428" y="245202"/>
                    </a:cubicBezTo>
                    <a:close/>
                  </a:path>
                </a:pathLst>
              </a:custGeom>
              <a:solidFill>
                <a:srgbClr val="000000"/>
              </a:solidFill>
              <a:ln w="9525" cap="flat">
                <a:solidFill>
                  <a:schemeClr val="accent1"/>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3FF9CCA4-FCD1-0597-B127-5F53C84033B5}"/>
                  </a:ext>
                </a:extLst>
              </p:cNvPr>
              <p:cNvSpPr/>
              <p:nvPr/>
            </p:nvSpPr>
            <p:spPr>
              <a:xfrm>
                <a:off x="3779587" y="3526352"/>
                <a:ext cx="148823" cy="148838"/>
              </a:xfrm>
              <a:custGeom>
                <a:avLst/>
                <a:gdLst>
                  <a:gd name="connsiteX0" fmla="*/ 89003 w 148823"/>
                  <a:gd name="connsiteY0" fmla="*/ 1458 h 148838"/>
                  <a:gd name="connsiteX1" fmla="*/ 1458 w 148823"/>
                  <a:gd name="connsiteY1" fmla="*/ 59835 h 148838"/>
                  <a:gd name="connsiteX2" fmla="*/ 59835 w 148823"/>
                  <a:gd name="connsiteY2" fmla="*/ 147381 h 148838"/>
                  <a:gd name="connsiteX3" fmla="*/ 147381 w 148823"/>
                  <a:gd name="connsiteY3" fmla="*/ 89003 h 148838"/>
                  <a:gd name="connsiteX4" fmla="*/ 147383 w 148823"/>
                  <a:gd name="connsiteY4" fmla="*/ 59846 h 148838"/>
                  <a:gd name="connsiteX5" fmla="*/ 89003 w 148823"/>
                  <a:gd name="connsiteY5" fmla="*/ 1458 h 148838"/>
                  <a:gd name="connsiteX6" fmla="*/ 87082 w 148823"/>
                  <a:gd name="connsiteY6" fmla="*/ 128325 h 148838"/>
                  <a:gd name="connsiteX7" fmla="*/ 20537 w 148823"/>
                  <a:gd name="connsiteY7" fmla="*/ 86877 h 148838"/>
                  <a:gd name="connsiteX8" fmla="*/ 20540 w 148823"/>
                  <a:gd name="connsiteY8" fmla="*/ 61766 h 148838"/>
                  <a:gd name="connsiteX9" fmla="*/ 61772 w 148823"/>
                  <a:gd name="connsiteY9" fmla="*/ 20523 h 148838"/>
                  <a:gd name="connsiteX10" fmla="*/ 128323 w 148823"/>
                  <a:gd name="connsiteY10" fmla="*/ 61960 h 148838"/>
                  <a:gd name="connsiteX11" fmla="*/ 128319 w 148823"/>
                  <a:gd name="connsiteY11" fmla="*/ 87092 h 148838"/>
                  <a:gd name="connsiteX12" fmla="*/ 87082 w 148823"/>
                  <a:gd name="connsiteY12" fmla="*/ 128325 h 14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23" h="148838">
                    <a:moveTo>
                      <a:pt x="89003" y="1458"/>
                    </a:moveTo>
                    <a:cubicBezTo>
                      <a:pt x="48707" y="-6597"/>
                      <a:pt x="9512" y="19540"/>
                      <a:pt x="1458" y="59835"/>
                    </a:cubicBezTo>
                    <a:cubicBezTo>
                      <a:pt x="-6597" y="100131"/>
                      <a:pt x="19540" y="139326"/>
                      <a:pt x="59835" y="147381"/>
                    </a:cubicBezTo>
                    <a:cubicBezTo>
                      <a:pt x="100131" y="155435"/>
                      <a:pt x="139326" y="129298"/>
                      <a:pt x="147381" y="89003"/>
                    </a:cubicBezTo>
                    <a:cubicBezTo>
                      <a:pt x="149304" y="79379"/>
                      <a:pt x="149305" y="69470"/>
                      <a:pt x="147383" y="59846"/>
                    </a:cubicBezTo>
                    <a:cubicBezTo>
                      <a:pt x="141473" y="30394"/>
                      <a:pt x="118454" y="7371"/>
                      <a:pt x="89003" y="1458"/>
                    </a:cubicBezTo>
                    <a:close/>
                    <a:moveTo>
                      <a:pt x="87082" y="128325"/>
                    </a:moveTo>
                    <a:cubicBezTo>
                      <a:pt x="57260" y="135255"/>
                      <a:pt x="27467" y="116698"/>
                      <a:pt x="20537" y="86877"/>
                    </a:cubicBezTo>
                    <a:cubicBezTo>
                      <a:pt x="18617" y="78617"/>
                      <a:pt x="18618" y="70026"/>
                      <a:pt x="20540" y="61766"/>
                    </a:cubicBezTo>
                    <a:cubicBezTo>
                      <a:pt x="25234" y="41247"/>
                      <a:pt x="41254" y="25222"/>
                      <a:pt x="61772" y="20523"/>
                    </a:cubicBezTo>
                    <a:cubicBezTo>
                      <a:pt x="91593" y="13588"/>
                      <a:pt x="121389" y="32140"/>
                      <a:pt x="128323" y="61960"/>
                    </a:cubicBezTo>
                    <a:cubicBezTo>
                      <a:pt x="130246" y="70228"/>
                      <a:pt x="130244" y="78825"/>
                      <a:pt x="128319" y="87092"/>
                    </a:cubicBezTo>
                    <a:cubicBezTo>
                      <a:pt x="123619" y="107608"/>
                      <a:pt x="107597" y="123627"/>
                      <a:pt x="87082" y="128325"/>
                    </a:cubicBezTo>
                    <a:close/>
                  </a:path>
                </a:pathLst>
              </a:custGeom>
              <a:solidFill>
                <a:srgbClr val="000000"/>
              </a:solidFill>
              <a:ln w="9525" cap="flat">
                <a:solidFill>
                  <a:schemeClr val="accent1"/>
                </a:solidFill>
                <a:prstDash val="solid"/>
                <a:miter/>
              </a:ln>
            </p:spPr>
            <p:txBody>
              <a:bodyPr rtlCol="0" anchor="ctr"/>
              <a:lstStyle/>
              <a:p>
                <a:endParaRPr lang="en-US"/>
              </a:p>
            </p:txBody>
          </p:sp>
        </p:grpSp>
      </p:grpSp>
      <p:sp>
        <p:nvSpPr>
          <p:cNvPr id="15" name="TextBox 14">
            <a:extLst>
              <a:ext uri="{FF2B5EF4-FFF2-40B4-BE49-F238E27FC236}">
                <a16:creationId xmlns:a16="http://schemas.microsoft.com/office/drawing/2014/main" id="{C3E64C5B-0438-59AA-35AD-5B54DBB05F37}"/>
              </a:ext>
            </a:extLst>
          </p:cNvPr>
          <p:cNvSpPr txBox="1"/>
          <p:nvPr/>
        </p:nvSpPr>
        <p:spPr>
          <a:xfrm>
            <a:off x="10720251" y="0"/>
            <a:ext cx="1471749" cy="338554"/>
          </a:xfrm>
          <a:prstGeom prst="rect">
            <a:avLst/>
          </a:prstGeom>
          <a:solidFill>
            <a:srgbClr val="EE7624"/>
          </a:solidFill>
        </p:spPr>
        <p:txBody>
          <a:bodyPr wrap="square" rtlCol="0">
            <a:spAutoFit/>
          </a:bodyPr>
          <a:lstStyle/>
          <a:p>
            <a:pPr algn="ctr"/>
            <a:r>
              <a:rPr lang="en-US" sz="1600" err="1"/>
              <a:t>Ja’Quan</a:t>
            </a:r>
            <a:r>
              <a:rPr lang="en-US" sz="1600"/>
              <a:t> Young</a:t>
            </a:r>
          </a:p>
        </p:txBody>
      </p:sp>
    </p:spTree>
    <p:extLst>
      <p:ext uri="{BB962C8B-B14F-4D97-AF65-F5344CB8AC3E}">
        <p14:creationId xmlns:p14="http://schemas.microsoft.com/office/powerpoint/2010/main" val="1012818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A620FC64-D78A-0C13-0C26-65F548CE71AD}"/>
              </a:ext>
            </a:extLst>
          </p:cNvPr>
          <p:cNvGraphicFramePr>
            <a:graphicFrameLocks noGrp="1"/>
          </p:cNvGraphicFramePr>
          <p:nvPr>
            <p:ph idx="1"/>
            <p:extLst>
              <p:ext uri="{D42A27DB-BD31-4B8C-83A1-F6EECF244321}">
                <p14:modId xmlns:p14="http://schemas.microsoft.com/office/powerpoint/2010/main" val="1957769579"/>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60E227B8-73DA-C3A5-A0E0-96E5F18CDC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6003E6-2081-8ECF-D85D-51CA8BA8FCD0}"/>
              </a:ext>
            </a:extLst>
          </p:cNvPr>
          <p:cNvSpPr>
            <a:spLocks noGrp="1"/>
          </p:cNvSpPr>
          <p:nvPr>
            <p:ph type="sldNum" sz="quarter" idx="12"/>
          </p:nvPr>
        </p:nvSpPr>
        <p:spPr/>
        <p:txBody>
          <a:bodyPr/>
          <a:lstStyle/>
          <a:p>
            <a:fld id="{A5AEF524-62EC-C340-82A1-9F47B6C43E55}" type="slidenum">
              <a:rPr lang="en-US" smtClean="0"/>
              <a:t>13</a:t>
            </a:fld>
            <a:endParaRPr lang="en-US"/>
          </a:p>
        </p:txBody>
      </p:sp>
      <p:sp>
        <p:nvSpPr>
          <p:cNvPr id="5" name="Title 4">
            <a:extLst>
              <a:ext uri="{FF2B5EF4-FFF2-40B4-BE49-F238E27FC236}">
                <a16:creationId xmlns:a16="http://schemas.microsoft.com/office/drawing/2014/main" id="{D80E869C-0304-7DBD-03A9-FD700A25965F}"/>
              </a:ext>
            </a:extLst>
          </p:cNvPr>
          <p:cNvSpPr>
            <a:spLocks noGrp="1"/>
          </p:cNvSpPr>
          <p:nvPr>
            <p:ph type="title"/>
          </p:nvPr>
        </p:nvSpPr>
        <p:spPr/>
        <p:txBody>
          <a:bodyPr/>
          <a:lstStyle/>
          <a:p>
            <a:r>
              <a:rPr lang="en-US"/>
              <a:t>Targets &amp; Metrics</a:t>
            </a:r>
          </a:p>
        </p:txBody>
      </p:sp>
      <p:grpSp>
        <p:nvGrpSpPr>
          <p:cNvPr id="11" name="Group 10">
            <a:extLst>
              <a:ext uri="{FF2B5EF4-FFF2-40B4-BE49-F238E27FC236}">
                <a16:creationId xmlns:a16="http://schemas.microsoft.com/office/drawing/2014/main" id="{72441540-C70C-32E5-6C25-7230D3B81021}"/>
              </a:ext>
            </a:extLst>
          </p:cNvPr>
          <p:cNvGrpSpPr/>
          <p:nvPr/>
        </p:nvGrpSpPr>
        <p:grpSpPr>
          <a:xfrm>
            <a:off x="9589993" y="5692061"/>
            <a:ext cx="1089213" cy="960277"/>
            <a:chOff x="7662588" y="2652814"/>
            <a:chExt cx="2599125" cy="2279108"/>
          </a:xfrm>
        </p:grpSpPr>
        <p:sp>
          <p:nvSpPr>
            <p:cNvPr id="7" name="Oval 6">
              <a:extLst>
                <a:ext uri="{FF2B5EF4-FFF2-40B4-BE49-F238E27FC236}">
                  <a16:creationId xmlns:a16="http://schemas.microsoft.com/office/drawing/2014/main" id="{CECE37C0-906D-B721-51B9-50656D5E22D6}"/>
                </a:ext>
              </a:extLst>
            </p:cNvPr>
            <p:cNvSpPr/>
            <p:nvPr/>
          </p:nvSpPr>
          <p:spPr>
            <a:xfrm>
              <a:off x="7662588" y="2652814"/>
              <a:ext cx="2599125" cy="2279108"/>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Test Dummy with solid fill">
              <a:extLst>
                <a:ext uri="{FF2B5EF4-FFF2-40B4-BE49-F238E27FC236}">
                  <a16:creationId xmlns:a16="http://schemas.microsoft.com/office/drawing/2014/main" id="{1A5FBBB9-DF0A-8FF5-2807-115D52EFDAC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51756" y="3027300"/>
              <a:ext cx="1528543" cy="1528543"/>
            </a:xfrm>
            <a:prstGeom prst="rect">
              <a:avLst/>
            </a:prstGeom>
          </p:spPr>
        </p:pic>
      </p:grpSp>
      <p:sp>
        <p:nvSpPr>
          <p:cNvPr id="12" name="TextBox 11">
            <a:extLst>
              <a:ext uri="{FF2B5EF4-FFF2-40B4-BE49-F238E27FC236}">
                <a16:creationId xmlns:a16="http://schemas.microsoft.com/office/drawing/2014/main" id="{880D4EE2-4102-B2BE-8CB8-BB2668B14E13}"/>
              </a:ext>
            </a:extLst>
          </p:cNvPr>
          <p:cNvSpPr txBox="1"/>
          <p:nvPr/>
        </p:nvSpPr>
        <p:spPr>
          <a:xfrm>
            <a:off x="10720251" y="0"/>
            <a:ext cx="1471749" cy="338554"/>
          </a:xfrm>
          <a:prstGeom prst="rect">
            <a:avLst/>
          </a:prstGeom>
          <a:solidFill>
            <a:srgbClr val="EE7624"/>
          </a:solidFill>
        </p:spPr>
        <p:txBody>
          <a:bodyPr wrap="square" rtlCol="0">
            <a:spAutoFit/>
          </a:bodyPr>
          <a:lstStyle/>
          <a:p>
            <a:pPr algn="ctr"/>
            <a:r>
              <a:rPr lang="en-US" sz="1600" err="1"/>
              <a:t>Ja’Quan</a:t>
            </a:r>
            <a:r>
              <a:rPr lang="en-US" sz="1600"/>
              <a:t> Young</a:t>
            </a:r>
          </a:p>
        </p:txBody>
      </p:sp>
    </p:spTree>
    <p:extLst>
      <p:ext uri="{BB962C8B-B14F-4D97-AF65-F5344CB8AC3E}">
        <p14:creationId xmlns:p14="http://schemas.microsoft.com/office/powerpoint/2010/main" val="2089488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AA5DF1-6D6C-C612-FD45-A08FE1C4C2CD}"/>
              </a:ext>
            </a:extLst>
          </p:cNvPr>
          <p:cNvSpPr>
            <a:spLocks noGrp="1"/>
          </p:cNvSpPr>
          <p:nvPr>
            <p:ph type="title"/>
          </p:nvPr>
        </p:nvSpPr>
        <p:spPr>
          <a:xfrm>
            <a:off x="543561" y="1716250"/>
            <a:ext cx="8479551" cy="2846225"/>
          </a:xfrm>
        </p:spPr>
        <p:txBody>
          <a:bodyPr/>
          <a:lstStyle/>
          <a:p>
            <a:r>
              <a:rPr lang="en-US"/>
              <a:t>Concept Generation</a:t>
            </a:r>
          </a:p>
        </p:txBody>
      </p:sp>
      <p:sp>
        <p:nvSpPr>
          <p:cNvPr id="7" name="Text Placeholder 6">
            <a:extLst>
              <a:ext uri="{FF2B5EF4-FFF2-40B4-BE49-F238E27FC236}">
                <a16:creationId xmlns:a16="http://schemas.microsoft.com/office/drawing/2014/main" id="{44BC8655-90C6-D232-0E84-EAC98BD81E95}"/>
              </a:ext>
            </a:extLst>
          </p:cNvPr>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9E41A422-6A68-5B0F-EEB1-6AD5F5FEDC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2CC65F-E5BB-F652-9A80-027AF2494EB1}"/>
              </a:ext>
            </a:extLst>
          </p:cNvPr>
          <p:cNvSpPr>
            <a:spLocks noGrp="1"/>
          </p:cNvSpPr>
          <p:nvPr>
            <p:ph type="sldNum" sz="quarter" idx="12"/>
          </p:nvPr>
        </p:nvSpPr>
        <p:spPr/>
        <p:txBody>
          <a:bodyPr/>
          <a:lstStyle/>
          <a:p>
            <a:fld id="{A5AEF524-62EC-C340-82A1-9F47B6C43E55}" type="slidenum">
              <a:rPr lang="en-US" smtClean="0"/>
              <a:t>14</a:t>
            </a:fld>
            <a:endParaRPr lang="en-US"/>
          </a:p>
        </p:txBody>
      </p:sp>
      <p:sp>
        <p:nvSpPr>
          <p:cNvPr id="2" name="TextBox 1">
            <a:extLst>
              <a:ext uri="{FF2B5EF4-FFF2-40B4-BE49-F238E27FC236}">
                <a16:creationId xmlns:a16="http://schemas.microsoft.com/office/drawing/2014/main" id="{CE628143-D557-E436-FE24-9E99C6E96666}"/>
              </a:ext>
            </a:extLst>
          </p:cNvPr>
          <p:cNvSpPr txBox="1"/>
          <p:nvPr/>
        </p:nvSpPr>
        <p:spPr>
          <a:xfrm>
            <a:off x="10684042" y="-1"/>
            <a:ext cx="1507957" cy="338554"/>
          </a:xfrm>
          <a:prstGeom prst="rect">
            <a:avLst/>
          </a:prstGeom>
          <a:solidFill>
            <a:srgbClr val="9A6370"/>
          </a:solidFill>
        </p:spPr>
        <p:txBody>
          <a:bodyPr wrap="square" rtlCol="0">
            <a:spAutoFit/>
          </a:bodyPr>
          <a:lstStyle/>
          <a:p>
            <a:pPr algn="ctr"/>
            <a:r>
              <a:rPr lang="en-US" sz="1600"/>
              <a:t>Aaron Hastie</a:t>
            </a:r>
          </a:p>
        </p:txBody>
      </p:sp>
    </p:spTree>
    <p:extLst>
      <p:ext uri="{BB962C8B-B14F-4D97-AF65-F5344CB8AC3E}">
        <p14:creationId xmlns:p14="http://schemas.microsoft.com/office/powerpoint/2010/main" val="3284030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a:extLst>
              <a:ext uri="{FF2B5EF4-FFF2-40B4-BE49-F238E27FC236}">
                <a16:creationId xmlns:a16="http://schemas.microsoft.com/office/drawing/2014/main" id="{106A5463-854B-75E7-A834-CBC744F20D03}"/>
              </a:ext>
            </a:extLst>
          </p:cNvPr>
          <p:cNvGraphicFramePr/>
          <p:nvPr>
            <p:extLst>
              <p:ext uri="{D42A27DB-BD31-4B8C-83A1-F6EECF244321}">
                <p14:modId xmlns:p14="http://schemas.microsoft.com/office/powerpoint/2010/main" val="4030979677"/>
              </p:ext>
            </p:extLst>
          </p:nvPr>
        </p:nvGraphicFramePr>
        <p:xfrm>
          <a:off x="1270000" y="109643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958C9FC0-424A-074C-AE9D-45B4B843F1B1}"/>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92175C5F-2AA2-B5B2-EAC5-7751505ECDAC}"/>
              </a:ext>
            </a:extLst>
          </p:cNvPr>
          <p:cNvSpPr>
            <a:spLocks noGrp="1"/>
          </p:cNvSpPr>
          <p:nvPr>
            <p:ph type="sldNum" sz="quarter" idx="12"/>
          </p:nvPr>
        </p:nvSpPr>
        <p:spPr/>
        <p:txBody>
          <a:bodyPr/>
          <a:lstStyle/>
          <a:p>
            <a:fld id="{A5AEF524-62EC-C340-82A1-9F47B6C43E55}" type="slidenum">
              <a:rPr lang="en-US" smtClean="0"/>
              <a:t>15</a:t>
            </a:fld>
            <a:endParaRPr lang="en-US"/>
          </a:p>
        </p:txBody>
      </p:sp>
      <p:sp>
        <p:nvSpPr>
          <p:cNvPr id="4" name="Title 3">
            <a:extLst>
              <a:ext uri="{FF2B5EF4-FFF2-40B4-BE49-F238E27FC236}">
                <a16:creationId xmlns:a16="http://schemas.microsoft.com/office/drawing/2014/main" id="{8B286B05-1A8E-1027-3B63-212DDBF2A76E}"/>
              </a:ext>
            </a:extLst>
          </p:cNvPr>
          <p:cNvSpPr>
            <a:spLocks noGrp="1"/>
          </p:cNvSpPr>
          <p:nvPr>
            <p:ph type="title"/>
          </p:nvPr>
        </p:nvSpPr>
        <p:spPr/>
        <p:txBody>
          <a:bodyPr/>
          <a:lstStyle/>
          <a:p>
            <a:r>
              <a:rPr lang="en-US"/>
              <a:t>Concept Generation</a:t>
            </a:r>
          </a:p>
        </p:txBody>
      </p:sp>
      <p:sp>
        <p:nvSpPr>
          <p:cNvPr id="5" name="TextBox 4">
            <a:extLst>
              <a:ext uri="{FF2B5EF4-FFF2-40B4-BE49-F238E27FC236}">
                <a16:creationId xmlns:a16="http://schemas.microsoft.com/office/drawing/2014/main" id="{A730A257-0377-9DE9-BD27-8A19E0D61B99}"/>
              </a:ext>
            </a:extLst>
          </p:cNvPr>
          <p:cNvSpPr txBox="1"/>
          <p:nvPr/>
        </p:nvSpPr>
        <p:spPr>
          <a:xfrm>
            <a:off x="10704786" y="0"/>
            <a:ext cx="1487214" cy="338554"/>
          </a:xfrm>
          <a:prstGeom prst="rect">
            <a:avLst/>
          </a:prstGeom>
          <a:solidFill>
            <a:srgbClr val="EF7624"/>
          </a:solidFill>
        </p:spPr>
        <p:txBody>
          <a:bodyPr wrap="square" rtlCol="0">
            <a:spAutoFit/>
          </a:bodyPr>
          <a:lstStyle/>
          <a:p>
            <a:pPr algn="ctr"/>
            <a:r>
              <a:rPr lang="en-US" sz="1600"/>
              <a:t>Aaron Hastie</a:t>
            </a:r>
          </a:p>
        </p:txBody>
      </p:sp>
    </p:spTree>
    <p:extLst>
      <p:ext uri="{BB962C8B-B14F-4D97-AF65-F5344CB8AC3E}">
        <p14:creationId xmlns:p14="http://schemas.microsoft.com/office/powerpoint/2010/main" val="2982264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0CE6E3A-378D-0783-5722-C2325AB104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FCC301-3CD4-6707-095A-0111433AD427}"/>
              </a:ext>
            </a:extLst>
          </p:cNvPr>
          <p:cNvSpPr>
            <a:spLocks noGrp="1"/>
          </p:cNvSpPr>
          <p:nvPr>
            <p:ph type="sldNum" sz="quarter" idx="12"/>
          </p:nvPr>
        </p:nvSpPr>
        <p:spPr/>
        <p:txBody>
          <a:bodyPr/>
          <a:lstStyle/>
          <a:p>
            <a:fld id="{A5AEF524-62EC-C340-82A1-9F47B6C43E55}" type="slidenum">
              <a:rPr lang="en-US" smtClean="0"/>
              <a:t>16</a:t>
            </a:fld>
            <a:endParaRPr lang="en-US"/>
          </a:p>
        </p:txBody>
      </p:sp>
      <p:sp>
        <p:nvSpPr>
          <p:cNvPr id="5" name="Title 4">
            <a:extLst>
              <a:ext uri="{FF2B5EF4-FFF2-40B4-BE49-F238E27FC236}">
                <a16:creationId xmlns:a16="http://schemas.microsoft.com/office/drawing/2014/main" id="{B406A29E-3AA2-71F7-18ED-483A95C84C97}"/>
              </a:ext>
            </a:extLst>
          </p:cNvPr>
          <p:cNvSpPr>
            <a:spLocks noGrp="1"/>
          </p:cNvSpPr>
          <p:nvPr>
            <p:ph type="title"/>
          </p:nvPr>
        </p:nvSpPr>
        <p:spPr/>
        <p:txBody>
          <a:bodyPr/>
          <a:lstStyle/>
          <a:p>
            <a:r>
              <a:rPr lang="en-US"/>
              <a:t>Medium Fidelity </a:t>
            </a:r>
          </a:p>
        </p:txBody>
      </p:sp>
      <p:graphicFrame>
        <p:nvGraphicFramePr>
          <p:cNvPr id="163" name="Diagram 162">
            <a:extLst>
              <a:ext uri="{FF2B5EF4-FFF2-40B4-BE49-F238E27FC236}">
                <a16:creationId xmlns:a16="http://schemas.microsoft.com/office/drawing/2014/main" id="{FFCAF27F-40C6-1142-59F4-52783F88B1D6}"/>
              </a:ext>
            </a:extLst>
          </p:cNvPr>
          <p:cNvGraphicFramePr/>
          <p:nvPr>
            <p:extLst>
              <p:ext uri="{D42A27DB-BD31-4B8C-83A1-F6EECF244321}">
                <p14:modId xmlns:p14="http://schemas.microsoft.com/office/powerpoint/2010/main" val="953812798"/>
              </p:ext>
            </p:extLst>
          </p:nvPr>
        </p:nvGraphicFramePr>
        <p:xfrm>
          <a:off x="649451" y="1417476"/>
          <a:ext cx="9369098" cy="4886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6" name="TextBox 165">
            <a:extLst>
              <a:ext uri="{FF2B5EF4-FFF2-40B4-BE49-F238E27FC236}">
                <a16:creationId xmlns:a16="http://schemas.microsoft.com/office/drawing/2014/main" id="{03B5B1E7-A59E-FD31-F01F-3A6BA673B396}"/>
              </a:ext>
            </a:extLst>
          </p:cNvPr>
          <p:cNvSpPr txBox="1"/>
          <p:nvPr/>
        </p:nvSpPr>
        <p:spPr>
          <a:xfrm>
            <a:off x="8119241" y="4061156"/>
            <a:ext cx="1605237" cy="1200329"/>
          </a:xfrm>
          <a:prstGeom prst="rect">
            <a:avLst/>
          </a:prstGeom>
          <a:noFill/>
        </p:spPr>
        <p:txBody>
          <a:bodyPr wrap="square" rtlCol="0">
            <a:spAutoFit/>
          </a:bodyPr>
          <a:lstStyle/>
          <a:p>
            <a:pPr algn="ctr"/>
            <a:r>
              <a:rPr lang="en-US" sz="2400">
                <a:solidFill>
                  <a:schemeClr val="bg1"/>
                </a:solidFill>
              </a:rPr>
              <a:t>Magnets</a:t>
            </a:r>
          </a:p>
          <a:p>
            <a:pPr algn="ctr"/>
            <a:r>
              <a:rPr lang="en-US" sz="2400">
                <a:solidFill>
                  <a:schemeClr val="bg1"/>
                </a:solidFill>
              </a:rPr>
              <a:t>Rigidity</a:t>
            </a:r>
          </a:p>
          <a:p>
            <a:pPr algn="ctr"/>
            <a:r>
              <a:rPr lang="en-US" sz="2400">
                <a:solidFill>
                  <a:schemeClr val="bg1"/>
                </a:solidFill>
              </a:rPr>
              <a:t>Damping</a:t>
            </a:r>
          </a:p>
        </p:txBody>
      </p:sp>
      <p:sp>
        <p:nvSpPr>
          <p:cNvPr id="173" name="TextBox 172">
            <a:extLst>
              <a:ext uri="{FF2B5EF4-FFF2-40B4-BE49-F238E27FC236}">
                <a16:creationId xmlns:a16="http://schemas.microsoft.com/office/drawing/2014/main" id="{2CE2050B-8B9F-E169-0503-AC191B10DEC8}"/>
              </a:ext>
            </a:extLst>
          </p:cNvPr>
          <p:cNvSpPr txBox="1"/>
          <p:nvPr/>
        </p:nvSpPr>
        <p:spPr>
          <a:xfrm>
            <a:off x="8025852" y="5101705"/>
            <a:ext cx="1792014" cy="461665"/>
          </a:xfrm>
          <a:prstGeom prst="rect">
            <a:avLst/>
          </a:prstGeom>
          <a:noFill/>
        </p:spPr>
        <p:txBody>
          <a:bodyPr wrap="square">
            <a:spAutoFit/>
          </a:bodyPr>
          <a:lstStyle/>
          <a:p>
            <a:pPr algn="ctr"/>
            <a:r>
              <a:rPr lang="en-US" sz="2400">
                <a:solidFill>
                  <a:schemeClr val="bg1"/>
                </a:solidFill>
              </a:rPr>
              <a:t>Stiffer Spring</a:t>
            </a:r>
          </a:p>
        </p:txBody>
      </p:sp>
      <p:pic>
        <p:nvPicPr>
          <p:cNvPr id="176" name="Picture 175">
            <a:extLst>
              <a:ext uri="{FF2B5EF4-FFF2-40B4-BE49-F238E27FC236}">
                <a16:creationId xmlns:a16="http://schemas.microsoft.com/office/drawing/2014/main" id="{6B822F29-B731-9FA3-0AB1-62F605D3308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10" b="90991" l="9402" r="89744">
                        <a14:foregroundMark x1="49573" y1="10811" x2="49573" y2="10811"/>
                        <a14:foregroundMark x1="50427" y1="90991" x2="50427" y2="90991"/>
                        <a14:backgroundMark x1="50427" y1="92793" x2="50427" y2="92793"/>
                        <a14:backgroundMark x1="60684" y1="90991" x2="60684" y2="90991"/>
                      </a14:backgroundRemoval>
                    </a14:imgEffect>
                  </a14:imgLayer>
                </a14:imgProps>
              </a:ext>
            </a:extLst>
          </a:blip>
          <a:stretch>
            <a:fillRect/>
          </a:stretch>
        </p:blipFill>
        <p:spPr>
          <a:xfrm>
            <a:off x="6549489" y="2353495"/>
            <a:ext cx="499973" cy="474333"/>
          </a:xfrm>
          <a:prstGeom prst="rect">
            <a:avLst/>
          </a:prstGeom>
        </p:spPr>
      </p:pic>
      <p:grpSp>
        <p:nvGrpSpPr>
          <p:cNvPr id="2" name="Group 1">
            <a:extLst>
              <a:ext uri="{FF2B5EF4-FFF2-40B4-BE49-F238E27FC236}">
                <a16:creationId xmlns:a16="http://schemas.microsoft.com/office/drawing/2014/main" id="{6A402E65-A4A6-7049-E6DC-DDCC8D1945F0}"/>
              </a:ext>
            </a:extLst>
          </p:cNvPr>
          <p:cNvGrpSpPr/>
          <p:nvPr/>
        </p:nvGrpSpPr>
        <p:grpSpPr>
          <a:xfrm>
            <a:off x="8291873" y="1871895"/>
            <a:ext cx="1265115" cy="1351741"/>
            <a:chOff x="8291873" y="1871895"/>
            <a:chExt cx="1265115" cy="1351741"/>
          </a:xfrm>
        </p:grpSpPr>
        <p:pic>
          <p:nvPicPr>
            <p:cNvPr id="165" name="Graphic 164" descr="Tools with solid fill">
              <a:extLst>
                <a:ext uri="{FF2B5EF4-FFF2-40B4-BE49-F238E27FC236}">
                  <a16:creationId xmlns:a16="http://schemas.microsoft.com/office/drawing/2014/main" id="{1184B515-0F89-E3EB-D73F-806C1BBCC1C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91873" y="1887604"/>
              <a:ext cx="484265" cy="484265"/>
            </a:xfrm>
            <a:prstGeom prst="rect">
              <a:avLst/>
            </a:prstGeom>
          </p:spPr>
        </p:pic>
        <p:pic>
          <p:nvPicPr>
            <p:cNvPr id="178" name="Graphic 177" descr="Magnet with solid fill">
              <a:extLst>
                <a:ext uri="{FF2B5EF4-FFF2-40B4-BE49-F238E27FC236}">
                  <a16:creationId xmlns:a16="http://schemas.microsoft.com/office/drawing/2014/main" id="{236EFB90-1020-5345-257C-2BEAFF50752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057014" y="1871895"/>
              <a:ext cx="499974" cy="499974"/>
            </a:xfrm>
            <a:prstGeom prst="rect">
              <a:avLst/>
            </a:prstGeom>
          </p:spPr>
        </p:pic>
        <p:pic>
          <p:nvPicPr>
            <p:cNvPr id="180" name="Graphic 179" descr="Diamond with solid fill">
              <a:extLst>
                <a:ext uri="{FF2B5EF4-FFF2-40B4-BE49-F238E27FC236}">
                  <a16:creationId xmlns:a16="http://schemas.microsoft.com/office/drawing/2014/main" id="{F410376D-B058-E0C8-C567-34E85F76E4D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291873" y="2647979"/>
              <a:ext cx="499974" cy="499974"/>
            </a:xfrm>
            <a:prstGeom prst="rect">
              <a:avLst/>
            </a:prstGeom>
          </p:spPr>
        </p:pic>
        <p:pic>
          <p:nvPicPr>
            <p:cNvPr id="182" name="Picture 14" descr="Car damper spring line icon | Stock vector | Colourbox">
              <a:extLst>
                <a:ext uri="{FF2B5EF4-FFF2-40B4-BE49-F238E27FC236}">
                  <a16:creationId xmlns:a16="http://schemas.microsoft.com/office/drawing/2014/main" id="{CE5A031E-7003-599A-4770-0A9762FBA363}"/>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41433" t="22427" r="40529" b="23045"/>
            <a:stretch/>
          </p:blipFill>
          <p:spPr bwMode="auto">
            <a:xfrm>
              <a:off x="9273759" y="2428940"/>
              <a:ext cx="262878" cy="794696"/>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39D9F320-9F05-1386-184B-E5956510B075}"/>
              </a:ext>
            </a:extLst>
          </p:cNvPr>
          <p:cNvSpPr txBox="1"/>
          <p:nvPr/>
        </p:nvSpPr>
        <p:spPr>
          <a:xfrm>
            <a:off x="10704786" y="0"/>
            <a:ext cx="1487214" cy="338554"/>
          </a:xfrm>
          <a:prstGeom prst="rect">
            <a:avLst/>
          </a:prstGeom>
          <a:solidFill>
            <a:srgbClr val="EF7624"/>
          </a:solidFill>
        </p:spPr>
        <p:txBody>
          <a:bodyPr wrap="square" rtlCol="0">
            <a:spAutoFit/>
          </a:bodyPr>
          <a:lstStyle/>
          <a:p>
            <a:pPr algn="ctr"/>
            <a:r>
              <a:rPr lang="en-US" sz="1600"/>
              <a:t>Aaron Hastie</a:t>
            </a:r>
          </a:p>
        </p:txBody>
      </p:sp>
    </p:spTree>
    <p:extLst>
      <p:ext uri="{BB962C8B-B14F-4D97-AF65-F5344CB8AC3E}">
        <p14:creationId xmlns:p14="http://schemas.microsoft.com/office/powerpoint/2010/main" val="68463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9167E-6 2.22222E-6 L 0.0569 0.00092 " pathEditMode="relative" rAng="0" ptsTypes="AA">
                                      <p:cBhvr>
                                        <p:cTn id="6" dur="2000" fill="hold"/>
                                        <p:tgtEl>
                                          <p:spTgt spid="176"/>
                                        </p:tgtEl>
                                        <p:attrNameLst>
                                          <p:attrName>ppt_x</p:attrName>
                                          <p:attrName>ppt_y</p:attrName>
                                        </p:attrNameLst>
                                      </p:cBhvr>
                                      <p:rCtr x="2839"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ontent Placeholder 19">
            <a:extLst>
              <a:ext uri="{FF2B5EF4-FFF2-40B4-BE49-F238E27FC236}">
                <a16:creationId xmlns:a16="http://schemas.microsoft.com/office/drawing/2014/main" id="{741525FA-2FD0-9399-1ACC-51A12E3FD528}"/>
              </a:ext>
            </a:extLst>
          </p:cNvPr>
          <p:cNvGraphicFramePr>
            <a:graphicFrameLocks noGrp="1"/>
          </p:cNvGraphicFramePr>
          <p:nvPr>
            <p:ph idx="1"/>
            <p:extLst>
              <p:ext uri="{D42A27DB-BD31-4B8C-83A1-F6EECF244321}">
                <p14:modId xmlns:p14="http://schemas.microsoft.com/office/powerpoint/2010/main" val="1357363071"/>
              </p:ext>
            </p:extLst>
          </p:nvPr>
        </p:nvGraphicFramePr>
        <p:xfrm>
          <a:off x="1093434" y="1652482"/>
          <a:ext cx="4712856" cy="27735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20E3E4F5-046F-EC29-D2AE-5513DE07DE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512E81-EBF6-B162-61BB-043B86BC004B}"/>
              </a:ext>
            </a:extLst>
          </p:cNvPr>
          <p:cNvSpPr>
            <a:spLocks noGrp="1"/>
          </p:cNvSpPr>
          <p:nvPr>
            <p:ph type="sldNum" sz="quarter" idx="12"/>
          </p:nvPr>
        </p:nvSpPr>
        <p:spPr/>
        <p:txBody>
          <a:bodyPr/>
          <a:lstStyle/>
          <a:p>
            <a:fld id="{A5AEF524-62EC-C340-82A1-9F47B6C43E55}" type="slidenum">
              <a:rPr lang="en-US" smtClean="0"/>
              <a:t>17</a:t>
            </a:fld>
            <a:endParaRPr lang="en-US"/>
          </a:p>
        </p:txBody>
      </p:sp>
      <p:sp>
        <p:nvSpPr>
          <p:cNvPr id="5" name="Title 4">
            <a:extLst>
              <a:ext uri="{FF2B5EF4-FFF2-40B4-BE49-F238E27FC236}">
                <a16:creationId xmlns:a16="http://schemas.microsoft.com/office/drawing/2014/main" id="{BAFD5B91-39C6-997A-C19D-91ADC0AFA81F}"/>
              </a:ext>
            </a:extLst>
          </p:cNvPr>
          <p:cNvSpPr>
            <a:spLocks noGrp="1"/>
          </p:cNvSpPr>
          <p:nvPr>
            <p:ph type="title"/>
          </p:nvPr>
        </p:nvSpPr>
        <p:spPr/>
        <p:txBody>
          <a:bodyPr/>
          <a:lstStyle/>
          <a:p>
            <a:r>
              <a:rPr lang="en-US"/>
              <a:t>High Fidelity #1</a:t>
            </a:r>
          </a:p>
        </p:txBody>
      </p:sp>
      <p:grpSp>
        <p:nvGrpSpPr>
          <p:cNvPr id="22" name="Group 21">
            <a:extLst>
              <a:ext uri="{FF2B5EF4-FFF2-40B4-BE49-F238E27FC236}">
                <a16:creationId xmlns:a16="http://schemas.microsoft.com/office/drawing/2014/main" id="{32E2B77B-D27D-4ED8-3292-434E5FF6683C}"/>
              </a:ext>
            </a:extLst>
          </p:cNvPr>
          <p:cNvGrpSpPr/>
          <p:nvPr/>
        </p:nvGrpSpPr>
        <p:grpSpPr>
          <a:xfrm>
            <a:off x="6774326" y="972801"/>
            <a:ext cx="3048000" cy="4912397"/>
            <a:chOff x="5570215" y="1045980"/>
            <a:chExt cx="3048000" cy="4912397"/>
          </a:xfrm>
        </p:grpSpPr>
        <p:pic>
          <p:nvPicPr>
            <p:cNvPr id="21" name="Picture 20">
              <a:extLst>
                <a:ext uri="{FF2B5EF4-FFF2-40B4-BE49-F238E27FC236}">
                  <a16:creationId xmlns:a16="http://schemas.microsoft.com/office/drawing/2014/main" id="{D345B122-0FD9-58F1-F2BC-3896BD9C2187}"/>
                </a:ext>
              </a:extLst>
            </p:cNvPr>
            <p:cNvPicPr>
              <a:picLocks noChangeAspect="1"/>
            </p:cNvPicPr>
            <p:nvPr/>
          </p:nvPicPr>
          <p:blipFill>
            <a:blip r:embed="rId8"/>
            <a:stretch>
              <a:fillRect/>
            </a:stretch>
          </p:blipFill>
          <p:spPr>
            <a:xfrm>
              <a:off x="6635588" y="2941799"/>
              <a:ext cx="914399" cy="1371599"/>
            </a:xfrm>
            <a:prstGeom prst="rect">
              <a:avLst/>
            </a:prstGeom>
          </p:spPr>
        </p:pic>
        <p:sp>
          <p:nvSpPr>
            <p:cNvPr id="16" name="Rectangle: Rounded Corners 15">
              <a:extLst>
                <a:ext uri="{FF2B5EF4-FFF2-40B4-BE49-F238E27FC236}">
                  <a16:creationId xmlns:a16="http://schemas.microsoft.com/office/drawing/2014/main" id="{6360B051-E031-C9EF-3456-81835A60FC32}"/>
                </a:ext>
              </a:extLst>
            </p:cNvPr>
            <p:cNvSpPr/>
            <p:nvPr/>
          </p:nvSpPr>
          <p:spPr>
            <a:xfrm>
              <a:off x="5570215" y="1045980"/>
              <a:ext cx="3048000" cy="2095054"/>
            </a:xfrm>
            <a:prstGeom prst="roundRect">
              <a:avLst/>
            </a:prstGeom>
            <a:solidFill>
              <a:schemeClr val="bg1"/>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A97462C-7F7D-E044-7174-7216D56ADC46}"/>
                </a:ext>
              </a:extLst>
            </p:cNvPr>
            <p:cNvPicPr>
              <a:picLocks noChangeAspect="1"/>
            </p:cNvPicPr>
            <p:nvPr/>
          </p:nvPicPr>
          <p:blipFill>
            <a:blip r:embed="rId9"/>
            <a:stretch>
              <a:fillRect/>
            </a:stretch>
          </p:blipFill>
          <p:spPr>
            <a:xfrm>
              <a:off x="5920981" y="1340100"/>
              <a:ext cx="619125" cy="571500"/>
            </a:xfrm>
            <a:prstGeom prst="rect">
              <a:avLst/>
            </a:prstGeom>
          </p:spPr>
        </p:pic>
        <p:pic>
          <p:nvPicPr>
            <p:cNvPr id="9" name="Picture 8">
              <a:extLst>
                <a:ext uri="{FF2B5EF4-FFF2-40B4-BE49-F238E27FC236}">
                  <a16:creationId xmlns:a16="http://schemas.microsoft.com/office/drawing/2014/main" id="{82739953-BCDF-9F1C-305C-ECEC6B3AFAE4}"/>
                </a:ext>
              </a:extLst>
            </p:cNvPr>
            <p:cNvPicPr>
              <a:picLocks noChangeAspect="1"/>
            </p:cNvPicPr>
            <p:nvPr/>
          </p:nvPicPr>
          <p:blipFill>
            <a:blip r:embed="rId10"/>
            <a:stretch>
              <a:fillRect/>
            </a:stretch>
          </p:blipFill>
          <p:spPr>
            <a:xfrm>
              <a:off x="7027685" y="1331063"/>
              <a:ext cx="1219200" cy="409575"/>
            </a:xfrm>
            <a:prstGeom prst="rect">
              <a:avLst/>
            </a:prstGeom>
          </p:spPr>
        </p:pic>
        <p:pic>
          <p:nvPicPr>
            <p:cNvPr id="11" name="Graphic 10" descr="Processor with solid fill">
              <a:extLst>
                <a:ext uri="{FF2B5EF4-FFF2-40B4-BE49-F238E27FC236}">
                  <a16:creationId xmlns:a16="http://schemas.microsoft.com/office/drawing/2014/main" id="{3CE5E8D3-2871-412E-3FD4-9D0A5E2FEA4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81758" y="2027399"/>
              <a:ext cx="914400" cy="914400"/>
            </a:xfrm>
            <a:prstGeom prst="rect">
              <a:avLst/>
            </a:prstGeom>
          </p:spPr>
        </p:pic>
        <p:pic>
          <p:nvPicPr>
            <p:cNvPr id="13" name="Picture 12">
              <a:extLst>
                <a:ext uri="{FF2B5EF4-FFF2-40B4-BE49-F238E27FC236}">
                  <a16:creationId xmlns:a16="http://schemas.microsoft.com/office/drawing/2014/main" id="{34614E9B-5B25-2C8F-D468-02DA82F6B071}"/>
                </a:ext>
              </a:extLst>
            </p:cNvPr>
            <p:cNvPicPr>
              <a:picLocks noChangeAspect="1"/>
            </p:cNvPicPr>
            <p:nvPr/>
          </p:nvPicPr>
          <p:blipFill>
            <a:blip r:embed="rId13"/>
            <a:stretch>
              <a:fillRect/>
            </a:stretch>
          </p:blipFill>
          <p:spPr>
            <a:xfrm>
              <a:off x="5570215" y="4166256"/>
              <a:ext cx="3048000" cy="1133475"/>
            </a:xfrm>
            <a:prstGeom prst="rect">
              <a:avLst/>
            </a:prstGeom>
          </p:spPr>
        </p:pic>
        <p:pic>
          <p:nvPicPr>
            <p:cNvPr id="15" name="Picture 14">
              <a:extLst>
                <a:ext uri="{FF2B5EF4-FFF2-40B4-BE49-F238E27FC236}">
                  <a16:creationId xmlns:a16="http://schemas.microsoft.com/office/drawing/2014/main" id="{61CB6543-118A-9122-1462-15417C683A52}"/>
                </a:ext>
              </a:extLst>
            </p:cNvPr>
            <p:cNvPicPr>
              <a:picLocks noChangeAspect="1"/>
            </p:cNvPicPr>
            <p:nvPr/>
          </p:nvPicPr>
          <p:blipFill>
            <a:blip r:embed="rId14"/>
            <a:stretch>
              <a:fillRect/>
            </a:stretch>
          </p:blipFill>
          <p:spPr>
            <a:xfrm>
              <a:off x="5570215" y="5301152"/>
              <a:ext cx="2981325" cy="657225"/>
            </a:xfrm>
            <a:prstGeom prst="rect">
              <a:avLst/>
            </a:prstGeom>
          </p:spPr>
        </p:pic>
      </p:grpSp>
      <p:sp>
        <p:nvSpPr>
          <p:cNvPr id="26" name="TextBox 25">
            <a:extLst>
              <a:ext uri="{FF2B5EF4-FFF2-40B4-BE49-F238E27FC236}">
                <a16:creationId xmlns:a16="http://schemas.microsoft.com/office/drawing/2014/main" id="{D68C5DCD-6866-1F47-10B5-F8BF5ACE6C26}"/>
              </a:ext>
            </a:extLst>
          </p:cNvPr>
          <p:cNvSpPr txBox="1"/>
          <p:nvPr/>
        </p:nvSpPr>
        <p:spPr>
          <a:xfrm>
            <a:off x="10704786" y="0"/>
            <a:ext cx="1487214" cy="338554"/>
          </a:xfrm>
          <a:prstGeom prst="rect">
            <a:avLst/>
          </a:prstGeom>
          <a:solidFill>
            <a:srgbClr val="EF7624"/>
          </a:solidFill>
        </p:spPr>
        <p:txBody>
          <a:bodyPr wrap="square" rtlCol="0">
            <a:spAutoFit/>
          </a:bodyPr>
          <a:lstStyle/>
          <a:p>
            <a:pPr algn="ctr"/>
            <a:r>
              <a:rPr lang="en-US" sz="1600"/>
              <a:t>Aaron Hastie</a:t>
            </a:r>
          </a:p>
        </p:txBody>
      </p:sp>
      <p:pic>
        <p:nvPicPr>
          <p:cNvPr id="12" name="Graphic 11" descr="Old Key outline">
            <a:extLst>
              <a:ext uri="{FF2B5EF4-FFF2-40B4-BE49-F238E27FC236}">
                <a16:creationId xmlns:a16="http://schemas.microsoft.com/office/drawing/2014/main" id="{A260986B-606F-993C-F268-DA939D57F92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3439282">
            <a:off x="4664619" y="2654870"/>
            <a:ext cx="591989" cy="591989"/>
          </a:xfrm>
          <a:prstGeom prst="rect">
            <a:avLst/>
          </a:prstGeom>
        </p:spPr>
      </p:pic>
      <p:pic>
        <p:nvPicPr>
          <p:cNvPr id="17" name="Graphic 16" descr="Tools outline">
            <a:extLst>
              <a:ext uri="{FF2B5EF4-FFF2-40B4-BE49-F238E27FC236}">
                <a16:creationId xmlns:a16="http://schemas.microsoft.com/office/drawing/2014/main" id="{9F40F6D8-14AB-1BDF-F947-CF595944B48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728528" y="3590506"/>
            <a:ext cx="464169" cy="464169"/>
          </a:xfrm>
          <a:prstGeom prst="rect">
            <a:avLst/>
          </a:prstGeom>
        </p:spPr>
      </p:pic>
      <p:pic>
        <p:nvPicPr>
          <p:cNvPr id="25" name="Graphic 24" descr="Lock outline">
            <a:extLst>
              <a:ext uri="{FF2B5EF4-FFF2-40B4-BE49-F238E27FC236}">
                <a16:creationId xmlns:a16="http://schemas.microsoft.com/office/drawing/2014/main" id="{9195A733-3C5D-0AE0-E3FC-4EDFC5C1F07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210692" y="2768172"/>
            <a:ext cx="914400" cy="914400"/>
          </a:xfrm>
          <a:prstGeom prst="rect">
            <a:avLst/>
          </a:prstGeom>
        </p:spPr>
      </p:pic>
    </p:spTree>
    <p:extLst>
      <p:ext uri="{BB962C8B-B14F-4D97-AF65-F5344CB8AC3E}">
        <p14:creationId xmlns:p14="http://schemas.microsoft.com/office/powerpoint/2010/main" val="555665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B1F6AF89-94F3-4674-A09E-A7216AFE054C}"/>
              </a:ext>
            </a:extLst>
          </p:cNvPr>
          <p:cNvGraphicFramePr>
            <a:graphicFrameLocks noGrp="1"/>
          </p:cNvGraphicFramePr>
          <p:nvPr>
            <p:ph idx="1"/>
            <p:extLst>
              <p:ext uri="{D42A27DB-BD31-4B8C-83A1-F6EECF244321}">
                <p14:modId xmlns:p14="http://schemas.microsoft.com/office/powerpoint/2010/main" val="1124559018"/>
              </p:ext>
            </p:extLst>
          </p:nvPr>
        </p:nvGraphicFramePr>
        <p:xfrm>
          <a:off x="354648" y="1717137"/>
          <a:ext cx="10226307" cy="1552672"/>
        </p:xfrm>
        <a:graphic>
          <a:graphicData uri="http://schemas.openxmlformats.org/drawingml/2006/table">
            <a:tbl>
              <a:tblPr bandRow="1">
                <a:tableStyleId>{775DCB02-9BB8-47FD-8907-85C794F793BA}</a:tableStyleId>
              </a:tblPr>
              <a:tblGrid>
                <a:gridCol w="1059180">
                  <a:extLst>
                    <a:ext uri="{9D8B030D-6E8A-4147-A177-3AD203B41FA5}">
                      <a16:colId xmlns:a16="http://schemas.microsoft.com/office/drawing/2014/main" val="2705422181"/>
                    </a:ext>
                  </a:extLst>
                </a:gridCol>
                <a:gridCol w="1657242">
                  <a:extLst>
                    <a:ext uri="{9D8B030D-6E8A-4147-A177-3AD203B41FA5}">
                      <a16:colId xmlns:a16="http://schemas.microsoft.com/office/drawing/2014/main" val="719513983"/>
                    </a:ext>
                  </a:extLst>
                </a:gridCol>
                <a:gridCol w="1895068">
                  <a:extLst>
                    <a:ext uri="{9D8B030D-6E8A-4147-A177-3AD203B41FA5}">
                      <a16:colId xmlns:a16="http://schemas.microsoft.com/office/drawing/2014/main" val="734314101"/>
                    </a:ext>
                  </a:extLst>
                </a:gridCol>
                <a:gridCol w="2300333">
                  <a:extLst>
                    <a:ext uri="{9D8B030D-6E8A-4147-A177-3AD203B41FA5}">
                      <a16:colId xmlns:a16="http://schemas.microsoft.com/office/drawing/2014/main" val="1212252397"/>
                    </a:ext>
                  </a:extLst>
                </a:gridCol>
                <a:gridCol w="1657242">
                  <a:extLst>
                    <a:ext uri="{9D8B030D-6E8A-4147-A177-3AD203B41FA5}">
                      <a16:colId xmlns:a16="http://schemas.microsoft.com/office/drawing/2014/main" val="699202311"/>
                    </a:ext>
                  </a:extLst>
                </a:gridCol>
                <a:gridCol w="1657242">
                  <a:extLst>
                    <a:ext uri="{9D8B030D-6E8A-4147-A177-3AD203B41FA5}">
                      <a16:colId xmlns:a16="http://schemas.microsoft.com/office/drawing/2014/main" val="3660849518"/>
                    </a:ext>
                  </a:extLst>
                </a:gridCol>
              </a:tblGrid>
              <a:tr h="776336">
                <a:tc>
                  <a:txBody>
                    <a:bodyPr/>
                    <a:lstStyle/>
                    <a:p>
                      <a:r>
                        <a:rPr lang="en-US" b="1"/>
                        <a:t>Function</a:t>
                      </a:r>
                    </a:p>
                  </a:txBody>
                  <a:tcPr/>
                </a:tc>
                <a:tc>
                  <a:txBody>
                    <a:bodyPr/>
                    <a:lstStyle/>
                    <a:p>
                      <a:r>
                        <a:rPr lang="en-US"/>
                        <a:t>Chassis Attachment</a:t>
                      </a:r>
                    </a:p>
                  </a:txBody>
                  <a:tcPr/>
                </a:tc>
                <a:tc>
                  <a:txBody>
                    <a:bodyPr/>
                    <a:lstStyle/>
                    <a:p>
                      <a:r>
                        <a:rPr lang="en-US"/>
                        <a:t>Modularity</a:t>
                      </a:r>
                    </a:p>
                  </a:txBody>
                  <a:tcPr/>
                </a:tc>
                <a:tc>
                  <a:txBody>
                    <a:bodyPr/>
                    <a:lstStyle/>
                    <a:p>
                      <a:r>
                        <a:rPr lang="en-US"/>
                        <a:t>Crash Protection</a:t>
                      </a:r>
                    </a:p>
                  </a:txBody>
                  <a:tcPr/>
                </a:tc>
                <a:tc>
                  <a:txBody>
                    <a:bodyPr/>
                    <a:lstStyle/>
                    <a:p>
                      <a:r>
                        <a:rPr lang="en-US"/>
                        <a:t>Vibration Damping</a:t>
                      </a:r>
                    </a:p>
                  </a:txBody>
                  <a:tcPr/>
                </a:tc>
                <a:tc>
                  <a:txBody>
                    <a:bodyPr/>
                    <a:lstStyle/>
                    <a:p>
                      <a:r>
                        <a:rPr lang="en-US"/>
                        <a:t>Body Roll Limitation</a:t>
                      </a:r>
                    </a:p>
                  </a:txBody>
                  <a:tcPr/>
                </a:tc>
                <a:extLst>
                  <a:ext uri="{0D108BD9-81ED-4DB2-BD59-A6C34878D82A}">
                    <a16:rowId xmlns:a16="http://schemas.microsoft.com/office/drawing/2014/main" val="3794154450"/>
                  </a:ext>
                </a:extLst>
              </a:tr>
              <a:tr h="776336">
                <a:tc>
                  <a:txBody>
                    <a:bodyPr/>
                    <a:lstStyle/>
                    <a:p>
                      <a:r>
                        <a:rPr lang="en-US" b="1"/>
                        <a:t>Solution</a:t>
                      </a:r>
                    </a:p>
                  </a:txBody>
                  <a:tcPr/>
                </a:tc>
                <a:tc>
                  <a:txBody>
                    <a:bodyPr/>
                    <a:lstStyle/>
                    <a:p>
                      <a:r>
                        <a:rPr lang="en-US"/>
                        <a:t>Screws</a:t>
                      </a:r>
                    </a:p>
                  </a:txBody>
                  <a:tcPr/>
                </a:tc>
                <a:tc>
                  <a:txBody>
                    <a:bodyPr/>
                    <a:lstStyle/>
                    <a:p>
                      <a:r>
                        <a:rPr lang="en-US"/>
                        <a:t>Uniform Mounting Holes</a:t>
                      </a:r>
                    </a:p>
                  </a:txBody>
                  <a:tcPr/>
                </a:tc>
                <a:tc>
                  <a:txBody>
                    <a:bodyPr/>
                    <a:lstStyle/>
                    <a:p>
                      <a:r>
                        <a:rPr lang="en-US"/>
                        <a:t>Pre-existing Subframe Bumpers</a:t>
                      </a:r>
                    </a:p>
                  </a:txBody>
                  <a:tcPr/>
                </a:tc>
                <a:tc>
                  <a:txBody>
                    <a:bodyPr/>
                    <a:lstStyle/>
                    <a:p>
                      <a:r>
                        <a:rPr lang="en-US"/>
                        <a:t>Dampening on Fasteners</a:t>
                      </a:r>
                    </a:p>
                  </a:txBody>
                  <a:tcPr/>
                </a:tc>
                <a:tc>
                  <a:txBody>
                    <a:bodyPr/>
                    <a:lstStyle/>
                    <a:p>
                      <a:r>
                        <a:rPr lang="en-US"/>
                        <a:t>Increased Spring Stiffness</a:t>
                      </a:r>
                    </a:p>
                  </a:txBody>
                  <a:tcPr/>
                </a:tc>
                <a:extLst>
                  <a:ext uri="{0D108BD9-81ED-4DB2-BD59-A6C34878D82A}">
                    <a16:rowId xmlns:a16="http://schemas.microsoft.com/office/drawing/2014/main" val="2428697546"/>
                  </a:ext>
                </a:extLst>
              </a:tr>
            </a:tbl>
          </a:graphicData>
        </a:graphic>
      </p:graphicFrame>
      <p:sp>
        <p:nvSpPr>
          <p:cNvPr id="3" name="Footer Placeholder 2">
            <a:extLst>
              <a:ext uri="{FF2B5EF4-FFF2-40B4-BE49-F238E27FC236}">
                <a16:creationId xmlns:a16="http://schemas.microsoft.com/office/drawing/2014/main" id="{20E3E4F5-046F-EC29-D2AE-5513DE07DE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512E81-EBF6-B162-61BB-043B86BC004B}"/>
              </a:ext>
            </a:extLst>
          </p:cNvPr>
          <p:cNvSpPr>
            <a:spLocks noGrp="1"/>
          </p:cNvSpPr>
          <p:nvPr>
            <p:ph type="sldNum" sz="quarter" idx="12"/>
          </p:nvPr>
        </p:nvSpPr>
        <p:spPr/>
        <p:txBody>
          <a:bodyPr/>
          <a:lstStyle/>
          <a:p>
            <a:fld id="{A5AEF524-62EC-C340-82A1-9F47B6C43E55}" type="slidenum">
              <a:rPr lang="en-US" smtClean="0"/>
              <a:t>18</a:t>
            </a:fld>
            <a:endParaRPr lang="en-US"/>
          </a:p>
        </p:txBody>
      </p:sp>
      <p:sp>
        <p:nvSpPr>
          <p:cNvPr id="5" name="Title 4">
            <a:extLst>
              <a:ext uri="{FF2B5EF4-FFF2-40B4-BE49-F238E27FC236}">
                <a16:creationId xmlns:a16="http://schemas.microsoft.com/office/drawing/2014/main" id="{BAFD5B91-39C6-997A-C19D-91ADC0AFA81F}"/>
              </a:ext>
            </a:extLst>
          </p:cNvPr>
          <p:cNvSpPr>
            <a:spLocks noGrp="1"/>
          </p:cNvSpPr>
          <p:nvPr>
            <p:ph type="title"/>
          </p:nvPr>
        </p:nvSpPr>
        <p:spPr/>
        <p:txBody>
          <a:bodyPr/>
          <a:lstStyle/>
          <a:p>
            <a:r>
              <a:rPr lang="en-US"/>
              <a:t>High Fidelity #2</a:t>
            </a:r>
          </a:p>
        </p:txBody>
      </p:sp>
      <p:sp>
        <p:nvSpPr>
          <p:cNvPr id="7" name="TextBox 6">
            <a:extLst>
              <a:ext uri="{FF2B5EF4-FFF2-40B4-BE49-F238E27FC236}">
                <a16:creationId xmlns:a16="http://schemas.microsoft.com/office/drawing/2014/main" id="{C2E8D034-71F8-5F50-BDA2-7C419C4E3C5B}"/>
              </a:ext>
            </a:extLst>
          </p:cNvPr>
          <p:cNvSpPr txBox="1"/>
          <p:nvPr/>
        </p:nvSpPr>
        <p:spPr>
          <a:xfrm>
            <a:off x="10704786" y="0"/>
            <a:ext cx="1487214" cy="338554"/>
          </a:xfrm>
          <a:prstGeom prst="rect">
            <a:avLst/>
          </a:prstGeom>
          <a:solidFill>
            <a:srgbClr val="EF7624"/>
          </a:solidFill>
        </p:spPr>
        <p:txBody>
          <a:bodyPr wrap="square" rtlCol="0">
            <a:spAutoFit/>
          </a:bodyPr>
          <a:lstStyle/>
          <a:p>
            <a:pPr algn="ctr"/>
            <a:r>
              <a:rPr lang="en-US" sz="1600"/>
              <a:t>Aaron Hastie</a:t>
            </a:r>
          </a:p>
        </p:txBody>
      </p:sp>
      <p:grpSp>
        <p:nvGrpSpPr>
          <p:cNvPr id="8" name="Group 7">
            <a:extLst>
              <a:ext uri="{FF2B5EF4-FFF2-40B4-BE49-F238E27FC236}">
                <a16:creationId xmlns:a16="http://schemas.microsoft.com/office/drawing/2014/main" id="{373494CF-0AB3-B070-5EA2-3507AFEDD459}"/>
              </a:ext>
            </a:extLst>
          </p:cNvPr>
          <p:cNvGrpSpPr/>
          <p:nvPr/>
        </p:nvGrpSpPr>
        <p:grpSpPr>
          <a:xfrm>
            <a:off x="897860" y="3401345"/>
            <a:ext cx="9107656" cy="2845058"/>
            <a:chOff x="897860" y="3401345"/>
            <a:chExt cx="9107656" cy="2845058"/>
          </a:xfrm>
        </p:grpSpPr>
        <p:pic>
          <p:nvPicPr>
            <p:cNvPr id="3074" name="Picture 2" descr="Screw Head Clipart Images | Free Download | PNG Transparent Background -  Pngtree">
              <a:extLst>
                <a:ext uri="{FF2B5EF4-FFF2-40B4-BE49-F238E27FC236}">
                  <a16:creationId xmlns:a16="http://schemas.microsoft.com/office/drawing/2014/main" id="{E3DBBE77-41A4-94FA-8E5E-A05930B7E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860" y="3932212"/>
              <a:ext cx="1558159" cy="155815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Wood Pegboard Wall Tool Organiser Slat Wall Laser Cuting - Etsy">
              <a:extLst>
                <a:ext uri="{FF2B5EF4-FFF2-40B4-BE49-F238E27FC236}">
                  <a16:creationId xmlns:a16="http://schemas.microsoft.com/office/drawing/2014/main" id="{075C019A-BE13-1B94-20A1-AE9584480C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534" r="11051"/>
            <a:stretch/>
          </p:blipFill>
          <p:spPr bwMode="auto">
            <a:xfrm>
              <a:off x="2597693" y="3932212"/>
              <a:ext cx="1901194" cy="178176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raxxas 4-Tec 2.0 VXL | RC Car Chassis | Traxxas">
              <a:extLst>
                <a:ext uri="{FF2B5EF4-FFF2-40B4-BE49-F238E27FC236}">
                  <a16:creationId xmlns:a16="http://schemas.microsoft.com/office/drawing/2014/main" id="{E8A2CBAC-D0C1-600F-B73E-A8006C6D40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316959" y="3994419"/>
              <a:ext cx="2752725" cy="165735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omputer Icons Mechanical Engineering Spring PNG, Clipart, Black And White,  Brand, Circle, Computer Icons, Computer Software">
              <a:extLst>
                <a:ext uri="{FF2B5EF4-FFF2-40B4-BE49-F238E27FC236}">
                  <a16:creationId xmlns:a16="http://schemas.microsoft.com/office/drawing/2014/main" id="{A737B3A1-0ACE-8370-74A5-EB047DF8521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9368" y1="47059" x2="29368" y2="47059"/>
                          <a14:foregroundMark x1="58364" y1="37968" x2="58364" y2="37968"/>
                          <a14:foregroundMark x1="47955" y1="38503" x2="47955" y2="38503"/>
                          <a14:foregroundMark x1="70632" y1="40107" x2="70632" y2="40107"/>
                          <a14:foregroundMark x1="81784" y1="41176" x2="81784" y2="41176"/>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8175365" y="4089915"/>
              <a:ext cx="2159257" cy="15010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0C9FF97-EC5D-65C2-4790-1C2155FE43CF}"/>
                </a:ext>
              </a:extLst>
            </p:cNvPr>
            <p:cNvPicPr>
              <a:picLocks noChangeAspect="1"/>
            </p:cNvPicPr>
            <p:nvPr/>
          </p:nvPicPr>
          <p:blipFill>
            <a:blip r:embed="rId8"/>
            <a:stretch>
              <a:fillRect/>
            </a:stretch>
          </p:blipFill>
          <p:spPr>
            <a:xfrm>
              <a:off x="8969244" y="3401345"/>
              <a:ext cx="571500" cy="652674"/>
            </a:xfrm>
            <a:prstGeom prst="rect">
              <a:avLst/>
            </a:prstGeom>
          </p:spPr>
        </p:pic>
        <p:pic>
          <p:nvPicPr>
            <p:cNvPr id="12" name="Picture 11">
              <a:extLst>
                <a:ext uri="{FF2B5EF4-FFF2-40B4-BE49-F238E27FC236}">
                  <a16:creationId xmlns:a16="http://schemas.microsoft.com/office/drawing/2014/main" id="{B5926B87-92B9-FAC0-5EFE-659955EAC198}"/>
                </a:ext>
              </a:extLst>
            </p:cNvPr>
            <p:cNvPicPr>
              <a:picLocks noChangeAspect="1"/>
            </p:cNvPicPr>
            <p:nvPr/>
          </p:nvPicPr>
          <p:blipFill>
            <a:blip r:embed="rId8"/>
            <a:stretch>
              <a:fillRect/>
            </a:stretch>
          </p:blipFill>
          <p:spPr>
            <a:xfrm rot="10800000">
              <a:off x="8969244" y="5593729"/>
              <a:ext cx="571500" cy="652674"/>
            </a:xfrm>
            <a:prstGeom prst="rect">
              <a:avLst/>
            </a:prstGeom>
          </p:spPr>
        </p:pic>
        <p:pic>
          <p:nvPicPr>
            <p:cNvPr id="3084" name="Picture 12" descr="Amazon.com: 4pcs M6 Anti-Vibration Rubber Isolator Mounts with 2 Threaded  Studs Shock Double Ends Screw Vibration Damping Mounts Silent Block Damper  Car Boat Bobbins(VV20*10 M6*18) : Industrial &amp; Scientific">
              <a:extLst>
                <a:ext uri="{FF2B5EF4-FFF2-40B4-BE49-F238E27FC236}">
                  <a16:creationId xmlns:a16="http://schemas.microsoft.com/office/drawing/2014/main" id="{BA45127A-97BD-7A73-F582-BCE6FD3950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81362" y="3706543"/>
              <a:ext cx="2143125" cy="21431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24441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0E3E4F5-046F-EC29-D2AE-5513DE07DE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512E81-EBF6-B162-61BB-043B86BC004B}"/>
              </a:ext>
            </a:extLst>
          </p:cNvPr>
          <p:cNvSpPr>
            <a:spLocks noGrp="1"/>
          </p:cNvSpPr>
          <p:nvPr>
            <p:ph type="sldNum" sz="quarter" idx="12"/>
          </p:nvPr>
        </p:nvSpPr>
        <p:spPr/>
        <p:txBody>
          <a:bodyPr/>
          <a:lstStyle/>
          <a:p>
            <a:fld id="{A5AEF524-62EC-C340-82A1-9F47B6C43E55}" type="slidenum">
              <a:rPr lang="en-US" smtClean="0"/>
              <a:t>19</a:t>
            </a:fld>
            <a:endParaRPr lang="en-US"/>
          </a:p>
        </p:txBody>
      </p:sp>
      <p:sp>
        <p:nvSpPr>
          <p:cNvPr id="5" name="Title 4">
            <a:extLst>
              <a:ext uri="{FF2B5EF4-FFF2-40B4-BE49-F238E27FC236}">
                <a16:creationId xmlns:a16="http://schemas.microsoft.com/office/drawing/2014/main" id="{BAFD5B91-39C6-997A-C19D-91ADC0AFA81F}"/>
              </a:ext>
            </a:extLst>
          </p:cNvPr>
          <p:cNvSpPr>
            <a:spLocks noGrp="1"/>
          </p:cNvSpPr>
          <p:nvPr>
            <p:ph type="title"/>
          </p:nvPr>
        </p:nvSpPr>
        <p:spPr/>
        <p:txBody>
          <a:bodyPr/>
          <a:lstStyle/>
          <a:p>
            <a:r>
              <a:rPr lang="en-US"/>
              <a:t>High Fidelity #3</a:t>
            </a:r>
          </a:p>
        </p:txBody>
      </p:sp>
      <p:graphicFrame>
        <p:nvGraphicFramePr>
          <p:cNvPr id="10" name="Content Placeholder 9">
            <a:extLst>
              <a:ext uri="{FF2B5EF4-FFF2-40B4-BE49-F238E27FC236}">
                <a16:creationId xmlns:a16="http://schemas.microsoft.com/office/drawing/2014/main" id="{C5563992-FF76-DC0D-8C57-491BD54E2763}"/>
              </a:ext>
            </a:extLst>
          </p:cNvPr>
          <p:cNvGraphicFramePr>
            <a:graphicFrameLocks noGrp="1"/>
          </p:cNvGraphicFramePr>
          <p:nvPr>
            <p:ph idx="1"/>
            <p:extLst>
              <p:ext uri="{D42A27DB-BD31-4B8C-83A1-F6EECF244321}">
                <p14:modId xmlns:p14="http://schemas.microsoft.com/office/powerpoint/2010/main" val="2931198578"/>
              </p:ext>
            </p:extLst>
          </p:nvPr>
        </p:nvGraphicFramePr>
        <p:xfrm>
          <a:off x="424760" y="1596566"/>
          <a:ext cx="5562600" cy="2664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a:extLst>
              <a:ext uri="{FF2B5EF4-FFF2-40B4-BE49-F238E27FC236}">
                <a16:creationId xmlns:a16="http://schemas.microsoft.com/office/drawing/2014/main" id="{F3B7A342-A180-3EF6-FE3B-8D226FB7047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8" b="94774" l="3532" r="97770">
                        <a14:foregroundMark x1="23420" y1="92683" x2="9851" y2="81185"/>
                        <a14:foregroundMark x1="9851" y1="81185" x2="9108" y2="58537"/>
                        <a14:foregroundMark x1="9108" y1="58537" x2="16914" y2="37631"/>
                        <a14:foregroundMark x1="16914" y1="37631" x2="28439" y2="21951"/>
                        <a14:foregroundMark x1="28439" y1="21951" x2="51115" y2="10453"/>
                        <a14:foregroundMark x1="51115" y1="10453" x2="61152" y2="10105"/>
                        <a14:foregroundMark x1="61152" y1="10105" x2="82714" y2="17422"/>
                        <a14:foregroundMark x1="82714" y1="17422" x2="95167" y2="36585"/>
                        <a14:foregroundMark x1="95167" y1="36585" x2="99442" y2="55052"/>
                        <a14:foregroundMark x1="99442" y1="55052" x2="94238" y2="75958"/>
                        <a14:foregroundMark x1="94238" y1="75958" x2="77323" y2="89895"/>
                        <a14:foregroundMark x1="77323" y1="89895" x2="43494" y2="96516"/>
                        <a14:foregroundMark x1="43494" y1="96516" x2="27695" y2="91289"/>
                        <a14:foregroundMark x1="27695" y1="91289" x2="20632" y2="93728"/>
                        <a14:foregroundMark x1="13941" y1="94774" x2="13941" y2="94774"/>
                        <a14:foregroundMark x1="15428" y1="88502" x2="5019" y2="90592"/>
                        <a14:foregroundMark x1="5019" y1="90592" x2="1859" y2="76655"/>
                        <a14:foregroundMark x1="1859" y1="76655" x2="3532" y2="59930"/>
                        <a14:foregroundMark x1="3532" y1="59930" x2="16357" y2="47735"/>
                        <a14:foregroundMark x1="89963" y1="81533" x2="96840" y2="67596"/>
                        <a14:foregroundMark x1="96840" y1="67596" x2="99442" y2="51916"/>
                        <a14:foregroundMark x1="99442" y1="51916" x2="92379" y2="34843"/>
                        <a14:foregroundMark x1="92379" y1="34843" x2="90149" y2="33798"/>
                        <a14:foregroundMark x1="42007" y1="34146" x2="42007" y2="34146"/>
                        <a14:foregroundMark x1="70818" y1="50871" x2="70818" y2="50871"/>
                        <a14:foregroundMark x1="77881" y1="49826" x2="77881" y2="49826"/>
                        <a14:foregroundMark x1="94796" y1="76655" x2="97770" y2="58188"/>
                        <a14:foregroundMark x1="97770" y1="58188" x2="92193" y2="40767"/>
                      </a14:backgroundRemoval>
                    </a14:imgEffect>
                  </a14:imgLayer>
                </a14:imgProps>
              </a:ext>
            </a:extLst>
          </a:blip>
          <a:stretch>
            <a:fillRect/>
          </a:stretch>
        </p:blipFill>
        <p:spPr>
          <a:xfrm>
            <a:off x="3661691" y="3045805"/>
            <a:ext cx="6246299" cy="3332135"/>
          </a:xfrm>
          <a:prstGeom prst="rect">
            <a:avLst/>
          </a:prstGeom>
        </p:spPr>
      </p:pic>
      <p:pic>
        <p:nvPicPr>
          <p:cNvPr id="13" name="Picture 12">
            <a:extLst>
              <a:ext uri="{FF2B5EF4-FFF2-40B4-BE49-F238E27FC236}">
                <a16:creationId xmlns:a16="http://schemas.microsoft.com/office/drawing/2014/main" id="{6A802737-2CF0-4500-E8B2-626AE1719FF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667" b="98333" l="3077" r="98462">
                        <a14:foregroundMark x1="66154" y1="43333" x2="66154" y2="43333"/>
                        <a14:foregroundMark x1="29231" y1="48333" x2="29231" y2="48333"/>
                        <a14:foregroundMark x1="52308" y1="55000" x2="52308" y2="55000"/>
                        <a14:foregroundMark x1="50769" y1="65000" x2="50769" y2="65000"/>
                        <a14:foregroundMark x1="44615" y1="71667" x2="44615" y2="71667"/>
                        <a14:foregroundMark x1="44615" y1="90000" x2="44615" y2="90000"/>
                        <a14:foregroundMark x1="46154" y1="98333" x2="46154" y2="98333"/>
                        <a14:foregroundMark x1="90769" y1="96667" x2="90769" y2="96667"/>
                        <a14:foregroundMark x1="96923" y1="98333" x2="96923" y2="98333"/>
                        <a14:foregroundMark x1="98462" y1="73333" x2="93846" y2="21667"/>
                        <a14:foregroundMark x1="87692" y1="3333" x2="70769" y2="5000"/>
                        <a14:foregroundMark x1="55385" y1="3333" x2="43077" y2="8333"/>
                        <a14:foregroundMark x1="52308" y1="45000" x2="50769" y2="50000"/>
                        <a14:foregroundMark x1="44615" y1="73333" x2="44615" y2="73333"/>
                        <a14:foregroundMark x1="6154" y1="31667" x2="12308" y2="66667"/>
                        <a14:foregroundMark x1="20000" y1="21667" x2="20000" y2="21667"/>
                        <a14:foregroundMark x1="12308" y1="20000" x2="12308" y2="20000"/>
                        <a14:foregroundMark x1="15385" y1="21667" x2="15385" y2="21667"/>
                        <a14:foregroundMark x1="4615" y1="20000" x2="4615" y2="20000"/>
                        <a14:foregroundMark x1="76923" y1="98333" x2="58462" y2="95000"/>
                      </a14:backgroundRemoval>
                    </a14:imgEffect>
                  </a14:imgLayer>
                </a14:imgProps>
              </a:ext>
            </a:extLst>
          </a:blip>
          <a:stretch>
            <a:fillRect/>
          </a:stretch>
        </p:blipFill>
        <p:spPr>
          <a:xfrm rot="11040640" flipH="1">
            <a:off x="3865716" y="4372206"/>
            <a:ext cx="589114" cy="543798"/>
          </a:xfrm>
          <a:prstGeom prst="rect">
            <a:avLst/>
          </a:prstGeom>
        </p:spPr>
      </p:pic>
      <p:pic>
        <p:nvPicPr>
          <p:cNvPr id="14" name="Graphic 13" descr="Processor with solid fill">
            <a:extLst>
              <a:ext uri="{FF2B5EF4-FFF2-40B4-BE49-F238E27FC236}">
                <a16:creationId xmlns:a16="http://schemas.microsoft.com/office/drawing/2014/main" id="{AA79D909-080E-258D-788E-9B01C5871AC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90283" y="4417315"/>
            <a:ext cx="589114" cy="589114"/>
          </a:xfrm>
          <a:prstGeom prst="rect">
            <a:avLst/>
          </a:prstGeom>
        </p:spPr>
      </p:pic>
      <p:sp>
        <p:nvSpPr>
          <p:cNvPr id="15" name="TextBox 14">
            <a:extLst>
              <a:ext uri="{FF2B5EF4-FFF2-40B4-BE49-F238E27FC236}">
                <a16:creationId xmlns:a16="http://schemas.microsoft.com/office/drawing/2014/main" id="{23192B3B-6189-A021-B852-217C8D4D658B}"/>
              </a:ext>
            </a:extLst>
          </p:cNvPr>
          <p:cNvSpPr txBox="1"/>
          <p:nvPr/>
        </p:nvSpPr>
        <p:spPr>
          <a:xfrm>
            <a:off x="10704786" y="0"/>
            <a:ext cx="1487214" cy="338554"/>
          </a:xfrm>
          <a:prstGeom prst="rect">
            <a:avLst/>
          </a:prstGeom>
          <a:solidFill>
            <a:srgbClr val="EF7624"/>
          </a:solidFill>
        </p:spPr>
        <p:txBody>
          <a:bodyPr wrap="square" rtlCol="0">
            <a:spAutoFit/>
          </a:bodyPr>
          <a:lstStyle/>
          <a:p>
            <a:pPr algn="ctr"/>
            <a:r>
              <a:rPr lang="en-US" sz="1600"/>
              <a:t>Aaron Hastie</a:t>
            </a:r>
          </a:p>
        </p:txBody>
      </p:sp>
    </p:spTree>
    <p:extLst>
      <p:ext uri="{BB962C8B-B14F-4D97-AF65-F5344CB8AC3E}">
        <p14:creationId xmlns:p14="http://schemas.microsoft.com/office/powerpoint/2010/main" val="3218794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1154685-A21C-08FF-2404-69108BEB9B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04AE7F-CA74-57BC-804A-44037D4CF7D1}"/>
              </a:ext>
            </a:extLst>
          </p:cNvPr>
          <p:cNvSpPr>
            <a:spLocks noGrp="1"/>
          </p:cNvSpPr>
          <p:nvPr>
            <p:ph type="sldNum" sz="quarter" idx="12"/>
          </p:nvPr>
        </p:nvSpPr>
        <p:spPr/>
        <p:txBody>
          <a:bodyPr/>
          <a:lstStyle/>
          <a:p>
            <a:fld id="{A5AEF524-62EC-C340-82A1-9F47B6C43E55}" type="slidenum">
              <a:rPr lang="en-US" smtClean="0"/>
              <a:t>2</a:t>
            </a:fld>
            <a:endParaRPr lang="en-US"/>
          </a:p>
        </p:txBody>
      </p:sp>
      <p:sp>
        <p:nvSpPr>
          <p:cNvPr id="6" name="Title 5">
            <a:extLst>
              <a:ext uri="{FF2B5EF4-FFF2-40B4-BE49-F238E27FC236}">
                <a16:creationId xmlns:a16="http://schemas.microsoft.com/office/drawing/2014/main" id="{7B1F204E-9881-1C67-C34B-68CA5202BE0F}"/>
              </a:ext>
            </a:extLst>
          </p:cNvPr>
          <p:cNvSpPr>
            <a:spLocks noGrp="1"/>
          </p:cNvSpPr>
          <p:nvPr>
            <p:ph type="title"/>
          </p:nvPr>
        </p:nvSpPr>
        <p:spPr/>
        <p:txBody>
          <a:bodyPr/>
          <a:lstStyle/>
          <a:p>
            <a:r>
              <a:rPr lang="en-US"/>
              <a:t>Team Introductions</a:t>
            </a:r>
          </a:p>
        </p:txBody>
      </p:sp>
      <p:grpSp>
        <p:nvGrpSpPr>
          <p:cNvPr id="13" name="Group 12">
            <a:extLst>
              <a:ext uri="{FF2B5EF4-FFF2-40B4-BE49-F238E27FC236}">
                <a16:creationId xmlns:a16="http://schemas.microsoft.com/office/drawing/2014/main" id="{0B8001E1-DCB4-C959-1CC2-9AC364A9A4CF}"/>
              </a:ext>
            </a:extLst>
          </p:cNvPr>
          <p:cNvGrpSpPr/>
          <p:nvPr/>
        </p:nvGrpSpPr>
        <p:grpSpPr>
          <a:xfrm>
            <a:off x="473060" y="2110508"/>
            <a:ext cx="9721880" cy="3301693"/>
            <a:chOff x="674797" y="2060509"/>
            <a:chExt cx="9721880" cy="3301693"/>
          </a:xfrm>
        </p:grpSpPr>
        <p:pic>
          <p:nvPicPr>
            <p:cNvPr id="21" name="Picture 20" descr="A person holding a cellphone&#10;&#10;Description automatically generated">
              <a:extLst>
                <a:ext uri="{FF2B5EF4-FFF2-40B4-BE49-F238E27FC236}">
                  <a16:creationId xmlns:a16="http://schemas.microsoft.com/office/drawing/2014/main" id="{02E34521-1B85-13E0-6B03-E74E3CFCFC50}"/>
                </a:ext>
              </a:extLst>
            </p:cNvPr>
            <p:cNvPicPr>
              <a:picLocks/>
            </p:cNvPicPr>
            <p:nvPr/>
          </p:nvPicPr>
          <p:blipFill rotWithShape="1">
            <a:blip r:embed="rId2"/>
            <a:srcRect l="3593" t="9423" r="4439" b="14331"/>
            <a:stretch/>
          </p:blipFill>
          <p:spPr>
            <a:xfrm>
              <a:off x="4698685" y="2060509"/>
              <a:ext cx="1737360" cy="2304092"/>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E72ABEFD-13E1-DD75-3047-1E1D4D2E52C4}"/>
                </a:ext>
              </a:extLst>
            </p:cNvPr>
            <p:cNvSpPr txBox="1"/>
            <p:nvPr/>
          </p:nvSpPr>
          <p:spPr>
            <a:xfrm>
              <a:off x="674797" y="4438872"/>
              <a:ext cx="1584473" cy="923330"/>
            </a:xfrm>
            <a:prstGeom prst="rect">
              <a:avLst/>
            </a:prstGeom>
            <a:noFill/>
          </p:spPr>
          <p:txBody>
            <a:bodyPr wrap="none" lIns="91440" tIns="45720" rIns="91440" bIns="45720" rtlCol="0" anchor="t">
              <a:spAutoFit/>
            </a:bodyPr>
            <a:lstStyle/>
            <a:p>
              <a:pPr algn="ctr"/>
              <a:r>
                <a:rPr lang="en-US"/>
                <a:t>Aaron Hastie</a:t>
              </a:r>
              <a:endParaRPr lang="en-US">
                <a:ea typeface="Calibri"/>
                <a:cs typeface="Calibri"/>
              </a:endParaRPr>
            </a:p>
            <a:p>
              <a:pPr algn="ctr"/>
              <a:r>
                <a:rPr lang="en-US" i="1">
                  <a:ea typeface="Calibri"/>
                  <a:cs typeface="Calibri"/>
                </a:rPr>
                <a:t>Manufacturing</a:t>
              </a:r>
            </a:p>
            <a:p>
              <a:pPr algn="ctr"/>
              <a:r>
                <a:rPr lang="en-US" i="1">
                  <a:ea typeface="Calibri"/>
                  <a:cs typeface="Calibri"/>
                </a:rPr>
                <a:t>Engineer</a:t>
              </a:r>
              <a:endParaRPr lang="en-US" i="1"/>
            </a:p>
          </p:txBody>
        </p:sp>
        <p:sp>
          <p:nvSpPr>
            <p:cNvPr id="16" name="TextBox 15">
              <a:extLst>
                <a:ext uri="{FF2B5EF4-FFF2-40B4-BE49-F238E27FC236}">
                  <a16:creationId xmlns:a16="http://schemas.microsoft.com/office/drawing/2014/main" id="{AEF7B994-970E-2825-D149-6089A60523D1}"/>
                </a:ext>
              </a:extLst>
            </p:cNvPr>
            <p:cNvSpPr txBox="1"/>
            <p:nvPr/>
          </p:nvSpPr>
          <p:spPr>
            <a:xfrm>
              <a:off x="6656492" y="4428769"/>
              <a:ext cx="1823598" cy="933433"/>
            </a:xfrm>
            <a:prstGeom prst="rect">
              <a:avLst/>
            </a:prstGeom>
            <a:noFill/>
          </p:spPr>
          <p:txBody>
            <a:bodyPr wrap="square" lIns="91440" tIns="45720" rIns="91440" bIns="45720" rtlCol="0" anchor="t">
              <a:spAutoFit/>
            </a:bodyPr>
            <a:lstStyle/>
            <a:p>
              <a:pPr algn="ctr"/>
              <a:r>
                <a:rPr lang="en-US"/>
                <a:t>Kyle Lozano</a:t>
              </a:r>
            </a:p>
            <a:p>
              <a:pPr algn="ctr"/>
              <a:r>
                <a:rPr lang="en-US" i="1"/>
                <a:t>Robotics &amp;</a:t>
              </a:r>
            </a:p>
            <a:p>
              <a:pPr algn="ctr"/>
              <a:r>
                <a:rPr lang="en-US" i="1"/>
                <a:t>Coding Engineer</a:t>
              </a:r>
              <a:endParaRPr lang="en-US" i="1">
                <a:cs typeface="Calibri"/>
              </a:endParaRPr>
            </a:p>
          </p:txBody>
        </p:sp>
        <p:pic>
          <p:nvPicPr>
            <p:cNvPr id="17" name="Picture 16">
              <a:extLst>
                <a:ext uri="{FF2B5EF4-FFF2-40B4-BE49-F238E27FC236}">
                  <a16:creationId xmlns:a16="http://schemas.microsoft.com/office/drawing/2014/main" id="{4DE0D9FE-6E8E-6521-EF32-8ECC85C6323C}"/>
                </a:ext>
              </a:extLst>
            </p:cNvPr>
            <p:cNvPicPr>
              <a:picLocks noChangeAspect="1"/>
            </p:cNvPicPr>
            <p:nvPr/>
          </p:nvPicPr>
          <p:blipFill>
            <a:blip r:embed="rId3"/>
            <a:srcRect/>
            <a:stretch/>
          </p:blipFill>
          <p:spPr>
            <a:xfrm>
              <a:off x="6658391" y="2065445"/>
              <a:ext cx="1737360" cy="2286000"/>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B8F32CCC-9B1E-6138-F1E1-EA3047830F2E}"/>
                </a:ext>
              </a:extLst>
            </p:cNvPr>
            <p:cNvSpPr txBox="1"/>
            <p:nvPr/>
          </p:nvSpPr>
          <p:spPr>
            <a:xfrm>
              <a:off x="2567602" y="4449264"/>
              <a:ext cx="1949957" cy="646331"/>
            </a:xfrm>
            <a:prstGeom prst="rect">
              <a:avLst/>
            </a:prstGeom>
            <a:noFill/>
          </p:spPr>
          <p:txBody>
            <a:bodyPr wrap="none" lIns="91440" tIns="45720" rIns="91440" bIns="45720" rtlCol="0" anchor="t">
              <a:spAutoFit/>
            </a:bodyPr>
            <a:lstStyle/>
            <a:p>
              <a:pPr algn="ctr"/>
              <a:r>
                <a:rPr lang="en-US">
                  <a:ea typeface="Calibri"/>
                  <a:cs typeface="Calibri"/>
                </a:rPr>
                <a:t>Adam Imamura</a:t>
              </a:r>
              <a:endParaRPr lang="en-US"/>
            </a:p>
            <a:p>
              <a:pPr algn="ctr"/>
              <a:r>
                <a:rPr lang="en-US" i="1"/>
                <a:t>Materials Engineer</a:t>
              </a:r>
              <a:endParaRPr lang="en-US" i="1">
                <a:ea typeface="Calibri"/>
                <a:cs typeface="Calibri"/>
              </a:endParaRPr>
            </a:p>
          </p:txBody>
        </p:sp>
        <p:sp>
          <p:nvSpPr>
            <p:cNvPr id="12" name="TextBox 11">
              <a:extLst>
                <a:ext uri="{FF2B5EF4-FFF2-40B4-BE49-F238E27FC236}">
                  <a16:creationId xmlns:a16="http://schemas.microsoft.com/office/drawing/2014/main" id="{E0359946-B9A4-5A99-8626-5D56DB8756F2}"/>
                </a:ext>
              </a:extLst>
            </p:cNvPr>
            <p:cNvSpPr txBox="1"/>
            <p:nvPr/>
          </p:nvSpPr>
          <p:spPr>
            <a:xfrm>
              <a:off x="4566922" y="4434580"/>
              <a:ext cx="2123054" cy="923330"/>
            </a:xfrm>
            <a:prstGeom prst="rect">
              <a:avLst/>
            </a:prstGeom>
            <a:noFill/>
          </p:spPr>
          <p:txBody>
            <a:bodyPr wrap="square" lIns="91440" tIns="45720" rIns="91440" bIns="45720" rtlCol="0" anchor="t">
              <a:spAutoFit/>
            </a:bodyPr>
            <a:lstStyle/>
            <a:p>
              <a:pPr algn="ctr"/>
              <a:r>
                <a:rPr lang="en-US"/>
                <a:t>Alex Soriano</a:t>
              </a:r>
              <a:endParaRPr lang="en-US">
                <a:ea typeface="Calibri"/>
                <a:cs typeface="Calibri"/>
              </a:endParaRPr>
            </a:p>
            <a:p>
              <a:pPr algn="ctr"/>
              <a:r>
                <a:rPr lang="en-US" i="1"/>
                <a:t>Control Engineer</a:t>
              </a:r>
              <a:endParaRPr lang="en-US" i="1">
                <a:ea typeface="Calibri"/>
                <a:cs typeface="Calibri"/>
              </a:endParaRPr>
            </a:p>
            <a:p>
              <a:pPr algn="ctr"/>
              <a:endParaRPr lang="en-US"/>
            </a:p>
          </p:txBody>
        </p:sp>
        <p:pic>
          <p:nvPicPr>
            <p:cNvPr id="2" name="Picture 1" descr="A person wearing glasses and a suit&#10;&#10;Description automatically generated">
              <a:extLst>
                <a:ext uri="{FF2B5EF4-FFF2-40B4-BE49-F238E27FC236}">
                  <a16:creationId xmlns:a16="http://schemas.microsoft.com/office/drawing/2014/main" id="{A16FF8E7-9E03-B213-0A1D-B8B23A9AE5F6}"/>
                </a:ext>
              </a:extLst>
            </p:cNvPr>
            <p:cNvPicPr>
              <a:picLocks/>
            </p:cNvPicPr>
            <p:nvPr/>
          </p:nvPicPr>
          <p:blipFill rotWithShape="1">
            <a:blip r:embed="rId4"/>
            <a:srcRect l="2516" t="21326" r="1833" b="7493"/>
            <a:stretch/>
          </p:blipFill>
          <p:spPr>
            <a:xfrm>
              <a:off x="2738979" y="2060509"/>
              <a:ext cx="1737360" cy="2304092"/>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75A8EF2C-6D0A-BC0D-EEAB-412A563A90A0}"/>
                </a:ext>
              </a:extLst>
            </p:cNvPr>
            <p:cNvPicPr>
              <a:picLocks/>
            </p:cNvPicPr>
            <p:nvPr/>
          </p:nvPicPr>
          <p:blipFill>
            <a:blip r:embed="rId5"/>
            <a:srcRect/>
            <a:stretch/>
          </p:blipFill>
          <p:spPr>
            <a:xfrm>
              <a:off x="779273" y="2060509"/>
              <a:ext cx="1737360" cy="2290936"/>
            </a:xfrm>
            <a:prstGeom prst="rect">
              <a:avLst/>
            </a:prstGeom>
            <a:ln>
              <a:noFill/>
            </a:ln>
            <a:effectLst>
              <a:outerShdw blurRad="292100" dist="139700" dir="2700000" algn="tl" rotWithShape="0">
                <a:srgbClr val="333333">
                  <a:alpha val="65000"/>
                </a:srgbClr>
              </a:outerShdw>
            </a:effectLst>
          </p:spPr>
        </p:pic>
        <p:pic>
          <p:nvPicPr>
            <p:cNvPr id="34" name="Picture 33" descr="A person in a suit and tie&#10;&#10;Description automatically generated">
              <a:extLst>
                <a:ext uri="{FF2B5EF4-FFF2-40B4-BE49-F238E27FC236}">
                  <a16:creationId xmlns:a16="http://schemas.microsoft.com/office/drawing/2014/main" id="{07E6D4B7-6694-E788-3319-07F7CD25F638}"/>
                </a:ext>
              </a:extLst>
            </p:cNvPr>
            <p:cNvPicPr>
              <a:picLocks noChangeAspect="1"/>
            </p:cNvPicPr>
            <p:nvPr/>
          </p:nvPicPr>
          <p:blipFill>
            <a:blip r:embed="rId6"/>
            <a:stretch>
              <a:fillRect/>
            </a:stretch>
          </p:blipFill>
          <p:spPr>
            <a:xfrm>
              <a:off x="8618097" y="2060509"/>
              <a:ext cx="1737360" cy="2286000"/>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C412FC4D-AED1-D63D-E544-35BD4257072C}"/>
                </a:ext>
              </a:extLst>
            </p:cNvPr>
            <p:cNvSpPr txBox="1"/>
            <p:nvPr/>
          </p:nvSpPr>
          <p:spPr>
            <a:xfrm>
              <a:off x="8627749" y="4449264"/>
              <a:ext cx="176892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Ja'Quan Young</a:t>
              </a:r>
            </a:p>
            <a:p>
              <a:pPr algn="ctr"/>
              <a:r>
                <a:rPr lang="en-US" i="1">
                  <a:cs typeface="Calibri"/>
                </a:rPr>
                <a:t>Testing Engineer</a:t>
              </a:r>
            </a:p>
          </p:txBody>
        </p:sp>
      </p:grpSp>
      <p:sp>
        <p:nvSpPr>
          <p:cNvPr id="7" name="TextBox 6">
            <a:extLst>
              <a:ext uri="{FF2B5EF4-FFF2-40B4-BE49-F238E27FC236}">
                <a16:creationId xmlns:a16="http://schemas.microsoft.com/office/drawing/2014/main" id="{8B15AF1A-9786-E03D-FD72-0D5F7D053E4B}"/>
              </a:ext>
            </a:extLst>
          </p:cNvPr>
          <p:cNvSpPr txBox="1"/>
          <p:nvPr/>
        </p:nvSpPr>
        <p:spPr>
          <a:xfrm>
            <a:off x="10720251" y="0"/>
            <a:ext cx="1471749" cy="338554"/>
          </a:xfrm>
          <a:prstGeom prst="rect">
            <a:avLst/>
          </a:prstGeom>
          <a:solidFill>
            <a:srgbClr val="EE7624"/>
          </a:solidFill>
        </p:spPr>
        <p:txBody>
          <a:bodyPr wrap="square" rtlCol="0">
            <a:spAutoFit/>
          </a:bodyPr>
          <a:lstStyle/>
          <a:p>
            <a:pPr algn="ctr"/>
            <a:r>
              <a:rPr lang="en-US" sz="1600"/>
              <a:t>Ja’Quan Young</a:t>
            </a:r>
          </a:p>
        </p:txBody>
      </p:sp>
    </p:spTree>
    <p:extLst>
      <p:ext uri="{BB962C8B-B14F-4D97-AF65-F5344CB8AC3E}">
        <p14:creationId xmlns:p14="http://schemas.microsoft.com/office/powerpoint/2010/main" val="2405727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AA5DF1-6D6C-C612-FD45-A08FE1C4C2CD}"/>
              </a:ext>
            </a:extLst>
          </p:cNvPr>
          <p:cNvSpPr>
            <a:spLocks noGrp="1"/>
          </p:cNvSpPr>
          <p:nvPr>
            <p:ph type="title"/>
          </p:nvPr>
        </p:nvSpPr>
        <p:spPr>
          <a:xfrm>
            <a:off x="543561" y="1716250"/>
            <a:ext cx="8479551" cy="2846225"/>
          </a:xfrm>
        </p:spPr>
        <p:txBody>
          <a:bodyPr/>
          <a:lstStyle/>
          <a:p>
            <a:r>
              <a:rPr lang="en-US"/>
              <a:t>Concept Selection</a:t>
            </a:r>
          </a:p>
        </p:txBody>
      </p:sp>
      <p:sp>
        <p:nvSpPr>
          <p:cNvPr id="7" name="Text Placeholder 6">
            <a:extLst>
              <a:ext uri="{FF2B5EF4-FFF2-40B4-BE49-F238E27FC236}">
                <a16:creationId xmlns:a16="http://schemas.microsoft.com/office/drawing/2014/main" id="{44BC8655-90C6-D232-0E84-EAC98BD81E95}"/>
              </a:ext>
            </a:extLst>
          </p:cNvPr>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9E41A422-6A68-5B0F-EEB1-6AD5F5FEDC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2CC65F-E5BB-F652-9A80-027AF2494EB1}"/>
              </a:ext>
            </a:extLst>
          </p:cNvPr>
          <p:cNvSpPr>
            <a:spLocks noGrp="1"/>
          </p:cNvSpPr>
          <p:nvPr>
            <p:ph type="sldNum" sz="quarter" idx="12"/>
          </p:nvPr>
        </p:nvSpPr>
        <p:spPr/>
        <p:txBody>
          <a:bodyPr/>
          <a:lstStyle/>
          <a:p>
            <a:fld id="{A5AEF524-62EC-C340-82A1-9F47B6C43E55}" type="slidenum">
              <a:rPr lang="en-US" smtClean="0"/>
              <a:t>20</a:t>
            </a:fld>
            <a:endParaRPr lang="en-US"/>
          </a:p>
        </p:txBody>
      </p:sp>
      <p:sp>
        <p:nvSpPr>
          <p:cNvPr id="2" name="TextBox 1">
            <a:extLst>
              <a:ext uri="{FF2B5EF4-FFF2-40B4-BE49-F238E27FC236}">
                <a16:creationId xmlns:a16="http://schemas.microsoft.com/office/drawing/2014/main" id="{CE628143-D557-E436-FE24-9E99C6E96666}"/>
              </a:ext>
            </a:extLst>
          </p:cNvPr>
          <p:cNvSpPr txBox="1"/>
          <p:nvPr/>
        </p:nvSpPr>
        <p:spPr>
          <a:xfrm>
            <a:off x="10728355" y="0"/>
            <a:ext cx="1463645" cy="338554"/>
          </a:xfrm>
          <a:prstGeom prst="rect">
            <a:avLst/>
          </a:prstGeom>
          <a:solidFill>
            <a:srgbClr val="9A6370"/>
          </a:solidFill>
        </p:spPr>
        <p:txBody>
          <a:bodyPr wrap="square" rtlCol="0">
            <a:spAutoFit/>
          </a:bodyPr>
          <a:lstStyle/>
          <a:p>
            <a:pPr algn="r"/>
            <a:r>
              <a:rPr lang="en-US" sz="1600"/>
              <a:t>Adam Imamura</a:t>
            </a:r>
          </a:p>
        </p:txBody>
      </p:sp>
    </p:spTree>
    <p:extLst>
      <p:ext uri="{BB962C8B-B14F-4D97-AF65-F5344CB8AC3E}">
        <p14:creationId xmlns:p14="http://schemas.microsoft.com/office/powerpoint/2010/main" val="4250488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6F28DB9-3B74-3680-A969-B6AE7DF8F2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258452-69B0-0A4B-4754-0CB552075535}"/>
              </a:ext>
            </a:extLst>
          </p:cNvPr>
          <p:cNvSpPr>
            <a:spLocks noGrp="1"/>
          </p:cNvSpPr>
          <p:nvPr>
            <p:ph type="sldNum" sz="quarter" idx="12"/>
          </p:nvPr>
        </p:nvSpPr>
        <p:spPr/>
        <p:txBody>
          <a:bodyPr/>
          <a:lstStyle/>
          <a:p>
            <a:r>
              <a:rPr lang="en-US"/>
              <a:t>21</a:t>
            </a:r>
          </a:p>
        </p:txBody>
      </p:sp>
      <p:sp>
        <p:nvSpPr>
          <p:cNvPr id="5" name="Title 4">
            <a:extLst>
              <a:ext uri="{FF2B5EF4-FFF2-40B4-BE49-F238E27FC236}">
                <a16:creationId xmlns:a16="http://schemas.microsoft.com/office/drawing/2014/main" id="{DE0B339E-70F7-D251-2108-4225183ABA67}"/>
              </a:ext>
            </a:extLst>
          </p:cNvPr>
          <p:cNvSpPr>
            <a:spLocks noGrp="1"/>
          </p:cNvSpPr>
          <p:nvPr>
            <p:ph type="title"/>
          </p:nvPr>
        </p:nvSpPr>
        <p:spPr>
          <a:xfrm>
            <a:off x="494591" y="39642"/>
            <a:ext cx="9601200" cy="960276"/>
          </a:xfrm>
        </p:spPr>
        <p:txBody>
          <a:bodyPr/>
          <a:lstStyle/>
          <a:p>
            <a:pPr algn="ctr"/>
            <a:r>
              <a:rPr lang="en-US"/>
              <a:t>Concepts</a:t>
            </a:r>
          </a:p>
        </p:txBody>
      </p:sp>
      <p:sp>
        <p:nvSpPr>
          <p:cNvPr id="6" name="Flowchart: Connector 5">
            <a:extLst>
              <a:ext uri="{FF2B5EF4-FFF2-40B4-BE49-F238E27FC236}">
                <a16:creationId xmlns:a16="http://schemas.microsoft.com/office/drawing/2014/main" id="{88F3ECDE-95A6-6ED3-D2A0-AD3D253028DE}"/>
              </a:ext>
            </a:extLst>
          </p:cNvPr>
          <p:cNvSpPr/>
          <p:nvPr/>
        </p:nvSpPr>
        <p:spPr>
          <a:xfrm>
            <a:off x="2670806" y="1085592"/>
            <a:ext cx="5424484" cy="5171131"/>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234579A3-E909-29B7-42CD-0AB6DE8197E8}"/>
              </a:ext>
            </a:extLst>
          </p:cNvPr>
          <p:cNvSpPr/>
          <p:nvPr/>
        </p:nvSpPr>
        <p:spPr>
          <a:xfrm>
            <a:off x="6770530" y="470701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7DAB88CA-CCB4-F7F1-685E-1AEC3FB4CEC8}"/>
              </a:ext>
            </a:extLst>
          </p:cNvPr>
          <p:cNvSpPr/>
          <p:nvPr/>
        </p:nvSpPr>
        <p:spPr>
          <a:xfrm>
            <a:off x="6747874" y="322785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B0134351-F847-49FE-8C2F-3C49CEB54A3D}"/>
              </a:ext>
            </a:extLst>
          </p:cNvPr>
          <p:cNvSpPr/>
          <p:nvPr/>
        </p:nvSpPr>
        <p:spPr>
          <a:xfrm>
            <a:off x="5760127" y="455994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CDCCE1E3-6E09-E538-5B8B-103591A31099}"/>
              </a:ext>
            </a:extLst>
          </p:cNvPr>
          <p:cNvSpPr/>
          <p:nvPr/>
        </p:nvSpPr>
        <p:spPr>
          <a:xfrm>
            <a:off x="4490621" y="296774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81125661-927A-7F98-C557-966E955C7E99}"/>
              </a:ext>
            </a:extLst>
          </p:cNvPr>
          <p:cNvSpPr/>
          <p:nvPr/>
        </p:nvSpPr>
        <p:spPr>
          <a:xfrm>
            <a:off x="3583619" y="265820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0DF8C426-3702-0B00-E7DA-FDBCAB00DE2D}"/>
              </a:ext>
            </a:extLst>
          </p:cNvPr>
          <p:cNvSpPr/>
          <p:nvPr/>
        </p:nvSpPr>
        <p:spPr>
          <a:xfrm>
            <a:off x="5411467" y="331289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AB4FB4A7-B09B-64BE-C1A1-914E2CC1400B}"/>
              </a:ext>
            </a:extLst>
          </p:cNvPr>
          <p:cNvSpPr/>
          <p:nvPr/>
        </p:nvSpPr>
        <p:spPr>
          <a:xfrm>
            <a:off x="6001261" y="368996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D45FF644-9D02-9B19-11CE-FBC52C2F20A7}"/>
              </a:ext>
            </a:extLst>
          </p:cNvPr>
          <p:cNvSpPr/>
          <p:nvPr/>
        </p:nvSpPr>
        <p:spPr>
          <a:xfrm>
            <a:off x="4915269" y="3744325"/>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4A4226F1-91B9-B764-1128-6598EB6A2C90}"/>
              </a:ext>
            </a:extLst>
          </p:cNvPr>
          <p:cNvSpPr/>
          <p:nvPr/>
        </p:nvSpPr>
        <p:spPr>
          <a:xfrm>
            <a:off x="5521910" y="530074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AC944E11-EFDC-778D-45FD-4D858F143515}"/>
              </a:ext>
            </a:extLst>
          </p:cNvPr>
          <p:cNvSpPr/>
          <p:nvPr/>
        </p:nvSpPr>
        <p:spPr>
          <a:xfrm>
            <a:off x="5476042" y="259335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D61C3761-5B92-684A-6DB0-786610F926F1}"/>
              </a:ext>
            </a:extLst>
          </p:cNvPr>
          <p:cNvSpPr/>
          <p:nvPr/>
        </p:nvSpPr>
        <p:spPr>
          <a:xfrm>
            <a:off x="4316027" y="470701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C99E2AB9-6546-C259-853F-10B0F930F1BC}"/>
              </a:ext>
            </a:extLst>
          </p:cNvPr>
          <p:cNvSpPr/>
          <p:nvPr/>
        </p:nvSpPr>
        <p:spPr>
          <a:xfrm>
            <a:off x="3907232" y="353283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F5642366-0259-EE96-3549-DF13348E7733}"/>
              </a:ext>
            </a:extLst>
          </p:cNvPr>
          <p:cNvSpPr/>
          <p:nvPr/>
        </p:nvSpPr>
        <p:spPr>
          <a:xfrm>
            <a:off x="5334000" y="1780566"/>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6C0E646D-5096-ECDA-3D70-10E69993D723}"/>
              </a:ext>
            </a:extLst>
          </p:cNvPr>
          <p:cNvSpPr/>
          <p:nvPr/>
        </p:nvSpPr>
        <p:spPr>
          <a:xfrm>
            <a:off x="4632664" y="211711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E6A4D786-506B-E571-FBA0-BD1038FDB9FE}"/>
              </a:ext>
            </a:extLst>
          </p:cNvPr>
          <p:cNvSpPr/>
          <p:nvPr/>
        </p:nvSpPr>
        <p:spPr>
          <a:xfrm>
            <a:off x="6080570" y="182101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A5E3F88A-320A-3F15-CCA8-FC36C673FC81}"/>
              </a:ext>
            </a:extLst>
          </p:cNvPr>
          <p:cNvSpPr/>
          <p:nvPr/>
        </p:nvSpPr>
        <p:spPr>
          <a:xfrm>
            <a:off x="3567006" y="455994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ACA1D4CF-5CA1-9CDD-898A-974A254E151F}"/>
              </a:ext>
            </a:extLst>
          </p:cNvPr>
          <p:cNvSpPr/>
          <p:nvPr/>
        </p:nvSpPr>
        <p:spPr>
          <a:xfrm>
            <a:off x="6803168" y="398967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52A97C03-193A-D128-7535-FCB89A9A75D9}"/>
              </a:ext>
            </a:extLst>
          </p:cNvPr>
          <p:cNvSpPr/>
          <p:nvPr/>
        </p:nvSpPr>
        <p:spPr>
          <a:xfrm>
            <a:off x="7090126" y="244576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53B2C1E2-157D-3822-FEAF-0FC0E88DF9C7}"/>
              </a:ext>
            </a:extLst>
          </p:cNvPr>
          <p:cNvSpPr/>
          <p:nvPr/>
        </p:nvSpPr>
        <p:spPr>
          <a:xfrm>
            <a:off x="6222612" y="2819993"/>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4BEC5B5C-4DB9-4AAE-B25C-48134A8059FD}"/>
              </a:ext>
            </a:extLst>
          </p:cNvPr>
          <p:cNvSpPr/>
          <p:nvPr/>
        </p:nvSpPr>
        <p:spPr>
          <a:xfrm>
            <a:off x="7444027" y="3607165"/>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31D03E68-B0E0-A03F-E397-780FF70370F7}"/>
              </a:ext>
            </a:extLst>
          </p:cNvPr>
          <p:cNvSpPr/>
          <p:nvPr/>
        </p:nvSpPr>
        <p:spPr>
          <a:xfrm>
            <a:off x="4524128" y="5481868"/>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62AB231D-0B62-F792-8DA8-1D9A95E5A4C0}"/>
              </a:ext>
            </a:extLst>
          </p:cNvPr>
          <p:cNvSpPr/>
          <p:nvPr/>
        </p:nvSpPr>
        <p:spPr>
          <a:xfrm>
            <a:off x="5011106" y="442598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0D26F288-0354-0EF9-B44F-55BBD5036A2F}"/>
              </a:ext>
            </a:extLst>
          </p:cNvPr>
          <p:cNvSpPr/>
          <p:nvPr/>
        </p:nvSpPr>
        <p:spPr>
          <a:xfrm>
            <a:off x="3918982" y="183994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5664F9E9-1BE4-F836-FA1C-5F502066E176}"/>
              </a:ext>
            </a:extLst>
          </p:cNvPr>
          <p:cNvSpPr/>
          <p:nvPr/>
        </p:nvSpPr>
        <p:spPr>
          <a:xfrm>
            <a:off x="6387172" y="530408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EBE38E1F-A75C-E339-AD6F-396CCF427575}"/>
              </a:ext>
            </a:extLst>
          </p:cNvPr>
          <p:cNvSpPr/>
          <p:nvPr/>
        </p:nvSpPr>
        <p:spPr>
          <a:xfrm>
            <a:off x="6614710" y="248127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C54245E3-9DE5-10B9-258E-712037F793AE}"/>
              </a:ext>
            </a:extLst>
          </p:cNvPr>
          <p:cNvSpPr/>
          <p:nvPr/>
        </p:nvSpPr>
        <p:spPr>
          <a:xfrm>
            <a:off x="5905381" y="2298059"/>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891F14AA-2794-AED6-10D7-47A4845909D5}"/>
              </a:ext>
            </a:extLst>
          </p:cNvPr>
          <p:cNvSpPr txBox="1"/>
          <p:nvPr/>
        </p:nvSpPr>
        <p:spPr>
          <a:xfrm>
            <a:off x="10728355" y="0"/>
            <a:ext cx="1463645" cy="338554"/>
          </a:xfrm>
          <a:prstGeom prst="rect">
            <a:avLst/>
          </a:prstGeom>
          <a:solidFill>
            <a:srgbClr val="EE7624"/>
          </a:solidFill>
        </p:spPr>
        <p:txBody>
          <a:bodyPr wrap="square" rtlCol="0">
            <a:spAutoFit/>
          </a:bodyPr>
          <a:lstStyle/>
          <a:p>
            <a:pPr algn="r"/>
            <a:r>
              <a:rPr lang="en-US" sz="1600"/>
              <a:t>Adam Imamura</a:t>
            </a:r>
          </a:p>
        </p:txBody>
      </p:sp>
    </p:spTree>
    <p:extLst>
      <p:ext uri="{BB962C8B-B14F-4D97-AF65-F5344CB8AC3E}">
        <p14:creationId xmlns:p14="http://schemas.microsoft.com/office/powerpoint/2010/main" val="303696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
                                  </p:stCondLst>
                                  <p:childTnLst>
                                    <p:set>
                                      <p:cBhvr>
                                        <p:cTn id="9" dur="1" fill="hold">
                                          <p:stCondLst>
                                            <p:cond delay="0"/>
                                          </p:stCondLst>
                                        </p:cTn>
                                        <p:tgtEl>
                                          <p:spTgt spid="20"/>
                                        </p:tgtEl>
                                        <p:attrNameLst>
                                          <p:attrName>style.visibility</p:attrName>
                                        </p:attrNameLst>
                                      </p:cBhvr>
                                      <p:to>
                                        <p:strVal val="visible"/>
                                      </p:to>
                                    </p:set>
                                  </p:childTnLst>
                                </p:cTn>
                              </p:par>
                            </p:childTnLst>
                          </p:cTn>
                        </p:par>
                        <p:par>
                          <p:cTn id="10" fill="hold">
                            <p:stCondLst>
                              <p:cond delay="100"/>
                            </p:stCondLst>
                            <p:childTnLst>
                              <p:par>
                                <p:cTn id="11" presetID="1" presetClass="entr" presetSubtype="0" fill="hold" grpId="0" nodeType="afterEffect">
                                  <p:stCondLst>
                                    <p:cond delay="10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p:stCondLst>
                              <p:cond delay="200"/>
                            </p:stCondLst>
                            <p:childTnLst>
                              <p:par>
                                <p:cTn id="14" presetID="1" presetClass="entr" presetSubtype="0" fill="hold" grpId="0" nodeType="afterEffect">
                                  <p:stCondLst>
                                    <p:cond delay="10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300"/>
                            </p:stCondLst>
                            <p:childTnLst>
                              <p:par>
                                <p:cTn id="17" presetID="1" presetClass="entr" presetSubtype="0" fill="hold" grpId="0" nodeType="afterEffect">
                                  <p:stCondLst>
                                    <p:cond delay="10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400"/>
                            </p:stCondLst>
                            <p:childTnLst>
                              <p:par>
                                <p:cTn id="20" presetID="1" presetClass="entr" presetSubtype="0" fill="hold" grpId="0" nodeType="afterEffect">
                                  <p:stCondLst>
                                    <p:cond delay="100"/>
                                  </p:stCondLst>
                                  <p:childTnLst>
                                    <p:set>
                                      <p:cBhvr>
                                        <p:cTn id="21" dur="1" fill="hold">
                                          <p:stCondLst>
                                            <p:cond delay="0"/>
                                          </p:stCondLst>
                                        </p:cTn>
                                        <p:tgtEl>
                                          <p:spTgt spid="21"/>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100"/>
                                  </p:stCondLst>
                                  <p:childTnLst>
                                    <p:set>
                                      <p:cBhvr>
                                        <p:cTn id="24" dur="1" fill="hold">
                                          <p:stCondLst>
                                            <p:cond delay="0"/>
                                          </p:stCondLst>
                                        </p:cTn>
                                        <p:tgtEl>
                                          <p:spTgt spid="18"/>
                                        </p:tgtEl>
                                        <p:attrNameLst>
                                          <p:attrName>style.visibility</p:attrName>
                                        </p:attrNameLst>
                                      </p:cBhvr>
                                      <p:to>
                                        <p:strVal val="visible"/>
                                      </p:to>
                                    </p:set>
                                  </p:childTnLst>
                                </p:cTn>
                              </p:par>
                            </p:childTnLst>
                          </p:cTn>
                        </p:par>
                        <p:par>
                          <p:cTn id="25" fill="hold">
                            <p:stCondLst>
                              <p:cond delay="600"/>
                            </p:stCondLst>
                            <p:childTnLst>
                              <p:par>
                                <p:cTn id="26" presetID="1" presetClass="entr" presetSubtype="0" fill="hold" grpId="0" nodeType="afterEffect">
                                  <p:stCondLst>
                                    <p:cond delay="100"/>
                                  </p:stCondLst>
                                  <p:childTnLst>
                                    <p:set>
                                      <p:cBhvr>
                                        <p:cTn id="27" dur="1" fill="hold">
                                          <p:stCondLst>
                                            <p:cond delay="0"/>
                                          </p:stCondLst>
                                        </p:cTn>
                                        <p:tgtEl>
                                          <p:spTgt spid="31"/>
                                        </p:tgtEl>
                                        <p:attrNameLst>
                                          <p:attrName>style.visibility</p:attrName>
                                        </p:attrNameLst>
                                      </p:cBhvr>
                                      <p:to>
                                        <p:strVal val="visible"/>
                                      </p:to>
                                    </p:set>
                                  </p:childTnLst>
                                </p:cTn>
                              </p:par>
                            </p:childTnLst>
                          </p:cTn>
                        </p:par>
                        <p:par>
                          <p:cTn id="28" fill="hold">
                            <p:stCondLst>
                              <p:cond delay="700"/>
                            </p:stCondLst>
                            <p:childTnLst>
                              <p:par>
                                <p:cTn id="29" presetID="1" presetClass="entr" presetSubtype="0" fill="hold" grpId="0" nodeType="afterEffect">
                                  <p:stCondLst>
                                    <p:cond delay="100"/>
                                  </p:stCondLst>
                                  <p:childTnLst>
                                    <p:set>
                                      <p:cBhvr>
                                        <p:cTn id="30" dur="1" fill="hold">
                                          <p:stCondLst>
                                            <p:cond delay="0"/>
                                          </p:stCondLst>
                                        </p:cTn>
                                        <p:tgtEl>
                                          <p:spTgt spid="24"/>
                                        </p:tgtEl>
                                        <p:attrNameLst>
                                          <p:attrName>style.visibility</p:attrName>
                                        </p:attrNameLst>
                                      </p:cBhvr>
                                      <p:to>
                                        <p:strVal val="visible"/>
                                      </p:to>
                                    </p:set>
                                  </p:childTnLst>
                                </p:cTn>
                              </p:par>
                            </p:childTnLst>
                          </p:cTn>
                        </p:par>
                        <p:par>
                          <p:cTn id="31" fill="hold">
                            <p:stCondLst>
                              <p:cond delay="800"/>
                            </p:stCondLst>
                            <p:childTnLst>
                              <p:par>
                                <p:cTn id="32" presetID="1" presetClass="entr" presetSubtype="0" fill="hold" grpId="0" nodeType="afterEffect">
                                  <p:stCondLst>
                                    <p:cond delay="100"/>
                                  </p:stCondLst>
                                  <p:childTnLst>
                                    <p:set>
                                      <p:cBhvr>
                                        <p:cTn id="33" dur="1" fill="hold">
                                          <p:stCondLst>
                                            <p:cond delay="0"/>
                                          </p:stCondLst>
                                        </p:cTn>
                                        <p:tgtEl>
                                          <p:spTgt spid="26"/>
                                        </p:tgtEl>
                                        <p:attrNameLst>
                                          <p:attrName>style.visibility</p:attrName>
                                        </p:attrNameLst>
                                      </p:cBhvr>
                                      <p:to>
                                        <p:strVal val="visible"/>
                                      </p:to>
                                    </p:set>
                                  </p:childTnLst>
                                </p:cTn>
                              </p:par>
                            </p:childTnLst>
                          </p:cTn>
                        </p:par>
                        <p:par>
                          <p:cTn id="34" fill="hold">
                            <p:stCondLst>
                              <p:cond delay="900"/>
                            </p:stCondLst>
                            <p:childTnLst>
                              <p:par>
                                <p:cTn id="35" presetID="1" presetClass="entr" presetSubtype="0" fill="hold" grpId="0" nodeType="afterEffect">
                                  <p:stCondLst>
                                    <p:cond delay="100"/>
                                  </p:stCondLst>
                                  <p:childTnLst>
                                    <p:set>
                                      <p:cBhvr>
                                        <p:cTn id="36" dur="1" fill="hold">
                                          <p:stCondLst>
                                            <p:cond delay="0"/>
                                          </p:stCondLst>
                                        </p:cTn>
                                        <p:tgtEl>
                                          <p:spTgt spid="30"/>
                                        </p:tgtEl>
                                        <p:attrNameLst>
                                          <p:attrName>style.visibility</p:attrName>
                                        </p:attrNameLst>
                                      </p:cBhvr>
                                      <p:to>
                                        <p:strVal val="visible"/>
                                      </p:to>
                                    </p:set>
                                  </p:childTnLst>
                                </p:cTn>
                              </p:par>
                            </p:childTnLst>
                          </p:cTn>
                        </p:par>
                        <p:par>
                          <p:cTn id="37" fill="hold">
                            <p:stCondLst>
                              <p:cond delay="1000"/>
                            </p:stCondLst>
                            <p:childTnLst>
                              <p:par>
                                <p:cTn id="38" presetID="1" presetClass="entr" presetSubtype="0" fill="hold" grpId="0" nodeType="afterEffect">
                                  <p:stCondLst>
                                    <p:cond delay="100"/>
                                  </p:stCondLst>
                                  <p:childTnLst>
                                    <p:set>
                                      <p:cBhvr>
                                        <p:cTn id="39" dur="1" fill="hold">
                                          <p:stCondLst>
                                            <p:cond delay="0"/>
                                          </p:stCondLst>
                                        </p:cTn>
                                        <p:tgtEl>
                                          <p:spTgt spid="27"/>
                                        </p:tgtEl>
                                        <p:attrNameLst>
                                          <p:attrName>style.visibility</p:attrName>
                                        </p:attrNameLst>
                                      </p:cBhvr>
                                      <p:to>
                                        <p:strVal val="visible"/>
                                      </p:to>
                                    </p:set>
                                  </p:childTnLst>
                                </p:cTn>
                              </p:par>
                            </p:childTnLst>
                          </p:cTn>
                        </p:par>
                        <p:par>
                          <p:cTn id="40" fill="hold">
                            <p:stCondLst>
                              <p:cond delay="1100"/>
                            </p:stCondLst>
                            <p:childTnLst>
                              <p:par>
                                <p:cTn id="41" presetID="1" presetClass="entr" presetSubtype="0" fill="hold" grpId="0" nodeType="afterEffect">
                                  <p:stCondLst>
                                    <p:cond delay="100"/>
                                  </p:stCondLst>
                                  <p:childTnLst>
                                    <p:set>
                                      <p:cBhvr>
                                        <p:cTn id="42" dur="1" fill="hold">
                                          <p:stCondLst>
                                            <p:cond delay="0"/>
                                          </p:stCondLst>
                                        </p:cTn>
                                        <p:tgtEl>
                                          <p:spTgt spid="12"/>
                                        </p:tgtEl>
                                        <p:attrNameLst>
                                          <p:attrName>style.visibility</p:attrName>
                                        </p:attrNameLst>
                                      </p:cBhvr>
                                      <p:to>
                                        <p:strVal val="visible"/>
                                      </p:to>
                                    </p:set>
                                  </p:childTnLst>
                                </p:cTn>
                              </p:par>
                            </p:childTnLst>
                          </p:cTn>
                        </p:par>
                        <p:par>
                          <p:cTn id="43" fill="hold">
                            <p:stCondLst>
                              <p:cond delay="1200"/>
                            </p:stCondLst>
                            <p:childTnLst>
                              <p:par>
                                <p:cTn id="44" presetID="1" presetClass="entr" presetSubtype="0" fill="hold" grpId="0" nodeType="afterEffect">
                                  <p:stCondLst>
                                    <p:cond delay="100"/>
                                  </p:stCondLst>
                                  <p:childTnLst>
                                    <p:set>
                                      <p:cBhvr>
                                        <p:cTn id="45" dur="1" fill="hold">
                                          <p:stCondLst>
                                            <p:cond delay="0"/>
                                          </p:stCondLst>
                                        </p:cTn>
                                        <p:tgtEl>
                                          <p:spTgt spid="11"/>
                                        </p:tgtEl>
                                        <p:attrNameLst>
                                          <p:attrName>style.visibility</p:attrName>
                                        </p:attrNameLst>
                                      </p:cBhvr>
                                      <p:to>
                                        <p:strVal val="visible"/>
                                      </p:to>
                                    </p:set>
                                  </p:childTnLst>
                                </p:cTn>
                              </p:par>
                            </p:childTnLst>
                          </p:cTn>
                        </p:par>
                        <p:par>
                          <p:cTn id="46" fill="hold">
                            <p:stCondLst>
                              <p:cond delay="1300"/>
                            </p:stCondLst>
                            <p:childTnLst>
                              <p:par>
                                <p:cTn id="47" presetID="1" presetClass="entr" presetSubtype="0" fill="hold" grpId="0" nodeType="afterEffect">
                                  <p:stCondLst>
                                    <p:cond delay="100"/>
                                  </p:stCondLst>
                                  <p:childTnLst>
                                    <p:set>
                                      <p:cBhvr>
                                        <p:cTn id="48" dur="1" fill="hold">
                                          <p:stCondLst>
                                            <p:cond delay="0"/>
                                          </p:stCondLst>
                                        </p:cTn>
                                        <p:tgtEl>
                                          <p:spTgt spid="33"/>
                                        </p:tgtEl>
                                        <p:attrNameLst>
                                          <p:attrName>style.visibility</p:attrName>
                                        </p:attrNameLst>
                                      </p:cBhvr>
                                      <p:to>
                                        <p:strVal val="visible"/>
                                      </p:to>
                                    </p:set>
                                  </p:childTnLst>
                                </p:cTn>
                              </p:par>
                            </p:childTnLst>
                          </p:cTn>
                        </p:par>
                        <p:par>
                          <p:cTn id="49" fill="hold">
                            <p:stCondLst>
                              <p:cond delay="1400"/>
                            </p:stCondLst>
                            <p:childTnLst>
                              <p:par>
                                <p:cTn id="50" presetID="1" presetClass="entr" presetSubtype="0" fill="hold" grpId="0" nodeType="afterEffect">
                                  <p:stCondLst>
                                    <p:cond delay="100"/>
                                  </p:stCondLst>
                                  <p:childTnLst>
                                    <p:set>
                                      <p:cBhvr>
                                        <p:cTn id="51" dur="1" fill="hold">
                                          <p:stCondLst>
                                            <p:cond delay="0"/>
                                          </p:stCondLst>
                                        </p:cTn>
                                        <p:tgtEl>
                                          <p:spTgt spid="25"/>
                                        </p:tgtEl>
                                        <p:attrNameLst>
                                          <p:attrName>style.visibility</p:attrName>
                                        </p:attrNameLst>
                                      </p:cBhvr>
                                      <p:to>
                                        <p:strVal val="visible"/>
                                      </p:to>
                                    </p:set>
                                  </p:childTnLst>
                                </p:cTn>
                              </p:par>
                            </p:childTnLst>
                          </p:cTn>
                        </p:par>
                        <p:par>
                          <p:cTn id="52" fill="hold">
                            <p:stCondLst>
                              <p:cond delay="1500"/>
                            </p:stCondLst>
                            <p:childTnLst>
                              <p:par>
                                <p:cTn id="53" presetID="1" presetClass="entr" presetSubtype="0" fill="hold" grpId="0" nodeType="afterEffect">
                                  <p:stCondLst>
                                    <p:cond delay="100"/>
                                  </p:stCondLst>
                                  <p:childTnLst>
                                    <p:set>
                                      <p:cBhvr>
                                        <p:cTn id="54" dur="1" fill="hold">
                                          <p:stCondLst>
                                            <p:cond delay="0"/>
                                          </p:stCondLst>
                                        </p:cTn>
                                        <p:tgtEl>
                                          <p:spTgt spid="29"/>
                                        </p:tgtEl>
                                        <p:attrNameLst>
                                          <p:attrName>style.visibility</p:attrName>
                                        </p:attrNameLst>
                                      </p:cBhvr>
                                      <p:to>
                                        <p:strVal val="visible"/>
                                      </p:to>
                                    </p:set>
                                  </p:childTnLst>
                                </p:cTn>
                              </p:par>
                            </p:childTnLst>
                          </p:cTn>
                        </p:par>
                        <p:par>
                          <p:cTn id="55" fill="hold">
                            <p:stCondLst>
                              <p:cond delay="1600"/>
                            </p:stCondLst>
                            <p:childTnLst>
                              <p:par>
                                <p:cTn id="56" presetID="1" presetClass="entr" presetSubtype="0" fill="hold" grpId="0" nodeType="afterEffect">
                                  <p:stCondLst>
                                    <p:cond delay="100"/>
                                  </p:stCondLst>
                                  <p:childTnLst>
                                    <p:set>
                                      <p:cBhvr>
                                        <p:cTn id="57" dur="1" fill="hold">
                                          <p:stCondLst>
                                            <p:cond delay="0"/>
                                          </p:stCondLst>
                                        </p:cTn>
                                        <p:tgtEl>
                                          <p:spTgt spid="19"/>
                                        </p:tgtEl>
                                        <p:attrNameLst>
                                          <p:attrName>style.visibility</p:attrName>
                                        </p:attrNameLst>
                                      </p:cBhvr>
                                      <p:to>
                                        <p:strVal val="visible"/>
                                      </p:to>
                                    </p:set>
                                  </p:childTnLst>
                                </p:cTn>
                              </p:par>
                            </p:childTnLst>
                          </p:cTn>
                        </p:par>
                        <p:par>
                          <p:cTn id="58" fill="hold">
                            <p:stCondLst>
                              <p:cond delay="1700"/>
                            </p:stCondLst>
                            <p:childTnLst>
                              <p:par>
                                <p:cTn id="59" presetID="1" presetClass="entr" presetSubtype="0" fill="hold" grpId="0" nodeType="afterEffect">
                                  <p:stCondLst>
                                    <p:cond delay="100"/>
                                  </p:stCondLst>
                                  <p:childTnLst>
                                    <p:set>
                                      <p:cBhvr>
                                        <p:cTn id="60" dur="1" fill="hold">
                                          <p:stCondLst>
                                            <p:cond delay="0"/>
                                          </p:stCondLst>
                                        </p:cTn>
                                        <p:tgtEl>
                                          <p:spTgt spid="28"/>
                                        </p:tgtEl>
                                        <p:attrNameLst>
                                          <p:attrName>style.visibility</p:attrName>
                                        </p:attrNameLst>
                                      </p:cBhvr>
                                      <p:to>
                                        <p:strVal val="visible"/>
                                      </p:to>
                                    </p:set>
                                  </p:childTnLst>
                                </p:cTn>
                              </p:par>
                            </p:childTnLst>
                          </p:cTn>
                        </p:par>
                        <p:par>
                          <p:cTn id="61" fill="hold">
                            <p:stCondLst>
                              <p:cond delay="1800"/>
                            </p:stCondLst>
                            <p:childTnLst>
                              <p:par>
                                <p:cTn id="62" presetID="1" presetClass="entr" presetSubtype="0" fill="hold" grpId="0" nodeType="afterEffect">
                                  <p:stCondLst>
                                    <p:cond delay="100"/>
                                  </p:stCondLst>
                                  <p:childTnLst>
                                    <p:set>
                                      <p:cBhvr>
                                        <p:cTn id="63" dur="1" fill="hold">
                                          <p:stCondLst>
                                            <p:cond delay="0"/>
                                          </p:stCondLst>
                                        </p:cTn>
                                        <p:tgtEl>
                                          <p:spTgt spid="14"/>
                                        </p:tgtEl>
                                        <p:attrNameLst>
                                          <p:attrName>style.visibility</p:attrName>
                                        </p:attrNameLst>
                                      </p:cBhvr>
                                      <p:to>
                                        <p:strVal val="visible"/>
                                      </p:to>
                                    </p:set>
                                  </p:childTnLst>
                                </p:cTn>
                              </p:par>
                            </p:childTnLst>
                          </p:cTn>
                        </p:par>
                        <p:par>
                          <p:cTn id="64" fill="hold">
                            <p:stCondLst>
                              <p:cond delay="1900"/>
                            </p:stCondLst>
                            <p:childTnLst>
                              <p:par>
                                <p:cTn id="65" presetID="1" presetClass="entr" presetSubtype="0" fill="hold" grpId="0" nodeType="afterEffect">
                                  <p:stCondLst>
                                    <p:cond delay="100"/>
                                  </p:stCondLst>
                                  <p:childTnLst>
                                    <p:set>
                                      <p:cBhvr>
                                        <p:cTn id="66" dur="1" fill="hold">
                                          <p:stCondLst>
                                            <p:cond delay="0"/>
                                          </p:stCondLst>
                                        </p:cTn>
                                        <p:tgtEl>
                                          <p:spTgt spid="16"/>
                                        </p:tgtEl>
                                        <p:attrNameLst>
                                          <p:attrName>style.visibility</p:attrName>
                                        </p:attrNameLst>
                                      </p:cBhvr>
                                      <p:to>
                                        <p:strVal val="visible"/>
                                      </p:to>
                                    </p:set>
                                  </p:childTnLst>
                                </p:cTn>
                              </p:par>
                            </p:childTnLst>
                          </p:cTn>
                        </p:par>
                        <p:par>
                          <p:cTn id="67" fill="hold">
                            <p:stCondLst>
                              <p:cond delay="2000"/>
                            </p:stCondLst>
                            <p:childTnLst>
                              <p:par>
                                <p:cTn id="68" presetID="1" presetClass="entr" presetSubtype="0" fill="hold" grpId="0" nodeType="afterEffect">
                                  <p:stCondLst>
                                    <p:cond delay="100"/>
                                  </p:stCondLst>
                                  <p:childTnLst>
                                    <p:set>
                                      <p:cBhvr>
                                        <p:cTn id="69" dur="1" fill="hold">
                                          <p:stCondLst>
                                            <p:cond delay="0"/>
                                          </p:stCondLst>
                                        </p:cTn>
                                        <p:tgtEl>
                                          <p:spTgt spid="10"/>
                                        </p:tgtEl>
                                        <p:attrNameLst>
                                          <p:attrName>style.visibility</p:attrName>
                                        </p:attrNameLst>
                                      </p:cBhvr>
                                      <p:to>
                                        <p:strVal val="visible"/>
                                      </p:to>
                                    </p:set>
                                  </p:childTnLst>
                                </p:cTn>
                              </p:par>
                            </p:childTnLst>
                          </p:cTn>
                        </p:par>
                        <p:par>
                          <p:cTn id="70" fill="hold">
                            <p:stCondLst>
                              <p:cond delay="2100"/>
                            </p:stCondLst>
                            <p:childTnLst>
                              <p:par>
                                <p:cTn id="71" presetID="1" presetClass="entr" presetSubtype="0" fill="hold" grpId="0" nodeType="afterEffect">
                                  <p:stCondLst>
                                    <p:cond delay="100"/>
                                  </p:stCondLst>
                                  <p:childTnLst>
                                    <p:set>
                                      <p:cBhvr>
                                        <p:cTn id="72" dur="1" fill="hold">
                                          <p:stCondLst>
                                            <p:cond delay="0"/>
                                          </p:stCondLst>
                                        </p:cTn>
                                        <p:tgtEl>
                                          <p:spTgt spid="23"/>
                                        </p:tgtEl>
                                        <p:attrNameLst>
                                          <p:attrName>style.visibility</p:attrName>
                                        </p:attrNameLst>
                                      </p:cBhvr>
                                      <p:to>
                                        <p:strVal val="visible"/>
                                      </p:to>
                                    </p:set>
                                  </p:childTnLst>
                                </p:cTn>
                              </p:par>
                            </p:childTnLst>
                          </p:cTn>
                        </p:par>
                        <p:par>
                          <p:cTn id="73" fill="hold">
                            <p:stCondLst>
                              <p:cond delay="2200"/>
                            </p:stCondLst>
                            <p:childTnLst>
                              <p:par>
                                <p:cTn id="74" presetID="1" presetClass="entr" presetSubtype="0" fill="hold" grpId="0" nodeType="afterEffect">
                                  <p:stCondLst>
                                    <p:cond delay="100"/>
                                  </p:stCondLst>
                                  <p:childTnLst>
                                    <p:set>
                                      <p:cBhvr>
                                        <p:cTn id="75" dur="1" fill="hold">
                                          <p:stCondLst>
                                            <p:cond delay="0"/>
                                          </p:stCondLst>
                                        </p:cTn>
                                        <p:tgtEl>
                                          <p:spTgt spid="8"/>
                                        </p:tgtEl>
                                        <p:attrNameLst>
                                          <p:attrName>style.visibility</p:attrName>
                                        </p:attrNameLst>
                                      </p:cBhvr>
                                      <p:to>
                                        <p:strVal val="visible"/>
                                      </p:to>
                                    </p:set>
                                  </p:childTnLst>
                                </p:cTn>
                              </p:par>
                            </p:childTnLst>
                          </p:cTn>
                        </p:par>
                        <p:par>
                          <p:cTn id="76" fill="hold">
                            <p:stCondLst>
                              <p:cond delay="2300"/>
                            </p:stCondLst>
                            <p:childTnLst>
                              <p:par>
                                <p:cTn id="77" presetID="1" presetClass="entr" presetSubtype="0" fill="hold" grpId="0" nodeType="afterEffect">
                                  <p:stCondLst>
                                    <p:cond delay="100"/>
                                  </p:stCondLst>
                                  <p:childTnLst>
                                    <p:set>
                                      <p:cBhvr>
                                        <p:cTn id="78" dur="1" fill="hold">
                                          <p:stCondLst>
                                            <p:cond delay="0"/>
                                          </p:stCondLst>
                                        </p:cTn>
                                        <p:tgtEl>
                                          <p:spTgt spid="9"/>
                                        </p:tgtEl>
                                        <p:attrNameLst>
                                          <p:attrName>style.visibility</p:attrName>
                                        </p:attrNameLst>
                                      </p:cBhvr>
                                      <p:to>
                                        <p:strVal val="visible"/>
                                      </p:to>
                                    </p:set>
                                  </p:childTnLst>
                                </p:cTn>
                              </p:par>
                            </p:childTnLst>
                          </p:cTn>
                        </p:par>
                        <p:par>
                          <p:cTn id="79" fill="hold">
                            <p:stCondLst>
                              <p:cond delay="2400"/>
                            </p:stCondLst>
                            <p:childTnLst>
                              <p:par>
                                <p:cTn id="80" presetID="1" presetClass="entr" presetSubtype="0" fill="hold" grpId="0" nodeType="afterEffect">
                                  <p:stCondLst>
                                    <p:cond delay="100"/>
                                  </p:stCondLst>
                                  <p:childTnLst>
                                    <p:set>
                                      <p:cBhvr>
                                        <p:cTn id="8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6F28DB9-3B74-3680-A969-B6AE7DF8F2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258452-69B0-0A4B-4754-0CB552075535}"/>
              </a:ext>
            </a:extLst>
          </p:cNvPr>
          <p:cNvSpPr>
            <a:spLocks noGrp="1"/>
          </p:cNvSpPr>
          <p:nvPr>
            <p:ph type="sldNum" sz="quarter" idx="12"/>
          </p:nvPr>
        </p:nvSpPr>
        <p:spPr/>
        <p:txBody>
          <a:bodyPr/>
          <a:lstStyle/>
          <a:p>
            <a:r>
              <a:rPr lang="en-US"/>
              <a:t>22</a:t>
            </a:r>
          </a:p>
        </p:txBody>
      </p:sp>
      <p:sp>
        <p:nvSpPr>
          <p:cNvPr id="6" name="Flowchart: Connector 5">
            <a:extLst>
              <a:ext uri="{FF2B5EF4-FFF2-40B4-BE49-F238E27FC236}">
                <a16:creationId xmlns:a16="http://schemas.microsoft.com/office/drawing/2014/main" id="{88F3ECDE-95A6-6ED3-D2A0-AD3D253028DE}"/>
              </a:ext>
            </a:extLst>
          </p:cNvPr>
          <p:cNvSpPr/>
          <p:nvPr/>
        </p:nvSpPr>
        <p:spPr>
          <a:xfrm>
            <a:off x="2670806" y="1085592"/>
            <a:ext cx="5424484" cy="5171131"/>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234579A3-E909-29B7-42CD-0AB6DE8197E8}"/>
              </a:ext>
            </a:extLst>
          </p:cNvPr>
          <p:cNvSpPr/>
          <p:nvPr/>
        </p:nvSpPr>
        <p:spPr>
          <a:xfrm>
            <a:off x="6770530" y="470701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7DAB88CA-CCB4-F7F1-685E-1AEC3FB4CEC8}"/>
              </a:ext>
            </a:extLst>
          </p:cNvPr>
          <p:cNvSpPr/>
          <p:nvPr/>
        </p:nvSpPr>
        <p:spPr>
          <a:xfrm>
            <a:off x="6747874" y="322785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B0134351-F847-49FE-8C2F-3C49CEB54A3D}"/>
              </a:ext>
            </a:extLst>
          </p:cNvPr>
          <p:cNvSpPr/>
          <p:nvPr/>
        </p:nvSpPr>
        <p:spPr>
          <a:xfrm>
            <a:off x="5760127" y="455994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CDCCE1E3-6E09-E538-5B8B-103591A31099}"/>
              </a:ext>
            </a:extLst>
          </p:cNvPr>
          <p:cNvSpPr/>
          <p:nvPr/>
        </p:nvSpPr>
        <p:spPr>
          <a:xfrm>
            <a:off x="4490621" y="296774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81125661-927A-7F98-C557-966E955C7E99}"/>
              </a:ext>
            </a:extLst>
          </p:cNvPr>
          <p:cNvSpPr/>
          <p:nvPr/>
        </p:nvSpPr>
        <p:spPr>
          <a:xfrm>
            <a:off x="3583619" y="265820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0DF8C426-3702-0B00-E7DA-FDBCAB00DE2D}"/>
              </a:ext>
            </a:extLst>
          </p:cNvPr>
          <p:cNvSpPr/>
          <p:nvPr/>
        </p:nvSpPr>
        <p:spPr>
          <a:xfrm>
            <a:off x="5411467" y="331289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AB4FB4A7-B09B-64BE-C1A1-914E2CC1400B}"/>
              </a:ext>
            </a:extLst>
          </p:cNvPr>
          <p:cNvSpPr/>
          <p:nvPr/>
        </p:nvSpPr>
        <p:spPr>
          <a:xfrm>
            <a:off x="6001261" y="368996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D45FF644-9D02-9B19-11CE-FBC52C2F20A7}"/>
              </a:ext>
            </a:extLst>
          </p:cNvPr>
          <p:cNvSpPr/>
          <p:nvPr/>
        </p:nvSpPr>
        <p:spPr>
          <a:xfrm>
            <a:off x="4915269" y="3744325"/>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4A4226F1-91B9-B764-1128-6598EB6A2C90}"/>
              </a:ext>
            </a:extLst>
          </p:cNvPr>
          <p:cNvSpPr/>
          <p:nvPr/>
        </p:nvSpPr>
        <p:spPr>
          <a:xfrm>
            <a:off x="5521910" y="530074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AC944E11-EFDC-778D-45FD-4D858F143515}"/>
              </a:ext>
            </a:extLst>
          </p:cNvPr>
          <p:cNvSpPr/>
          <p:nvPr/>
        </p:nvSpPr>
        <p:spPr>
          <a:xfrm>
            <a:off x="5476042" y="259335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D61C3761-5B92-684A-6DB0-786610F926F1}"/>
              </a:ext>
            </a:extLst>
          </p:cNvPr>
          <p:cNvSpPr/>
          <p:nvPr/>
        </p:nvSpPr>
        <p:spPr>
          <a:xfrm>
            <a:off x="4316027" y="470701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C99E2AB9-6546-C259-853F-10B0F930F1BC}"/>
              </a:ext>
            </a:extLst>
          </p:cNvPr>
          <p:cNvSpPr/>
          <p:nvPr/>
        </p:nvSpPr>
        <p:spPr>
          <a:xfrm>
            <a:off x="3907232" y="353283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F5642366-0259-EE96-3549-DF13348E7733}"/>
              </a:ext>
            </a:extLst>
          </p:cNvPr>
          <p:cNvSpPr/>
          <p:nvPr/>
        </p:nvSpPr>
        <p:spPr>
          <a:xfrm>
            <a:off x="5334000" y="1780566"/>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6C0E646D-5096-ECDA-3D70-10E69993D723}"/>
              </a:ext>
            </a:extLst>
          </p:cNvPr>
          <p:cNvSpPr/>
          <p:nvPr/>
        </p:nvSpPr>
        <p:spPr>
          <a:xfrm>
            <a:off x="4632664" y="211711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E6A4D786-506B-E571-FBA0-BD1038FDB9FE}"/>
              </a:ext>
            </a:extLst>
          </p:cNvPr>
          <p:cNvSpPr/>
          <p:nvPr/>
        </p:nvSpPr>
        <p:spPr>
          <a:xfrm>
            <a:off x="6080570" y="182101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A5E3F88A-320A-3F15-CCA8-FC36C673FC81}"/>
              </a:ext>
            </a:extLst>
          </p:cNvPr>
          <p:cNvSpPr/>
          <p:nvPr/>
        </p:nvSpPr>
        <p:spPr>
          <a:xfrm>
            <a:off x="3567006" y="455994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ACA1D4CF-5CA1-9CDD-898A-974A254E151F}"/>
              </a:ext>
            </a:extLst>
          </p:cNvPr>
          <p:cNvSpPr/>
          <p:nvPr/>
        </p:nvSpPr>
        <p:spPr>
          <a:xfrm>
            <a:off x="6803168" y="398967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52A97C03-193A-D128-7535-FCB89A9A75D9}"/>
              </a:ext>
            </a:extLst>
          </p:cNvPr>
          <p:cNvSpPr/>
          <p:nvPr/>
        </p:nvSpPr>
        <p:spPr>
          <a:xfrm>
            <a:off x="7090126" y="244576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53B2C1E2-157D-3822-FEAF-0FC0E88DF9C7}"/>
              </a:ext>
            </a:extLst>
          </p:cNvPr>
          <p:cNvSpPr/>
          <p:nvPr/>
        </p:nvSpPr>
        <p:spPr>
          <a:xfrm>
            <a:off x="6222612" y="2819993"/>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4BEC5B5C-4DB9-4AAE-B25C-48134A8059FD}"/>
              </a:ext>
            </a:extLst>
          </p:cNvPr>
          <p:cNvSpPr/>
          <p:nvPr/>
        </p:nvSpPr>
        <p:spPr>
          <a:xfrm>
            <a:off x="7444027" y="3607165"/>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31D03E68-B0E0-A03F-E397-780FF70370F7}"/>
              </a:ext>
            </a:extLst>
          </p:cNvPr>
          <p:cNvSpPr/>
          <p:nvPr/>
        </p:nvSpPr>
        <p:spPr>
          <a:xfrm>
            <a:off x="4524128" y="5481868"/>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62AB231D-0B62-F792-8DA8-1D9A95E5A4C0}"/>
              </a:ext>
            </a:extLst>
          </p:cNvPr>
          <p:cNvSpPr/>
          <p:nvPr/>
        </p:nvSpPr>
        <p:spPr>
          <a:xfrm>
            <a:off x="5011106" y="442598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0D26F288-0354-0EF9-B44F-55BBD5036A2F}"/>
              </a:ext>
            </a:extLst>
          </p:cNvPr>
          <p:cNvSpPr/>
          <p:nvPr/>
        </p:nvSpPr>
        <p:spPr>
          <a:xfrm>
            <a:off x="3918982" y="183994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5664F9E9-1BE4-F836-FA1C-5F502066E176}"/>
              </a:ext>
            </a:extLst>
          </p:cNvPr>
          <p:cNvSpPr/>
          <p:nvPr/>
        </p:nvSpPr>
        <p:spPr>
          <a:xfrm>
            <a:off x="6387172" y="530408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EBE38E1F-A75C-E339-AD6F-396CCF427575}"/>
              </a:ext>
            </a:extLst>
          </p:cNvPr>
          <p:cNvSpPr/>
          <p:nvPr/>
        </p:nvSpPr>
        <p:spPr>
          <a:xfrm>
            <a:off x="6614710" y="248127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C54245E3-9DE5-10B9-258E-712037F793AE}"/>
              </a:ext>
            </a:extLst>
          </p:cNvPr>
          <p:cNvSpPr/>
          <p:nvPr/>
        </p:nvSpPr>
        <p:spPr>
          <a:xfrm>
            <a:off x="5905381" y="2298059"/>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4">
            <a:extLst>
              <a:ext uri="{FF2B5EF4-FFF2-40B4-BE49-F238E27FC236}">
                <a16:creationId xmlns:a16="http://schemas.microsoft.com/office/drawing/2014/main" id="{BD47863B-8344-70B7-2484-008C498060BE}"/>
              </a:ext>
            </a:extLst>
          </p:cNvPr>
          <p:cNvSpPr>
            <a:spLocks noGrp="1"/>
          </p:cNvSpPr>
          <p:nvPr>
            <p:ph type="title"/>
          </p:nvPr>
        </p:nvSpPr>
        <p:spPr>
          <a:xfrm>
            <a:off x="494591" y="39642"/>
            <a:ext cx="9601200" cy="960276"/>
          </a:xfrm>
        </p:spPr>
        <p:txBody>
          <a:bodyPr/>
          <a:lstStyle/>
          <a:p>
            <a:pPr algn="ctr"/>
            <a:r>
              <a:rPr lang="en-US"/>
              <a:t>Concepts</a:t>
            </a:r>
          </a:p>
        </p:txBody>
      </p:sp>
      <p:sp>
        <p:nvSpPr>
          <p:cNvPr id="39" name="TextBox 38">
            <a:extLst>
              <a:ext uri="{FF2B5EF4-FFF2-40B4-BE49-F238E27FC236}">
                <a16:creationId xmlns:a16="http://schemas.microsoft.com/office/drawing/2014/main" id="{1E5CC315-47A4-9EB0-FAA8-E088766A2448}"/>
              </a:ext>
            </a:extLst>
          </p:cNvPr>
          <p:cNvSpPr txBox="1"/>
          <p:nvPr/>
        </p:nvSpPr>
        <p:spPr>
          <a:xfrm>
            <a:off x="10737409" y="9053"/>
            <a:ext cx="1454592" cy="338554"/>
          </a:xfrm>
          <a:prstGeom prst="rect">
            <a:avLst/>
          </a:prstGeom>
          <a:solidFill>
            <a:srgbClr val="EE7624"/>
          </a:solidFill>
        </p:spPr>
        <p:txBody>
          <a:bodyPr wrap="square" rtlCol="0">
            <a:spAutoFit/>
          </a:bodyPr>
          <a:lstStyle/>
          <a:p>
            <a:pPr algn="r"/>
            <a:r>
              <a:rPr lang="en-US" sz="1600"/>
              <a:t>Adam Imamura</a:t>
            </a:r>
          </a:p>
        </p:txBody>
      </p:sp>
    </p:spTree>
    <p:extLst>
      <p:ext uri="{BB962C8B-B14F-4D97-AF65-F5344CB8AC3E}">
        <p14:creationId xmlns:p14="http://schemas.microsoft.com/office/powerpoint/2010/main" val="8155561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6F28DB9-3B74-3680-A969-B6AE7DF8F2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258452-69B0-0A4B-4754-0CB552075535}"/>
              </a:ext>
            </a:extLst>
          </p:cNvPr>
          <p:cNvSpPr>
            <a:spLocks noGrp="1"/>
          </p:cNvSpPr>
          <p:nvPr>
            <p:ph type="sldNum" sz="quarter" idx="12"/>
          </p:nvPr>
        </p:nvSpPr>
        <p:spPr/>
        <p:txBody>
          <a:bodyPr/>
          <a:lstStyle/>
          <a:p>
            <a:fld id="{A5AEF524-62EC-C340-82A1-9F47B6C43E55}" type="slidenum">
              <a:rPr lang="en-US" smtClean="0"/>
              <a:t>23</a:t>
            </a:fld>
            <a:endParaRPr lang="en-US"/>
          </a:p>
        </p:txBody>
      </p:sp>
      <p:sp>
        <p:nvSpPr>
          <p:cNvPr id="6" name="Flowchart: Connector 5">
            <a:extLst>
              <a:ext uri="{FF2B5EF4-FFF2-40B4-BE49-F238E27FC236}">
                <a16:creationId xmlns:a16="http://schemas.microsoft.com/office/drawing/2014/main" id="{88F3ECDE-95A6-6ED3-D2A0-AD3D253028DE}"/>
              </a:ext>
            </a:extLst>
          </p:cNvPr>
          <p:cNvSpPr/>
          <p:nvPr/>
        </p:nvSpPr>
        <p:spPr>
          <a:xfrm>
            <a:off x="2670806" y="1085592"/>
            <a:ext cx="5424484" cy="5171131"/>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234579A3-E909-29B7-42CD-0AB6DE8197E8}"/>
              </a:ext>
            </a:extLst>
          </p:cNvPr>
          <p:cNvSpPr/>
          <p:nvPr/>
        </p:nvSpPr>
        <p:spPr>
          <a:xfrm>
            <a:off x="6770530" y="470701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7DAB88CA-CCB4-F7F1-685E-1AEC3FB4CEC8}"/>
              </a:ext>
            </a:extLst>
          </p:cNvPr>
          <p:cNvSpPr/>
          <p:nvPr/>
        </p:nvSpPr>
        <p:spPr>
          <a:xfrm>
            <a:off x="6747874" y="322785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B0134351-F847-49FE-8C2F-3C49CEB54A3D}"/>
              </a:ext>
            </a:extLst>
          </p:cNvPr>
          <p:cNvSpPr/>
          <p:nvPr/>
        </p:nvSpPr>
        <p:spPr>
          <a:xfrm>
            <a:off x="5760127" y="455994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CDCCE1E3-6E09-E538-5B8B-103591A31099}"/>
              </a:ext>
            </a:extLst>
          </p:cNvPr>
          <p:cNvSpPr/>
          <p:nvPr/>
        </p:nvSpPr>
        <p:spPr>
          <a:xfrm>
            <a:off x="4490621" y="296774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81125661-927A-7F98-C557-966E955C7E99}"/>
              </a:ext>
            </a:extLst>
          </p:cNvPr>
          <p:cNvSpPr/>
          <p:nvPr/>
        </p:nvSpPr>
        <p:spPr>
          <a:xfrm>
            <a:off x="3583619" y="265820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0DF8C426-3702-0B00-E7DA-FDBCAB00DE2D}"/>
              </a:ext>
            </a:extLst>
          </p:cNvPr>
          <p:cNvSpPr/>
          <p:nvPr/>
        </p:nvSpPr>
        <p:spPr>
          <a:xfrm>
            <a:off x="5411467" y="331289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AB4FB4A7-B09B-64BE-C1A1-914E2CC1400B}"/>
              </a:ext>
            </a:extLst>
          </p:cNvPr>
          <p:cNvSpPr/>
          <p:nvPr/>
        </p:nvSpPr>
        <p:spPr>
          <a:xfrm>
            <a:off x="6001261" y="368996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D45FF644-9D02-9B19-11CE-FBC52C2F20A7}"/>
              </a:ext>
            </a:extLst>
          </p:cNvPr>
          <p:cNvSpPr/>
          <p:nvPr/>
        </p:nvSpPr>
        <p:spPr>
          <a:xfrm>
            <a:off x="4915269" y="3744325"/>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4A4226F1-91B9-B764-1128-6598EB6A2C90}"/>
              </a:ext>
            </a:extLst>
          </p:cNvPr>
          <p:cNvSpPr/>
          <p:nvPr/>
        </p:nvSpPr>
        <p:spPr>
          <a:xfrm>
            <a:off x="5521910" y="530074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AC944E11-EFDC-778D-45FD-4D858F143515}"/>
              </a:ext>
            </a:extLst>
          </p:cNvPr>
          <p:cNvSpPr/>
          <p:nvPr/>
        </p:nvSpPr>
        <p:spPr>
          <a:xfrm>
            <a:off x="5476042" y="259335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D61C3761-5B92-684A-6DB0-786610F926F1}"/>
              </a:ext>
            </a:extLst>
          </p:cNvPr>
          <p:cNvSpPr/>
          <p:nvPr/>
        </p:nvSpPr>
        <p:spPr>
          <a:xfrm>
            <a:off x="4316027" y="470701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C99E2AB9-6546-C259-853F-10B0F930F1BC}"/>
              </a:ext>
            </a:extLst>
          </p:cNvPr>
          <p:cNvSpPr/>
          <p:nvPr/>
        </p:nvSpPr>
        <p:spPr>
          <a:xfrm>
            <a:off x="3907232" y="353283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F5642366-0259-EE96-3549-DF13348E7733}"/>
              </a:ext>
            </a:extLst>
          </p:cNvPr>
          <p:cNvSpPr/>
          <p:nvPr/>
        </p:nvSpPr>
        <p:spPr>
          <a:xfrm>
            <a:off x="5334000" y="1780566"/>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6C0E646D-5096-ECDA-3D70-10E69993D723}"/>
              </a:ext>
            </a:extLst>
          </p:cNvPr>
          <p:cNvSpPr/>
          <p:nvPr/>
        </p:nvSpPr>
        <p:spPr>
          <a:xfrm>
            <a:off x="4632664" y="211711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E6A4D786-506B-E571-FBA0-BD1038FDB9FE}"/>
              </a:ext>
            </a:extLst>
          </p:cNvPr>
          <p:cNvSpPr/>
          <p:nvPr/>
        </p:nvSpPr>
        <p:spPr>
          <a:xfrm>
            <a:off x="6080570" y="182101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A5E3F88A-320A-3F15-CCA8-FC36C673FC81}"/>
              </a:ext>
            </a:extLst>
          </p:cNvPr>
          <p:cNvSpPr/>
          <p:nvPr/>
        </p:nvSpPr>
        <p:spPr>
          <a:xfrm>
            <a:off x="3567006" y="455994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ACA1D4CF-5CA1-9CDD-898A-974A254E151F}"/>
              </a:ext>
            </a:extLst>
          </p:cNvPr>
          <p:cNvSpPr/>
          <p:nvPr/>
        </p:nvSpPr>
        <p:spPr>
          <a:xfrm>
            <a:off x="6803168" y="398967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52A97C03-193A-D128-7535-FCB89A9A75D9}"/>
              </a:ext>
            </a:extLst>
          </p:cNvPr>
          <p:cNvSpPr/>
          <p:nvPr/>
        </p:nvSpPr>
        <p:spPr>
          <a:xfrm>
            <a:off x="7090126" y="244576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53B2C1E2-157D-3822-FEAF-0FC0E88DF9C7}"/>
              </a:ext>
            </a:extLst>
          </p:cNvPr>
          <p:cNvSpPr/>
          <p:nvPr/>
        </p:nvSpPr>
        <p:spPr>
          <a:xfrm>
            <a:off x="6222612" y="2819993"/>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4BEC5B5C-4DB9-4AAE-B25C-48134A8059FD}"/>
              </a:ext>
            </a:extLst>
          </p:cNvPr>
          <p:cNvSpPr/>
          <p:nvPr/>
        </p:nvSpPr>
        <p:spPr>
          <a:xfrm>
            <a:off x="7444027" y="3607165"/>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31D03E68-B0E0-A03F-E397-780FF70370F7}"/>
              </a:ext>
            </a:extLst>
          </p:cNvPr>
          <p:cNvSpPr/>
          <p:nvPr/>
        </p:nvSpPr>
        <p:spPr>
          <a:xfrm>
            <a:off x="4524128" y="5481868"/>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62AB231D-0B62-F792-8DA8-1D9A95E5A4C0}"/>
              </a:ext>
            </a:extLst>
          </p:cNvPr>
          <p:cNvSpPr/>
          <p:nvPr/>
        </p:nvSpPr>
        <p:spPr>
          <a:xfrm>
            <a:off x="5011106" y="442598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0D26F288-0354-0EF9-B44F-55BBD5036A2F}"/>
              </a:ext>
            </a:extLst>
          </p:cNvPr>
          <p:cNvSpPr/>
          <p:nvPr/>
        </p:nvSpPr>
        <p:spPr>
          <a:xfrm>
            <a:off x="3918982" y="183994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5664F9E9-1BE4-F836-FA1C-5F502066E176}"/>
              </a:ext>
            </a:extLst>
          </p:cNvPr>
          <p:cNvSpPr/>
          <p:nvPr/>
        </p:nvSpPr>
        <p:spPr>
          <a:xfrm>
            <a:off x="6387172" y="530408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EBE38E1F-A75C-E339-AD6F-396CCF427575}"/>
              </a:ext>
            </a:extLst>
          </p:cNvPr>
          <p:cNvSpPr/>
          <p:nvPr/>
        </p:nvSpPr>
        <p:spPr>
          <a:xfrm>
            <a:off x="6614710" y="248127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C54245E3-9DE5-10B9-258E-712037F793AE}"/>
              </a:ext>
            </a:extLst>
          </p:cNvPr>
          <p:cNvSpPr/>
          <p:nvPr/>
        </p:nvSpPr>
        <p:spPr>
          <a:xfrm>
            <a:off x="5905381" y="2298059"/>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4">
            <a:extLst>
              <a:ext uri="{FF2B5EF4-FFF2-40B4-BE49-F238E27FC236}">
                <a16:creationId xmlns:a16="http://schemas.microsoft.com/office/drawing/2014/main" id="{77BDFE3D-55F0-FE0E-DA3C-7912EB37E318}"/>
              </a:ext>
            </a:extLst>
          </p:cNvPr>
          <p:cNvSpPr>
            <a:spLocks noGrp="1"/>
          </p:cNvSpPr>
          <p:nvPr>
            <p:ph type="title"/>
          </p:nvPr>
        </p:nvSpPr>
        <p:spPr>
          <a:xfrm>
            <a:off x="494591" y="39642"/>
            <a:ext cx="9601200" cy="960276"/>
          </a:xfrm>
        </p:spPr>
        <p:txBody>
          <a:bodyPr/>
          <a:lstStyle/>
          <a:p>
            <a:pPr algn="ctr"/>
            <a:r>
              <a:rPr lang="en-US"/>
              <a:t>Concepts</a:t>
            </a:r>
          </a:p>
        </p:txBody>
      </p:sp>
      <p:sp>
        <p:nvSpPr>
          <p:cNvPr id="37" name="TextBox 36">
            <a:extLst>
              <a:ext uri="{FF2B5EF4-FFF2-40B4-BE49-F238E27FC236}">
                <a16:creationId xmlns:a16="http://schemas.microsoft.com/office/drawing/2014/main" id="{93695AC8-BA66-86B8-816B-BB791527698B}"/>
              </a:ext>
            </a:extLst>
          </p:cNvPr>
          <p:cNvSpPr txBox="1"/>
          <p:nvPr/>
        </p:nvSpPr>
        <p:spPr>
          <a:xfrm>
            <a:off x="10728355" y="0"/>
            <a:ext cx="1463645" cy="338554"/>
          </a:xfrm>
          <a:prstGeom prst="rect">
            <a:avLst/>
          </a:prstGeom>
          <a:solidFill>
            <a:srgbClr val="EE7624"/>
          </a:solidFill>
        </p:spPr>
        <p:txBody>
          <a:bodyPr wrap="square" rtlCol="0">
            <a:spAutoFit/>
          </a:bodyPr>
          <a:lstStyle/>
          <a:p>
            <a:pPr algn="r"/>
            <a:r>
              <a:rPr lang="en-US" sz="1600"/>
              <a:t>Adam Imamura</a:t>
            </a:r>
          </a:p>
        </p:txBody>
      </p:sp>
    </p:spTree>
    <p:extLst>
      <p:ext uri="{BB962C8B-B14F-4D97-AF65-F5344CB8AC3E}">
        <p14:creationId xmlns:p14="http://schemas.microsoft.com/office/powerpoint/2010/main" val="1010489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6F28DB9-3B74-3680-A969-B6AE7DF8F2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258452-69B0-0A4B-4754-0CB552075535}"/>
              </a:ext>
            </a:extLst>
          </p:cNvPr>
          <p:cNvSpPr>
            <a:spLocks noGrp="1"/>
          </p:cNvSpPr>
          <p:nvPr>
            <p:ph type="sldNum" sz="quarter" idx="12"/>
          </p:nvPr>
        </p:nvSpPr>
        <p:spPr/>
        <p:txBody>
          <a:bodyPr/>
          <a:lstStyle/>
          <a:p>
            <a:fld id="{A5AEF524-62EC-C340-82A1-9F47B6C43E55}" type="slidenum">
              <a:rPr lang="en-US" smtClean="0"/>
              <a:t>24</a:t>
            </a:fld>
            <a:endParaRPr lang="en-US"/>
          </a:p>
        </p:txBody>
      </p:sp>
      <p:sp>
        <p:nvSpPr>
          <p:cNvPr id="6" name="Flowchart: Connector 5">
            <a:extLst>
              <a:ext uri="{FF2B5EF4-FFF2-40B4-BE49-F238E27FC236}">
                <a16:creationId xmlns:a16="http://schemas.microsoft.com/office/drawing/2014/main" id="{88F3ECDE-95A6-6ED3-D2A0-AD3D253028DE}"/>
              </a:ext>
            </a:extLst>
          </p:cNvPr>
          <p:cNvSpPr/>
          <p:nvPr/>
        </p:nvSpPr>
        <p:spPr>
          <a:xfrm>
            <a:off x="2670806" y="1085592"/>
            <a:ext cx="5424484" cy="5171131"/>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234579A3-E909-29B7-42CD-0AB6DE8197E8}"/>
              </a:ext>
            </a:extLst>
          </p:cNvPr>
          <p:cNvSpPr/>
          <p:nvPr/>
        </p:nvSpPr>
        <p:spPr>
          <a:xfrm>
            <a:off x="6770530" y="470701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7DAB88CA-CCB4-F7F1-685E-1AEC3FB4CEC8}"/>
              </a:ext>
            </a:extLst>
          </p:cNvPr>
          <p:cNvSpPr/>
          <p:nvPr/>
        </p:nvSpPr>
        <p:spPr>
          <a:xfrm>
            <a:off x="6747874" y="322785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B0134351-F847-49FE-8C2F-3C49CEB54A3D}"/>
              </a:ext>
            </a:extLst>
          </p:cNvPr>
          <p:cNvSpPr/>
          <p:nvPr/>
        </p:nvSpPr>
        <p:spPr>
          <a:xfrm>
            <a:off x="5760127" y="455994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CDCCE1E3-6E09-E538-5B8B-103591A31099}"/>
              </a:ext>
            </a:extLst>
          </p:cNvPr>
          <p:cNvSpPr/>
          <p:nvPr/>
        </p:nvSpPr>
        <p:spPr>
          <a:xfrm>
            <a:off x="4490621" y="296774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81125661-927A-7F98-C557-966E955C7E99}"/>
              </a:ext>
            </a:extLst>
          </p:cNvPr>
          <p:cNvSpPr/>
          <p:nvPr/>
        </p:nvSpPr>
        <p:spPr>
          <a:xfrm>
            <a:off x="3583619" y="265820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0DF8C426-3702-0B00-E7DA-FDBCAB00DE2D}"/>
              </a:ext>
            </a:extLst>
          </p:cNvPr>
          <p:cNvSpPr/>
          <p:nvPr/>
        </p:nvSpPr>
        <p:spPr>
          <a:xfrm>
            <a:off x="5411467" y="331289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AB4FB4A7-B09B-64BE-C1A1-914E2CC1400B}"/>
              </a:ext>
            </a:extLst>
          </p:cNvPr>
          <p:cNvSpPr/>
          <p:nvPr/>
        </p:nvSpPr>
        <p:spPr>
          <a:xfrm>
            <a:off x="6001261" y="368996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D45FF644-9D02-9B19-11CE-FBC52C2F20A7}"/>
              </a:ext>
            </a:extLst>
          </p:cNvPr>
          <p:cNvSpPr/>
          <p:nvPr/>
        </p:nvSpPr>
        <p:spPr>
          <a:xfrm>
            <a:off x="4915269" y="3744325"/>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4A4226F1-91B9-B764-1128-6598EB6A2C90}"/>
              </a:ext>
            </a:extLst>
          </p:cNvPr>
          <p:cNvSpPr/>
          <p:nvPr/>
        </p:nvSpPr>
        <p:spPr>
          <a:xfrm>
            <a:off x="5521910" y="530074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AC944E11-EFDC-778D-45FD-4D858F143515}"/>
              </a:ext>
            </a:extLst>
          </p:cNvPr>
          <p:cNvSpPr/>
          <p:nvPr/>
        </p:nvSpPr>
        <p:spPr>
          <a:xfrm>
            <a:off x="5476042" y="259335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D61C3761-5B92-684A-6DB0-786610F926F1}"/>
              </a:ext>
            </a:extLst>
          </p:cNvPr>
          <p:cNvSpPr/>
          <p:nvPr/>
        </p:nvSpPr>
        <p:spPr>
          <a:xfrm>
            <a:off x="4316027" y="470701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C99E2AB9-6546-C259-853F-10B0F930F1BC}"/>
              </a:ext>
            </a:extLst>
          </p:cNvPr>
          <p:cNvSpPr/>
          <p:nvPr/>
        </p:nvSpPr>
        <p:spPr>
          <a:xfrm>
            <a:off x="3907232" y="353283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F5642366-0259-EE96-3549-DF13348E7733}"/>
              </a:ext>
            </a:extLst>
          </p:cNvPr>
          <p:cNvSpPr/>
          <p:nvPr/>
        </p:nvSpPr>
        <p:spPr>
          <a:xfrm>
            <a:off x="5334000" y="1780566"/>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6C0E646D-5096-ECDA-3D70-10E69993D723}"/>
              </a:ext>
            </a:extLst>
          </p:cNvPr>
          <p:cNvSpPr/>
          <p:nvPr/>
        </p:nvSpPr>
        <p:spPr>
          <a:xfrm>
            <a:off x="4632664" y="211711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E6A4D786-506B-E571-FBA0-BD1038FDB9FE}"/>
              </a:ext>
            </a:extLst>
          </p:cNvPr>
          <p:cNvSpPr/>
          <p:nvPr/>
        </p:nvSpPr>
        <p:spPr>
          <a:xfrm>
            <a:off x="6080570" y="182101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A5E3F88A-320A-3F15-CCA8-FC36C673FC81}"/>
              </a:ext>
            </a:extLst>
          </p:cNvPr>
          <p:cNvSpPr/>
          <p:nvPr/>
        </p:nvSpPr>
        <p:spPr>
          <a:xfrm>
            <a:off x="3567006" y="455994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ACA1D4CF-5CA1-9CDD-898A-974A254E151F}"/>
              </a:ext>
            </a:extLst>
          </p:cNvPr>
          <p:cNvSpPr/>
          <p:nvPr/>
        </p:nvSpPr>
        <p:spPr>
          <a:xfrm>
            <a:off x="6803168" y="3989670"/>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52A97C03-193A-D128-7535-FCB89A9A75D9}"/>
              </a:ext>
            </a:extLst>
          </p:cNvPr>
          <p:cNvSpPr/>
          <p:nvPr/>
        </p:nvSpPr>
        <p:spPr>
          <a:xfrm>
            <a:off x="7090126" y="244576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53B2C1E2-157D-3822-FEAF-0FC0E88DF9C7}"/>
              </a:ext>
            </a:extLst>
          </p:cNvPr>
          <p:cNvSpPr/>
          <p:nvPr/>
        </p:nvSpPr>
        <p:spPr>
          <a:xfrm>
            <a:off x="6222612" y="2819993"/>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4BEC5B5C-4DB9-4AAE-B25C-48134A8059FD}"/>
              </a:ext>
            </a:extLst>
          </p:cNvPr>
          <p:cNvSpPr/>
          <p:nvPr/>
        </p:nvSpPr>
        <p:spPr>
          <a:xfrm>
            <a:off x="7444027" y="3607165"/>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31D03E68-B0E0-A03F-E397-780FF70370F7}"/>
              </a:ext>
            </a:extLst>
          </p:cNvPr>
          <p:cNvSpPr/>
          <p:nvPr/>
        </p:nvSpPr>
        <p:spPr>
          <a:xfrm>
            <a:off x="4524128" y="5481868"/>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62AB231D-0B62-F792-8DA8-1D9A95E5A4C0}"/>
              </a:ext>
            </a:extLst>
          </p:cNvPr>
          <p:cNvSpPr/>
          <p:nvPr/>
        </p:nvSpPr>
        <p:spPr>
          <a:xfrm>
            <a:off x="5011106" y="442598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0D26F288-0354-0EF9-B44F-55BBD5036A2F}"/>
              </a:ext>
            </a:extLst>
          </p:cNvPr>
          <p:cNvSpPr/>
          <p:nvPr/>
        </p:nvSpPr>
        <p:spPr>
          <a:xfrm>
            <a:off x="3918982" y="183994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5664F9E9-1BE4-F836-FA1C-5F502066E176}"/>
              </a:ext>
            </a:extLst>
          </p:cNvPr>
          <p:cNvSpPr/>
          <p:nvPr/>
        </p:nvSpPr>
        <p:spPr>
          <a:xfrm>
            <a:off x="6387172" y="530408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EBE38E1F-A75C-E339-AD6F-396CCF427575}"/>
              </a:ext>
            </a:extLst>
          </p:cNvPr>
          <p:cNvSpPr/>
          <p:nvPr/>
        </p:nvSpPr>
        <p:spPr>
          <a:xfrm>
            <a:off x="6614710" y="248127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C54245E3-9DE5-10B9-258E-712037F793AE}"/>
              </a:ext>
            </a:extLst>
          </p:cNvPr>
          <p:cNvSpPr/>
          <p:nvPr/>
        </p:nvSpPr>
        <p:spPr>
          <a:xfrm>
            <a:off x="5905381" y="2298059"/>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4">
            <a:extLst>
              <a:ext uri="{FF2B5EF4-FFF2-40B4-BE49-F238E27FC236}">
                <a16:creationId xmlns:a16="http://schemas.microsoft.com/office/drawing/2014/main" id="{ECCFB126-67E6-08CD-9482-B88BE7005FFB}"/>
              </a:ext>
            </a:extLst>
          </p:cNvPr>
          <p:cNvSpPr>
            <a:spLocks noGrp="1"/>
          </p:cNvSpPr>
          <p:nvPr>
            <p:ph type="title"/>
          </p:nvPr>
        </p:nvSpPr>
        <p:spPr>
          <a:xfrm>
            <a:off x="494591" y="39642"/>
            <a:ext cx="9601200" cy="960276"/>
          </a:xfrm>
        </p:spPr>
        <p:txBody>
          <a:bodyPr/>
          <a:lstStyle/>
          <a:p>
            <a:pPr algn="ctr"/>
            <a:r>
              <a:rPr lang="en-US"/>
              <a:t>Concepts</a:t>
            </a:r>
          </a:p>
        </p:txBody>
      </p:sp>
      <p:sp>
        <p:nvSpPr>
          <p:cNvPr id="37" name="TextBox 36">
            <a:extLst>
              <a:ext uri="{FF2B5EF4-FFF2-40B4-BE49-F238E27FC236}">
                <a16:creationId xmlns:a16="http://schemas.microsoft.com/office/drawing/2014/main" id="{56D020EA-FEF8-008A-6622-E2800272F54A}"/>
              </a:ext>
            </a:extLst>
          </p:cNvPr>
          <p:cNvSpPr txBox="1"/>
          <p:nvPr/>
        </p:nvSpPr>
        <p:spPr>
          <a:xfrm>
            <a:off x="10728355" y="0"/>
            <a:ext cx="1463645" cy="338554"/>
          </a:xfrm>
          <a:prstGeom prst="rect">
            <a:avLst/>
          </a:prstGeom>
          <a:solidFill>
            <a:srgbClr val="EE7624"/>
          </a:solidFill>
        </p:spPr>
        <p:txBody>
          <a:bodyPr wrap="square" rtlCol="0">
            <a:spAutoFit/>
          </a:bodyPr>
          <a:lstStyle/>
          <a:p>
            <a:pPr algn="r"/>
            <a:r>
              <a:rPr lang="en-US" sz="1600"/>
              <a:t>Adam Imamura</a:t>
            </a:r>
          </a:p>
        </p:txBody>
      </p:sp>
    </p:spTree>
    <p:extLst>
      <p:ext uri="{BB962C8B-B14F-4D97-AF65-F5344CB8AC3E}">
        <p14:creationId xmlns:p14="http://schemas.microsoft.com/office/powerpoint/2010/main" val="13066349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6F28DB9-3B74-3680-A969-B6AE7DF8F2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258452-69B0-0A4B-4754-0CB552075535}"/>
              </a:ext>
            </a:extLst>
          </p:cNvPr>
          <p:cNvSpPr>
            <a:spLocks noGrp="1"/>
          </p:cNvSpPr>
          <p:nvPr>
            <p:ph type="sldNum" sz="quarter" idx="12"/>
          </p:nvPr>
        </p:nvSpPr>
        <p:spPr/>
        <p:txBody>
          <a:bodyPr/>
          <a:lstStyle/>
          <a:p>
            <a:fld id="{A5AEF524-62EC-C340-82A1-9F47B6C43E55}" type="slidenum">
              <a:rPr lang="en-US" smtClean="0"/>
              <a:t>25</a:t>
            </a:fld>
            <a:endParaRPr lang="en-US"/>
          </a:p>
        </p:txBody>
      </p:sp>
      <p:sp>
        <p:nvSpPr>
          <p:cNvPr id="6" name="Flowchart: Connector 5">
            <a:extLst>
              <a:ext uri="{FF2B5EF4-FFF2-40B4-BE49-F238E27FC236}">
                <a16:creationId xmlns:a16="http://schemas.microsoft.com/office/drawing/2014/main" id="{88F3ECDE-95A6-6ED3-D2A0-AD3D253028DE}"/>
              </a:ext>
            </a:extLst>
          </p:cNvPr>
          <p:cNvSpPr/>
          <p:nvPr/>
        </p:nvSpPr>
        <p:spPr>
          <a:xfrm>
            <a:off x="2670806" y="1085592"/>
            <a:ext cx="5424484" cy="5171131"/>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234579A3-E909-29B7-42CD-0AB6DE8197E8}"/>
              </a:ext>
            </a:extLst>
          </p:cNvPr>
          <p:cNvSpPr/>
          <p:nvPr/>
        </p:nvSpPr>
        <p:spPr>
          <a:xfrm>
            <a:off x="6770530" y="470701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7DAB88CA-CCB4-F7F1-685E-1AEC3FB4CEC8}"/>
              </a:ext>
            </a:extLst>
          </p:cNvPr>
          <p:cNvSpPr/>
          <p:nvPr/>
        </p:nvSpPr>
        <p:spPr>
          <a:xfrm>
            <a:off x="6747874" y="322785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B0134351-F847-49FE-8C2F-3C49CEB54A3D}"/>
              </a:ext>
            </a:extLst>
          </p:cNvPr>
          <p:cNvSpPr/>
          <p:nvPr/>
        </p:nvSpPr>
        <p:spPr>
          <a:xfrm>
            <a:off x="5760127" y="455994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CDCCE1E3-6E09-E538-5B8B-103591A31099}"/>
              </a:ext>
            </a:extLst>
          </p:cNvPr>
          <p:cNvSpPr/>
          <p:nvPr/>
        </p:nvSpPr>
        <p:spPr>
          <a:xfrm>
            <a:off x="4490621" y="296774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81125661-927A-7F98-C557-966E955C7E99}"/>
              </a:ext>
            </a:extLst>
          </p:cNvPr>
          <p:cNvSpPr/>
          <p:nvPr/>
        </p:nvSpPr>
        <p:spPr>
          <a:xfrm>
            <a:off x="3583619" y="265820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0DF8C426-3702-0B00-E7DA-FDBCAB00DE2D}"/>
              </a:ext>
            </a:extLst>
          </p:cNvPr>
          <p:cNvSpPr/>
          <p:nvPr/>
        </p:nvSpPr>
        <p:spPr>
          <a:xfrm>
            <a:off x="5411467" y="331289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AB4FB4A7-B09B-64BE-C1A1-914E2CC1400B}"/>
              </a:ext>
            </a:extLst>
          </p:cNvPr>
          <p:cNvSpPr/>
          <p:nvPr/>
        </p:nvSpPr>
        <p:spPr>
          <a:xfrm>
            <a:off x="6001261" y="368996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D45FF644-9D02-9B19-11CE-FBC52C2F20A7}"/>
              </a:ext>
            </a:extLst>
          </p:cNvPr>
          <p:cNvSpPr/>
          <p:nvPr/>
        </p:nvSpPr>
        <p:spPr>
          <a:xfrm>
            <a:off x="4915269" y="3744325"/>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4A4226F1-91B9-B764-1128-6598EB6A2C90}"/>
              </a:ext>
            </a:extLst>
          </p:cNvPr>
          <p:cNvSpPr/>
          <p:nvPr/>
        </p:nvSpPr>
        <p:spPr>
          <a:xfrm>
            <a:off x="5521910" y="530074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AC944E11-EFDC-778D-45FD-4D858F143515}"/>
              </a:ext>
            </a:extLst>
          </p:cNvPr>
          <p:cNvSpPr/>
          <p:nvPr/>
        </p:nvSpPr>
        <p:spPr>
          <a:xfrm>
            <a:off x="5476042" y="259335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D61C3761-5B92-684A-6DB0-786610F926F1}"/>
              </a:ext>
            </a:extLst>
          </p:cNvPr>
          <p:cNvSpPr/>
          <p:nvPr/>
        </p:nvSpPr>
        <p:spPr>
          <a:xfrm>
            <a:off x="4316027" y="470701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C99E2AB9-6546-C259-853F-10B0F930F1BC}"/>
              </a:ext>
            </a:extLst>
          </p:cNvPr>
          <p:cNvSpPr/>
          <p:nvPr/>
        </p:nvSpPr>
        <p:spPr>
          <a:xfrm>
            <a:off x="3907232" y="353283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F5642366-0259-EE96-3549-DF13348E7733}"/>
              </a:ext>
            </a:extLst>
          </p:cNvPr>
          <p:cNvSpPr/>
          <p:nvPr/>
        </p:nvSpPr>
        <p:spPr>
          <a:xfrm>
            <a:off x="5334000" y="1780566"/>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6C0E646D-5096-ECDA-3D70-10E69993D723}"/>
              </a:ext>
            </a:extLst>
          </p:cNvPr>
          <p:cNvSpPr/>
          <p:nvPr/>
        </p:nvSpPr>
        <p:spPr>
          <a:xfrm>
            <a:off x="4632664" y="2117110"/>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E6A4D786-506B-E571-FBA0-BD1038FDB9FE}"/>
              </a:ext>
            </a:extLst>
          </p:cNvPr>
          <p:cNvSpPr/>
          <p:nvPr/>
        </p:nvSpPr>
        <p:spPr>
          <a:xfrm>
            <a:off x="6080570" y="182101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A5E3F88A-320A-3F15-CCA8-FC36C673FC81}"/>
              </a:ext>
            </a:extLst>
          </p:cNvPr>
          <p:cNvSpPr/>
          <p:nvPr/>
        </p:nvSpPr>
        <p:spPr>
          <a:xfrm>
            <a:off x="3567006" y="455994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ACA1D4CF-5CA1-9CDD-898A-974A254E151F}"/>
              </a:ext>
            </a:extLst>
          </p:cNvPr>
          <p:cNvSpPr/>
          <p:nvPr/>
        </p:nvSpPr>
        <p:spPr>
          <a:xfrm>
            <a:off x="6803168" y="3989670"/>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52A97C03-193A-D128-7535-FCB89A9A75D9}"/>
              </a:ext>
            </a:extLst>
          </p:cNvPr>
          <p:cNvSpPr/>
          <p:nvPr/>
        </p:nvSpPr>
        <p:spPr>
          <a:xfrm>
            <a:off x="7090126" y="244576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53B2C1E2-157D-3822-FEAF-0FC0E88DF9C7}"/>
              </a:ext>
            </a:extLst>
          </p:cNvPr>
          <p:cNvSpPr/>
          <p:nvPr/>
        </p:nvSpPr>
        <p:spPr>
          <a:xfrm>
            <a:off x="6222612" y="2819993"/>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4BEC5B5C-4DB9-4AAE-B25C-48134A8059FD}"/>
              </a:ext>
            </a:extLst>
          </p:cNvPr>
          <p:cNvSpPr/>
          <p:nvPr/>
        </p:nvSpPr>
        <p:spPr>
          <a:xfrm>
            <a:off x="7444027" y="3607165"/>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31D03E68-B0E0-A03F-E397-780FF70370F7}"/>
              </a:ext>
            </a:extLst>
          </p:cNvPr>
          <p:cNvSpPr/>
          <p:nvPr/>
        </p:nvSpPr>
        <p:spPr>
          <a:xfrm>
            <a:off x="4524128" y="5481868"/>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62AB231D-0B62-F792-8DA8-1D9A95E5A4C0}"/>
              </a:ext>
            </a:extLst>
          </p:cNvPr>
          <p:cNvSpPr/>
          <p:nvPr/>
        </p:nvSpPr>
        <p:spPr>
          <a:xfrm>
            <a:off x="5011106" y="442598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0D26F288-0354-0EF9-B44F-55BBD5036A2F}"/>
              </a:ext>
            </a:extLst>
          </p:cNvPr>
          <p:cNvSpPr/>
          <p:nvPr/>
        </p:nvSpPr>
        <p:spPr>
          <a:xfrm>
            <a:off x="3918982" y="183994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5664F9E9-1BE4-F836-FA1C-5F502066E176}"/>
              </a:ext>
            </a:extLst>
          </p:cNvPr>
          <p:cNvSpPr/>
          <p:nvPr/>
        </p:nvSpPr>
        <p:spPr>
          <a:xfrm>
            <a:off x="6387172" y="530408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EBE38E1F-A75C-E339-AD6F-396CCF427575}"/>
              </a:ext>
            </a:extLst>
          </p:cNvPr>
          <p:cNvSpPr/>
          <p:nvPr/>
        </p:nvSpPr>
        <p:spPr>
          <a:xfrm>
            <a:off x="6614710" y="248127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C54245E3-9DE5-10B9-258E-712037F793AE}"/>
              </a:ext>
            </a:extLst>
          </p:cNvPr>
          <p:cNvSpPr/>
          <p:nvPr/>
        </p:nvSpPr>
        <p:spPr>
          <a:xfrm>
            <a:off x="5905381" y="2298059"/>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4">
            <a:extLst>
              <a:ext uri="{FF2B5EF4-FFF2-40B4-BE49-F238E27FC236}">
                <a16:creationId xmlns:a16="http://schemas.microsoft.com/office/drawing/2014/main" id="{F53A65AA-9420-222E-B483-01D202770598}"/>
              </a:ext>
            </a:extLst>
          </p:cNvPr>
          <p:cNvSpPr>
            <a:spLocks noGrp="1"/>
          </p:cNvSpPr>
          <p:nvPr>
            <p:ph type="title"/>
          </p:nvPr>
        </p:nvSpPr>
        <p:spPr>
          <a:xfrm>
            <a:off x="494591" y="39642"/>
            <a:ext cx="9601200" cy="960276"/>
          </a:xfrm>
        </p:spPr>
        <p:txBody>
          <a:bodyPr/>
          <a:lstStyle/>
          <a:p>
            <a:pPr algn="ctr"/>
            <a:r>
              <a:rPr lang="en-US"/>
              <a:t>Concepts</a:t>
            </a:r>
          </a:p>
        </p:txBody>
      </p:sp>
      <p:sp>
        <p:nvSpPr>
          <p:cNvPr id="37" name="TextBox 36">
            <a:extLst>
              <a:ext uri="{FF2B5EF4-FFF2-40B4-BE49-F238E27FC236}">
                <a16:creationId xmlns:a16="http://schemas.microsoft.com/office/drawing/2014/main" id="{FBBF917C-714E-CE87-504A-97986E6336AD}"/>
              </a:ext>
            </a:extLst>
          </p:cNvPr>
          <p:cNvSpPr txBox="1"/>
          <p:nvPr/>
        </p:nvSpPr>
        <p:spPr>
          <a:xfrm>
            <a:off x="10728355" y="0"/>
            <a:ext cx="1463645" cy="338554"/>
          </a:xfrm>
          <a:prstGeom prst="rect">
            <a:avLst/>
          </a:prstGeom>
          <a:solidFill>
            <a:srgbClr val="EE7624"/>
          </a:solidFill>
        </p:spPr>
        <p:txBody>
          <a:bodyPr wrap="square" rtlCol="0">
            <a:spAutoFit/>
          </a:bodyPr>
          <a:lstStyle/>
          <a:p>
            <a:pPr algn="r"/>
            <a:r>
              <a:rPr lang="en-US" sz="1600"/>
              <a:t>Adam Imamura</a:t>
            </a:r>
          </a:p>
        </p:txBody>
      </p:sp>
    </p:spTree>
    <p:extLst>
      <p:ext uri="{BB962C8B-B14F-4D97-AF65-F5344CB8AC3E}">
        <p14:creationId xmlns:p14="http://schemas.microsoft.com/office/powerpoint/2010/main" val="1131703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6F28DB9-3B74-3680-A969-B6AE7DF8F2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258452-69B0-0A4B-4754-0CB552075535}"/>
              </a:ext>
            </a:extLst>
          </p:cNvPr>
          <p:cNvSpPr>
            <a:spLocks noGrp="1"/>
          </p:cNvSpPr>
          <p:nvPr>
            <p:ph type="sldNum" sz="quarter" idx="12"/>
          </p:nvPr>
        </p:nvSpPr>
        <p:spPr/>
        <p:txBody>
          <a:bodyPr/>
          <a:lstStyle/>
          <a:p>
            <a:fld id="{A5AEF524-62EC-C340-82A1-9F47B6C43E55}" type="slidenum">
              <a:rPr lang="en-US" smtClean="0"/>
              <a:t>26</a:t>
            </a:fld>
            <a:endParaRPr lang="en-US"/>
          </a:p>
        </p:txBody>
      </p:sp>
      <p:sp>
        <p:nvSpPr>
          <p:cNvPr id="6" name="Flowchart: Connector 5">
            <a:extLst>
              <a:ext uri="{FF2B5EF4-FFF2-40B4-BE49-F238E27FC236}">
                <a16:creationId xmlns:a16="http://schemas.microsoft.com/office/drawing/2014/main" id="{88F3ECDE-95A6-6ED3-D2A0-AD3D253028DE}"/>
              </a:ext>
            </a:extLst>
          </p:cNvPr>
          <p:cNvSpPr/>
          <p:nvPr/>
        </p:nvSpPr>
        <p:spPr>
          <a:xfrm>
            <a:off x="2670806" y="1085592"/>
            <a:ext cx="5424484" cy="5171131"/>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234579A3-E909-29B7-42CD-0AB6DE8197E8}"/>
              </a:ext>
            </a:extLst>
          </p:cNvPr>
          <p:cNvSpPr/>
          <p:nvPr/>
        </p:nvSpPr>
        <p:spPr>
          <a:xfrm>
            <a:off x="6770530" y="470701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7DAB88CA-CCB4-F7F1-685E-1AEC3FB4CEC8}"/>
              </a:ext>
            </a:extLst>
          </p:cNvPr>
          <p:cNvSpPr/>
          <p:nvPr/>
        </p:nvSpPr>
        <p:spPr>
          <a:xfrm>
            <a:off x="6747874" y="322785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B0134351-F847-49FE-8C2F-3C49CEB54A3D}"/>
              </a:ext>
            </a:extLst>
          </p:cNvPr>
          <p:cNvSpPr/>
          <p:nvPr/>
        </p:nvSpPr>
        <p:spPr>
          <a:xfrm>
            <a:off x="5760127" y="455994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CDCCE1E3-6E09-E538-5B8B-103591A31099}"/>
              </a:ext>
            </a:extLst>
          </p:cNvPr>
          <p:cNvSpPr/>
          <p:nvPr/>
        </p:nvSpPr>
        <p:spPr>
          <a:xfrm>
            <a:off x="4490621" y="296774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81125661-927A-7F98-C557-966E955C7E99}"/>
              </a:ext>
            </a:extLst>
          </p:cNvPr>
          <p:cNvSpPr/>
          <p:nvPr/>
        </p:nvSpPr>
        <p:spPr>
          <a:xfrm>
            <a:off x="3583619" y="265820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0DF8C426-3702-0B00-E7DA-FDBCAB00DE2D}"/>
              </a:ext>
            </a:extLst>
          </p:cNvPr>
          <p:cNvSpPr/>
          <p:nvPr/>
        </p:nvSpPr>
        <p:spPr>
          <a:xfrm>
            <a:off x="5411467" y="331289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AB4FB4A7-B09B-64BE-C1A1-914E2CC1400B}"/>
              </a:ext>
            </a:extLst>
          </p:cNvPr>
          <p:cNvSpPr/>
          <p:nvPr/>
        </p:nvSpPr>
        <p:spPr>
          <a:xfrm>
            <a:off x="6001261" y="368996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D45FF644-9D02-9B19-11CE-FBC52C2F20A7}"/>
              </a:ext>
            </a:extLst>
          </p:cNvPr>
          <p:cNvSpPr/>
          <p:nvPr/>
        </p:nvSpPr>
        <p:spPr>
          <a:xfrm>
            <a:off x="4915269" y="3744325"/>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4A4226F1-91B9-B764-1128-6598EB6A2C90}"/>
              </a:ext>
            </a:extLst>
          </p:cNvPr>
          <p:cNvSpPr/>
          <p:nvPr/>
        </p:nvSpPr>
        <p:spPr>
          <a:xfrm>
            <a:off x="5521910" y="530074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AC944E11-EFDC-778D-45FD-4D858F143515}"/>
              </a:ext>
            </a:extLst>
          </p:cNvPr>
          <p:cNvSpPr/>
          <p:nvPr/>
        </p:nvSpPr>
        <p:spPr>
          <a:xfrm>
            <a:off x="5476042" y="259335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D61C3761-5B92-684A-6DB0-786610F926F1}"/>
              </a:ext>
            </a:extLst>
          </p:cNvPr>
          <p:cNvSpPr/>
          <p:nvPr/>
        </p:nvSpPr>
        <p:spPr>
          <a:xfrm>
            <a:off x="4316027" y="470701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C99E2AB9-6546-C259-853F-10B0F930F1BC}"/>
              </a:ext>
            </a:extLst>
          </p:cNvPr>
          <p:cNvSpPr/>
          <p:nvPr/>
        </p:nvSpPr>
        <p:spPr>
          <a:xfrm>
            <a:off x="3907232" y="353283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F5642366-0259-EE96-3549-DF13348E7733}"/>
              </a:ext>
            </a:extLst>
          </p:cNvPr>
          <p:cNvSpPr/>
          <p:nvPr/>
        </p:nvSpPr>
        <p:spPr>
          <a:xfrm>
            <a:off x="5334000" y="1780566"/>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6C0E646D-5096-ECDA-3D70-10E69993D723}"/>
              </a:ext>
            </a:extLst>
          </p:cNvPr>
          <p:cNvSpPr/>
          <p:nvPr/>
        </p:nvSpPr>
        <p:spPr>
          <a:xfrm>
            <a:off x="4632664" y="2117110"/>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E6A4D786-506B-E571-FBA0-BD1038FDB9FE}"/>
              </a:ext>
            </a:extLst>
          </p:cNvPr>
          <p:cNvSpPr/>
          <p:nvPr/>
        </p:nvSpPr>
        <p:spPr>
          <a:xfrm>
            <a:off x="6080570" y="182101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A5E3F88A-320A-3F15-CCA8-FC36C673FC81}"/>
              </a:ext>
            </a:extLst>
          </p:cNvPr>
          <p:cNvSpPr/>
          <p:nvPr/>
        </p:nvSpPr>
        <p:spPr>
          <a:xfrm>
            <a:off x="3567006" y="455994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ACA1D4CF-5CA1-9CDD-898A-974A254E151F}"/>
              </a:ext>
            </a:extLst>
          </p:cNvPr>
          <p:cNvSpPr/>
          <p:nvPr/>
        </p:nvSpPr>
        <p:spPr>
          <a:xfrm>
            <a:off x="6803168" y="3989670"/>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52A97C03-193A-D128-7535-FCB89A9A75D9}"/>
              </a:ext>
            </a:extLst>
          </p:cNvPr>
          <p:cNvSpPr/>
          <p:nvPr/>
        </p:nvSpPr>
        <p:spPr>
          <a:xfrm>
            <a:off x="7090126" y="244576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53B2C1E2-157D-3822-FEAF-0FC0E88DF9C7}"/>
              </a:ext>
            </a:extLst>
          </p:cNvPr>
          <p:cNvSpPr/>
          <p:nvPr/>
        </p:nvSpPr>
        <p:spPr>
          <a:xfrm>
            <a:off x="6222612" y="2819993"/>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4BEC5B5C-4DB9-4AAE-B25C-48134A8059FD}"/>
              </a:ext>
            </a:extLst>
          </p:cNvPr>
          <p:cNvSpPr/>
          <p:nvPr/>
        </p:nvSpPr>
        <p:spPr>
          <a:xfrm>
            <a:off x="7444027" y="3607165"/>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31D03E68-B0E0-A03F-E397-780FF70370F7}"/>
              </a:ext>
            </a:extLst>
          </p:cNvPr>
          <p:cNvSpPr/>
          <p:nvPr/>
        </p:nvSpPr>
        <p:spPr>
          <a:xfrm>
            <a:off x="4524128" y="5481868"/>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62AB231D-0B62-F792-8DA8-1D9A95E5A4C0}"/>
              </a:ext>
            </a:extLst>
          </p:cNvPr>
          <p:cNvSpPr/>
          <p:nvPr/>
        </p:nvSpPr>
        <p:spPr>
          <a:xfrm>
            <a:off x="5011106" y="442598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0D26F288-0354-0EF9-B44F-55BBD5036A2F}"/>
              </a:ext>
            </a:extLst>
          </p:cNvPr>
          <p:cNvSpPr/>
          <p:nvPr/>
        </p:nvSpPr>
        <p:spPr>
          <a:xfrm>
            <a:off x="3918982" y="183994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5664F9E9-1BE4-F836-FA1C-5F502066E176}"/>
              </a:ext>
            </a:extLst>
          </p:cNvPr>
          <p:cNvSpPr/>
          <p:nvPr/>
        </p:nvSpPr>
        <p:spPr>
          <a:xfrm>
            <a:off x="6387172" y="530408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EBE38E1F-A75C-E339-AD6F-396CCF427575}"/>
              </a:ext>
            </a:extLst>
          </p:cNvPr>
          <p:cNvSpPr/>
          <p:nvPr/>
        </p:nvSpPr>
        <p:spPr>
          <a:xfrm>
            <a:off x="6614710" y="248127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C54245E3-9DE5-10B9-258E-712037F793AE}"/>
              </a:ext>
            </a:extLst>
          </p:cNvPr>
          <p:cNvSpPr/>
          <p:nvPr/>
        </p:nvSpPr>
        <p:spPr>
          <a:xfrm>
            <a:off x="5905381" y="2298059"/>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4">
            <a:extLst>
              <a:ext uri="{FF2B5EF4-FFF2-40B4-BE49-F238E27FC236}">
                <a16:creationId xmlns:a16="http://schemas.microsoft.com/office/drawing/2014/main" id="{B1CB4A14-F77C-D5BD-7B1B-F115E04E7C35}"/>
              </a:ext>
            </a:extLst>
          </p:cNvPr>
          <p:cNvSpPr>
            <a:spLocks noGrp="1"/>
          </p:cNvSpPr>
          <p:nvPr>
            <p:ph type="title"/>
          </p:nvPr>
        </p:nvSpPr>
        <p:spPr>
          <a:xfrm>
            <a:off x="494591" y="39642"/>
            <a:ext cx="9601200" cy="960276"/>
          </a:xfrm>
        </p:spPr>
        <p:txBody>
          <a:bodyPr/>
          <a:lstStyle/>
          <a:p>
            <a:pPr algn="ctr"/>
            <a:r>
              <a:rPr lang="en-US"/>
              <a:t>Concepts</a:t>
            </a:r>
          </a:p>
        </p:txBody>
      </p:sp>
      <p:sp>
        <p:nvSpPr>
          <p:cNvPr id="38" name="TextBox 37">
            <a:extLst>
              <a:ext uri="{FF2B5EF4-FFF2-40B4-BE49-F238E27FC236}">
                <a16:creationId xmlns:a16="http://schemas.microsoft.com/office/drawing/2014/main" id="{147E3328-78B0-AB8A-CD37-D93EDFD5A180}"/>
              </a:ext>
            </a:extLst>
          </p:cNvPr>
          <p:cNvSpPr txBox="1"/>
          <p:nvPr/>
        </p:nvSpPr>
        <p:spPr>
          <a:xfrm>
            <a:off x="10728355" y="0"/>
            <a:ext cx="1463645" cy="338554"/>
          </a:xfrm>
          <a:prstGeom prst="rect">
            <a:avLst/>
          </a:prstGeom>
          <a:solidFill>
            <a:srgbClr val="EE7624"/>
          </a:solidFill>
        </p:spPr>
        <p:txBody>
          <a:bodyPr wrap="square" rtlCol="0">
            <a:spAutoFit/>
          </a:bodyPr>
          <a:lstStyle/>
          <a:p>
            <a:pPr algn="r"/>
            <a:r>
              <a:rPr lang="en-US" sz="1600"/>
              <a:t>Adam Imamura</a:t>
            </a:r>
          </a:p>
        </p:txBody>
      </p:sp>
    </p:spTree>
    <p:extLst>
      <p:ext uri="{BB962C8B-B14F-4D97-AF65-F5344CB8AC3E}">
        <p14:creationId xmlns:p14="http://schemas.microsoft.com/office/powerpoint/2010/main" val="1172648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6F28DB9-3B74-3680-A969-B6AE7DF8F2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258452-69B0-0A4B-4754-0CB552075535}"/>
              </a:ext>
            </a:extLst>
          </p:cNvPr>
          <p:cNvSpPr>
            <a:spLocks noGrp="1"/>
          </p:cNvSpPr>
          <p:nvPr>
            <p:ph type="sldNum" sz="quarter" idx="12"/>
          </p:nvPr>
        </p:nvSpPr>
        <p:spPr/>
        <p:txBody>
          <a:bodyPr/>
          <a:lstStyle/>
          <a:p>
            <a:fld id="{A5AEF524-62EC-C340-82A1-9F47B6C43E55}" type="slidenum">
              <a:rPr lang="en-US" smtClean="0"/>
              <a:t>27</a:t>
            </a:fld>
            <a:endParaRPr lang="en-US"/>
          </a:p>
        </p:txBody>
      </p:sp>
      <p:sp>
        <p:nvSpPr>
          <p:cNvPr id="6" name="Flowchart: Connector 5">
            <a:extLst>
              <a:ext uri="{FF2B5EF4-FFF2-40B4-BE49-F238E27FC236}">
                <a16:creationId xmlns:a16="http://schemas.microsoft.com/office/drawing/2014/main" id="{88F3ECDE-95A6-6ED3-D2A0-AD3D253028DE}"/>
              </a:ext>
            </a:extLst>
          </p:cNvPr>
          <p:cNvSpPr/>
          <p:nvPr/>
        </p:nvSpPr>
        <p:spPr>
          <a:xfrm>
            <a:off x="2670806" y="1085592"/>
            <a:ext cx="5424484" cy="5171131"/>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234579A3-E909-29B7-42CD-0AB6DE8197E8}"/>
              </a:ext>
            </a:extLst>
          </p:cNvPr>
          <p:cNvSpPr/>
          <p:nvPr/>
        </p:nvSpPr>
        <p:spPr>
          <a:xfrm>
            <a:off x="6770530" y="470701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7DAB88CA-CCB4-F7F1-685E-1AEC3FB4CEC8}"/>
              </a:ext>
            </a:extLst>
          </p:cNvPr>
          <p:cNvSpPr/>
          <p:nvPr/>
        </p:nvSpPr>
        <p:spPr>
          <a:xfrm>
            <a:off x="6747874" y="322785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B0134351-F847-49FE-8C2F-3C49CEB54A3D}"/>
              </a:ext>
            </a:extLst>
          </p:cNvPr>
          <p:cNvSpPr/>
          <p:nvPr/>
        </p:nvSpPr>
        <p:spPr>
          <a:xfrm>
            <a:off x="5760127" y="455994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CDCCE1E3-6E09-E538-5B8B-103591A31099}"/>
              </a:ext>
            </a:extLst>
          </p:cNvPr>
          <p:cNvSpPr/>
          <p:nvPr/>
        </p:nvSpPr>
        <p:spPr>
          <a:xfrm>
            <a:off x="4490621" y="296774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81125661-927A-7F98-C557-966E955C7E99}"/>
              </a:ext>
            </a:extLst>
          </p:cNvPr>
          <p:cNvSpPr/>
          <p:nvPr/>
        </p:nvSpPr>
        <p:spPr>
          <a:xfrm>
            <a:off x="3583619" y="2658204"/>
            <a:ext cx="284085" cy="274320"/>
          </a:xfrm>
          <a:prstGeom prst="flowChartConnector">
            <a:avLst/>
          </a:prstGeom>
          <a:solidFill>
            <a:srgbClr val="00B050"/>
          </a:solidFill>
          <a:ln>
            <a:noFill/>
          </a:ln>
          <a:effectLst>
            <a:glow rad="228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0DF8C426-3702-0B00-E7DA-FDBCAB00DE2D}"/>
              </a:ext>
            </a:extLst>
          </p:cNvPr>
          <p:cNvSpPr/>
          <p:nvPr/>
        </p:nvSpPr>
        <p:spPr>
          <a:xfrm>
            <a:off x="5411467" y="331289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AB4FB4A7-B09B-64BE-C1A1-914E2CC1400B}"/>
              </a:ext>
            </a:extLst>
          </p:cNvPr>
          <p:cNvSpPr/>
          <p:nvPr/>
        </p:nvSpPr>
        <p:spPr>
          <a:xfrm>
            <a:off x="6001261" y="368996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D45FF644-9D02-9B19-11CE-FBC52C2F20A7}"/>
              </a:ext>
            </a:extLst>
          </p:cNvPr>
          <p:cNvSpPr/>
          <p:nvPr/>
        </p:nvSpPr>
        <p:spPr>
          <a:xfrm>
            <a:off x="4915269" y="3744325"/>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4A4226F1-91B9-B764-1128-6598EB6A2C90}"/>
              </a:ext>
            </a:extLst>
          </p:cNvPr>
          <p:cNvSpPr/>
          <p:nvPr/>
        </p:nvSpPr>
        <p:spPr>
          <a:xfrm>
            <a:off x="5521910" y="530074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AC944E11-EFDC-778D-45FD-4D858F143515}"/>
              </a:ext>
            </a:extLst>
          </p:cNvPr>
          <p:cNvSpPr/>
          <p:nvPr/>
        </p:nvSpPr>
        <p:spPr>
          <a:xfrm>
            <a:off x="5476042" y="259335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D61C3761-5B92-684A-6DB0-786610F926F1}"/>
              </a:ext>
            </a:extLst>
          </p:cNvPr>
          <p:cNvSpPr/>
          <p:nvPr/>
        </p:nvSpPr>
        <p:spPr>
          <a:xfrm>
            <a:off x="4316027" y="470701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C99E2AB9-6546-C259-853F-10B0F930F1BC}"/>
              </a:ext>
            </a:extLst>
          </p:cNvPr>
          <p:cNvSpPr/>
          <p:nvPr/>
        </p:nvSpPr>
        <p:spPr>
          <a:xfrm>
            <a:off x="3907232" y="353283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F5642366-0259-EE96-3549-DF13348E7733}"/>
              </a:ext>
            </a:extLst>
          </p:cNvPr>
          <p:cNvSpPr/>
          <p:nvPr/>
        </p:nvSpPr>
        <p:spPr>
          <a:xfrm>
            <a:off x="5334000" y="1780566"/>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6C0E646D-5096-ECDA-3D70-10E69993D723}"/>
              </a:ext>
            </a:extLst>
          </p:cNvPr>
          <p:cNvSpPr/>
          <p:nvPr/>
        </p:nvSpPr>
        <p:spPr>
          <a:xfrm>
            <a:off x="4632664" y="2117110"/>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E6A4D786-506B-E571-FBA0-BD1038FDB9FE}"/>
              </a:ext>
            </a:extLst>
          </p:cNvPr>
          <p:cNvSpPr/>
          <p:nvPr/>
        </p:nvSpPr>
        <p:spPr>
          <a:xfrm>
            <a:off x="6080570" y="182101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A5E3F88A-320A-3F15-CCA8-FC36C673FC81}"/>
              </a:ext>
            </a:extLst>
          </p:cNvPr>
          <p:cNvSpPr/>
          <p:nvPr/>
        </p:nvSpPr>
        <p:spPr>
          <a:xfrm>
            <a:off x="3567006" y="455994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ACA1D4CF-5CA1-9CDD-898A-974A254E151F}"/>
              </a:ext>
            </a:extLst>
          </p:cNvPr>
          <p:cNvSpPr/>
          <p:nvPr/>
        </p:nvSpPr>
        <p:spPr>
          <a:xfrm>
            <a:off x="6803168" y="3989670"/>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52A97C03-193A-D128-7535-FCB89A9A75D9}"/>
              </a:ext>
            </a:extLst>
          </p:cNvPr>
          <p:cNvSpPr/>
          <p:nvPr/>
        </p:nvSpPr>
        <p:spPr>
          <a:xfrm>
            <a:off x="7090126" y="244576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53B2C1E2-157D-3822-FEAF-0FC0E88DF9C7}"/>
              </a:ext>
            </a:extLst>
          </p:cNvPr>
          <p:cNvSpPr/>
          <p:nvPr/>
        </p:nvSpPr>
        <p:spPr>
          <a:xfrm>
            <a:off x="6222612" y="2819993"/>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4BEC5B5C-4DB9-4AAE-B25C-48134A8059FD}"/>
              </a:ext>
            </a:extLst>
          </p:cNvPr>
          <p:cNvSpPr/>
          <p:nvPr/>
        </p:nvSpPr>
        <p:spPr>
          <a:xfrm>
            <a:off x="7444027" y="3607165"/>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31D03E68-B0E0-A03F-E397-780FF70370F7}"/>
              </a:ext>
            </a:extLst>
          </p:cNvPr>
          <p:cNvSpPr/>
          <p:nvPr/>
        </p:nvSpPr>
        <p:spPr>
          <a:xfrm>
            <a:off x="4524128" y="5481868"/>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62AB231D-0B62-F792-8DA8-1D9A95E5A4C0}"/>
              </a:ext>
            </a:extLst>
          </p:cNvPr>
          <p:cNvSpPr/>
          <p:nvPr/>
        </p:nvSpPr>
        <p:spPr>
          <a:xfrm>
            <a:off x="5011106" y="442598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0D26F288-0354-0EF9-B44F-55BBD5036A2F}"/>
              </a:ext>
            </a:extLst>
          </p:cNvPr>
          <p:cNvSpPr/>
          <p:nvPr/>
        </p:nvSpPr>
        <p:spPr>
          <a:xfrm>
            <a:off x="3918982" y="183994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5664F9E9-1BE4-F836-FA1C-5F502066E176}"/>
              </a:ext>
            </a:extLst>
          </p:cNvPr>
          <p:cNvSpPr/>
          <p:nvPr/>
        </p:nvSpPr>
        <p:spPr>
          <a:xfrm>
            <a:off x="6387172" y="530408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EBE38E1F-A75C-E339-AD6F-396CCF427575}"/>
              </a:ext>
            </a:extLst>
          </p:cNvPr>
          <p:cNvSpPr/>
          <p:nvPr/>
        </p:nvSpPr>
        <p:spPr>
          <a:xfrm>
            <a:off x="6614710" y="248127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C54245E3-9DE5-10B9-258E-712037F793AE}"/>
              </a:ext>
            </a:extLst>
          </p:cNvPr>
          <p:cNvSpPr/>
          <p:nvPr/>
        </p:nvSpPr>
        <p:spPr>
          <a:xfrm>
            <a:off x="5905381" y="2298059"/>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4">
            <a:extLst>
              <a:ext uri="{FF2B5EF4-FFF2-40B4-BE49-F238E27FC236}">
                <a16:creationId xmlns:a16="http://schemas.microsoft.com/office/drawing/2014/main" id="{2EFCB568-2722-5FCE-A7AB-CF6D5A8D03C6}"/>
              </a:ext>
            </a:extLst>
          </p:cNvPr>
          <p:cNvSpPr>
            <a:spLocks noGrp="1"/>
          </p:cNvSpPr>
          <p:nvPr>
            <p:ph type="title"/>
          </p:nvPr>
        </p:nvSpPr>
        <p:spPr>
          <a:xfrm>
            <a:off x="494591" y="39642"/>
            <a:ext cx="9601200" cy="960276"/>
          </a:xfrm>
        </p:spPr>
        <p:txBody>
          <a:bodyPr/>
          <a:lstStyle/>
          <a:p>
            <a:pPr algn="ctr"/>
            <a:r>
              <a:rPr lang="en-US"/>
              <a:t>Concepts</a:t>
            </a:r>
          </a:p>
        </p:txBody>
      </p:sp>
      <p:sp>
        <p:nvSpPr>
          <p:cNvPr id="37" name="TextBox 36">
            <a:extLst>
              <a:ext uri="{FF2B5EF4-FFF2-40B4-BE49-F238E27FC236}">
                <a16:creationId xmlns:a16="http://schemas.microsoft.com/office/drawing/2014/main" id="{D28A56E2-71DD-CAAA-2124-6E5AC138B932}"/>
              </a:ext>
            </a:extLst>
          </p:cNvPr>
          <p:cNvSpPr txBox="1"/>
          <p:nvPr/>
        </p:nvSpPr>
        <p:spPr>
          <a:xfrm>
            <a:off x="10728355" y="0"/>
            <a:ext cx="1463645" cy="338554"/>
          </a:xfrm>
          <a:prstGeom prst="rect">
            <a:avLst/>
          </a:prstGeom>
          <a:solidFill>
            <a:srgbClr val="EE7624"/>
          </a:solidFill>
        </p:spPr>
        <p:txBody>
          <a:bodyPr wrap="square" rtlCol="0">
            <a:spAutoFit/>
          </a:bodyPr>
          <a:lstStyle/>
          <a:p>
            <a:pPr algn="r"/>
            <a:r>
              <a:rPr lang="en-US" sz="1600"/>
              <a:t>Adam Imamura</a:t>
            </a:r>
          </a:p>
        </p:txBody>
      </p:sp>
    </p:spTree>
    <p:extLst>
      <p:ext uri="{BB962C8B-B14F-4D97-AF65-F5344CB8AC3E}">
        <p14:creationId xmlns:p14="http://schemas.microsoft.com/office/powerpoint/2010/main" val="6692514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6F28DB9-3B74-3680-A969-B6AE7DF8F2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258452-69B0-0A4B-4754-0CB552075535}"/>
              </a:ext>
            </a:extLst>
          </p:cNvPr>
          <p:cNvSpPr>
            <a:spLocks noGrp="1"/>
          </p:cNvSpPr>
          <p:nvPr>
            <p:ph type="sldNum" sz="quarter" idx="12"/>
          </p:nvPr>
        </p:nvSpPr>
        <p:spPr/>
        <p:txBody>
          <a:bodyPr/>
          <a:lstStyle/>
          <a:p>
            <a:fld id="{A5AEF524-62EC-C340-82A1-9F47B6C43E55}" type="slidenum">
              <a:rPr lang="en-US" smtClean="0"/>
              <a:t>28</a:t>
            </a:fld>
            <a:endParaRPr lang="en-US"/>
          </a:p>
        </p:txBody>
      </p:sp>
      <p:sp>
        <p:nvSpPr>
          <p:cNvPr id="6" name="Flowchart: Connector 5">
            <a:extLst>
              <a:ext uri="{FF2B5EF4-FFF2-40B4-BE49-F238E27FC236}">
                <a16:creationId xmlns:a16="http://schemas.microsoft.com/office/drawing/2014/main" id="{88F3ECDE-95A6-6ED3-D2A0-AD3D253028DE}"/>
              </a:ext>
            </a:extLst>
          </p:cNvPr>
          <p:cNvSpPr/>
          <p:nvPr/>
        </p:nvSpPr>
        <p:spPr>
          <a:xfrm>
            <a:off x="2670806" y="1085592"/>
            <a:ext cx="5424484" cy="5171131"/>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234579A3-E909-29B7-42CD-0AB6DE8197E8}"/>
              </a:ext>
            </a:extLst>
          </p:cNvPr>
          <p:cNvSpPr/>
          <p:nvPr/>
        </p:nvSpPr>
        <p:spPr>
          <a:xfrm>
            <a:off x="6770530" y="470701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7DAB88CA-CCB4-F7F1-685E-1AEC3FB4CEC8}"/>
              </a:ext>
            </a:extLst>
          </p:cNvPr>
          <p:cNvSpPr/>
          <p:nvPr/>
        </p:nvSpPr>
        <p:spPr>
          <a:xfrm>
            <a:off x="6747874" y="322785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B0134351-F847-49FE-8C2F-3C49CEB54A3D}"/>
              </a:ext>
            </a:extLst>
          </p:cNvPr>
          <p:cNvSpPr/>
          <p:nvPr/>
        </p:nvSpPr>
        <p:spPr>
          <a:xfrm>
            <a:off x="5760127" y="4559941"/>
            <a:ext cx="284085" cy="274320"/>
          </a:xfrm>
          <a:prstGeom prst="flowChartConnector">
            <a:avLst/>
          </a:prstGeom>
          <a:solidFill>
            <a:srgbClr val="00B050"/>
          </a:solidFill>
          <a:ln>
            <a:noFill/>
          </a:ln>
          <a:effectLst>
            <a:glow rad="228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CDCCE1E3-6E09-E538-5B8B-103591A31099}"/>
              </a:ext>
            </a:extLst>
          </p:cNvPr>
          <p:cNvSpPr/>
          <p:nvPr/>
        </p:nvSpPr>
        <p:spPr>
          <a:xfrm>
            <a:off x="4490621" y="296774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81125661-927A-7F98-C557-966E955C7E99}"/>
              </a:ext>
            </a:extLst>
          </p:cNvPr>
          <p:cNvSpPr/>
          <p:nvPr/>
        </p:nvSpPr>
        <p:spPr>
          <a:xfrm>
            <a:off x="3583619" y="2658204"/>
            <a:ext cx="284085" cy="274320"/>
          </a:xfrm>
          <a:prstGeom prst="flowChartConnector">
            <a:avLst/>
          </a:prstGeom>
          <a:solidFill>
            <a:srgbClr val="00B050"/>
          </a:solidFill>
          <a:ln>
            <a:noFill/>
          </a:ln>
          <a:effectLst>
            <a:glow rad="228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0DF8C426-3702-0B00-E7DA-FDBCAB00DE2D}"/>
              </a:ext>
            </a:extLst>
          </p:cNvPr>
          <p:cNvSpPr/>
          <p:nvPr/>
        </p:nvSpPr>
        <p:spPr>
          <a:xfrm>
            <a:off x="5411467" y="331289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AB4FB4A7-B09B-64BE-C1A1-914E2CC1400B}"/>
              </a:ext>
            </a:extLst>
          </p:cNvPr>
          <p:cNvSpPr/>
          <p:nvPr/>
        </p:nvSpPr>
        <p:spPr>
          <a:xfrm>
            <a:off x="6001261" y="368996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D45FF644-9D02-9B19-11CE-FBC52C2F20A7}"/>
              </a:ext>
            </a:extLst>
          </p:cNvPr>
          <p:cNvSpPr/>
          <p:nvPr/>
        </p:nvSpPr>
        <p:spPr>
          <a:xfrm>
            <a:off x="4915269" y="3744325"/>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4A4226F1-91B9-B764-1128-6598EB6A2C90}"/>
              </a:ext>
            </a:extLst>
          </p:cNvPr>
          <p:cNvSpPr/>
          <p:nvPr/>
        </p:nvSpPr>
        <p:spPr>
          <a:xfrm>
            <a:off x="5521910" y="530074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AC944E11-EFDC-778D-45FD-4D858F143515}"/>
              </a:ext>
            </a:extLst>
          </p:cNvPr>
          <p:cNvSpPr/>
          <p:nvPr/>
        </p:nvSpPr>
        <p:spPr>
          <a:xfrm>
            <a:off x="5476042" y="259335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D61C3761-5B92-684A-6DB0-786610F926F1}"/>
              </a:ext>
            </a:extLst>
          </p:cNvPr>
          <p:cNvSpPr/>
          <p:nvPr/>
        </p:nvSpPr>
        <p:spPr>
          <a:xfrm>
            <a:off x="4316027" y="470701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C99E2AB9-6546-C259-853F-10B0F930F1BC}"/>
              </a:ext>
            </a:extLst>
          </p:cNvPr>
          <p:cNvSpPr/>
          <p:nvPr/>
        </p:nvSpPr>
        <p:spPr>
          <a:xfrm>
            <a:off x="3907232" y="353283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F5642366-0259-EE96-3549-DF13348E7733}"/>
              </a:ext>
            </a:extLst>
          </p:cNvPr>
          <p:cNvSpPr/>
          <p:nvPr/>
        </p:nvSpPr>
        <p:spPr>
          <a:xfrm>
            <a:off x="5334000" y="1780566"/>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6C0E646D-5096-ECDA-3D70-10E69993D723}"/>
              </a:ext>
            </a:extLst>
          </p:cNvPr>
          <p:cNvSpPr/>
          <p:nvPr/>
        </p:nvSpPr>
        <p:spPr>
          <a:xfrm>
            <a:off x="4632664" y="2117110"/>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E6A4D786-506B-E571-FBA0-BD1038FDB9FE}"/>
              </a:ext>
            </a:extLst>
          </p:cNvPr>
          <p:cNvSpPr/>
          <p:nvPr/>
        </p:nvSpPr>
        <p:spPr>
          <a:xfrm>
            <a:off x="6080570" y="182101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A5E3F88A-320A-3F15-CCA8-FC36C673FC81}"/>
              </a:ext>
            </a:extLst>
          </p:cNvPr>
          <p:cNvSpPr/>
          <p:nvPr/>
        </p:nvSpPr>
        <p:spPr>
          <a:xfrm>
            <a:off x="3567006" y="455994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ACA1D4CF-5CA1-9CDD-898A-974A254E151F}"/>
              </a:ext>
            </a:extLst>
          </p:cNvPr>
          <p:cNvSpPr/>
          <p:nvPr/>
        </p:nvSpPr>
        <p:spPr>
          <a:xfrm>
            <a:off x="6803168" y="3989670"/>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52A97C03-193A-D128-7535-FCB89A9A75D9}"/>
              </a:ext>
            </a:extLst>
          </p:cNvPr>
          <p:cNvSpPr/>
          <p:nvPr/>
        </p:nvSpPr>
        <p:spPr>
          <a:xfrm>
            <a:off x="7090126" y="244576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53B2C1E2-157D-3822-FEAF-0FC0E88DF9C7}"/>
              </a:ext>
            </a:extLst>
          </p:cNvPr>
          <p:cNvSpPr/>
          <p:nvPr/>
        </p:nvSpPr>
        <p:spPr>
          <a:xfrm>
            <a:off x="6222612" y="2819993"/>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4BEC5B5C-4DB9-4AAE-B25C-48134A8059FD}"/>
              </a:ext>
            </a:extLst>
          </p:cNvPr>
          <p:cNvSpPr/>
          <p:nvPr/>
        </p:nvSpPr>
        <p:spPr>
          <a:xfrm>
            <a:off x="7444027" y="3607165"/>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31D03E68-B0E0-A03F-E397-780FF70370F7}"/>
              </a:ext>
            </a:extLst>
          </p:cNvPr>
          <p:cNvSpPr/>
          <p:nvPr/>
        </p:nvSpPr>
        <p:spPr>
          <a:xfrm>
            <a:off x="4524128" y="5481868"/>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62AB231D-0B62-F792-8DA8-1D9A95E5A4C0}"/>
              </a:ext>
            </a:extLst>
          </p:cNvPr>
          <p:cNvSpPr/>
          <p:nvPr/>
        </p:nvSpPr>
        <p:spPr>
          <a:xfrm>
            <a:off x="5011106" y="442598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0D26F288-0354-0EF9-B44F-55BBD5036A2F}"/>
              </a:ext>
            </a:extLst>
          </p:cNvPr>
          <p:cNvSpPr/>
          <p:nvPr/>
        </p:nvSpPr>
        <p:spPr>
          <a:xfrm>
            <a:off x="3918982" y="183994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5664F9E9-1BE4-F836-FA1C-5F502066E176}"/>
              </a:ext>
            </a:extLst>
          </p:cNvPr>
          <p:cNvSpPr/>
          <p:nvPr/>
        </p:nvSpPr>
        <p:spPr>
          <a:xfrm>
            <a:off x="6387172" y="530408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EBE38E1F-A75C-E339-AD6F-396CCF427575}"/>
              </a:ext>
            </a:extLst>
          </p:cNvPr>
          <p:cNvSpPr/>
          <p:nvPr/>
        </p:nvSpPr>
        <p:spPr>
          <a:xfrm>
            <a:off x="6614710" y="248127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C54245E3-9DE5-10B9-258E-712037F793AE}"/>
              </a:ext>
            </a:extLst>
          </p:cNvPr>
          <p:cNvSpPr/>
          <p:nvPr/>
        </p:nvSpPr>
        <p:spPr>
          <a:xfrm>
            <a:off x="5905381" y="2298059"/>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4">
            <a:extLst>
              <a:ext uri="{FF2B5EF4-FFF2-40B4-BE49-F238E27FC236}">
                <a16:creationId xmlns:a16="http://schemas.microsoft.com/office/drawing/2014/main" id="{2EFCB568-2722-5FCE-A7AB-CF6D5A8D03C6}"/>
              </a:ext>
            </a:extLst>
          </p:cNvPr>
          <p:cNvSpPr>
            <a:spLocks noGrp="1"/>
          </p:cNvSpPr>
          <p:nvPr>
            <p:ph type="title"/>
          </p:nvPr>
        </p:nvSpPr>
        <p:spPr>
          <a:xfrm>
            <a:off x="494591" y="39642"/>
            <a:ext cx="9601200" cy="960276"/>
          </a:xfrm>
        </p:spPr>
        <p:txBody>
          <a:bodyPr/>
          <a:lstStyle/>
          <a:p>
            <a:pPr algn="ctr"/>
            <a:r>
              <a:rPr lang="en-US"/>
              <a:t>Concepts</a:t>
            </a:r>
          </a:p>
        </p:txBody>
      </p:sp>
      <p:sp>
        <p:nvSpPr>
          <p:cNvPr id="37" name="TextBox 36">
            <a:extLst>
              <a:ext uri="{FF2B5EF4-FFF2-40B4-BE49-F238E27FC236}">
                <a16:creationId xmlns:a16="http://schemas.microsoft.com/office/drawing/2014/main" id="{D28A56E2-71DD-CAAA-2124-6E5AC138B932}"/>
              </a:ext>
            </a:extLst>
          </p:cNvPr>
          <p:cNvSpPr txBox="1"/>
          <p:nvPr/>
        </p:nvSpPr>
        <p:spPr>
          <a:xfrm>
            <a:off x="10728355" y="0"/>
            <a:ext cx="1463645" cy="338554"/>
          </a:xfrm>
          <a:prstGeom prst="rect">
            <a:avLst/>
          </a:prstGeom>
          <a:solidFill>
            <a:srgbClr val="EE7624"/>
          </a:solidFill>
        </p:spPr>
        <p:txBody>
          <a:bodyPr wrap="square" rtlCol="0">
            <a:spAutoFit/>
          </a:bodyPr>
          <a:lstStyle/>
          <a:p>
            <a:pPr algn="r"/>
            <a:r>
              <a:rPr lang="en-US" sz="1600"/>
              <a:t>Adam Imamura</a:t>
            </a:r>
          </a:p>
        </p:txBody>
      </p:sp>
    </p:spTree>
    <p:extLst>
      <p:ext uri="{BB962C8B-B14F-4D97-AF65-F5344CB8AC3E}">
        <p14:creationId xmlns:p14="http://schemas.microsoft.com/office/powerpoint/2010/main" val="2118792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6F28DB9-3B74-3680-A969-B6AE7DF8F2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258452-69B0-0A4B-4754-0CB552075535}"/>
              </a:ext>
            </a:extLst>
          </p:cNvPr>
          <p:cNvSpPr>
            <a:spLocks noGrp="1"/>
          </p:cNvSpPr>
          <p:nvPr>
            <p:ph type="sldNum" sz="quarter" idx="12"/>
          </p:nvPr>
        </p:nvSpPr>
        <p:spPr/>
        <p:txBody>
          <a:bodyPr/>
          <a:lstStyle/>
          <a:p>
            <a:fld id="{A5AEF524-62EC-C340-82A1-9F47B6C43E55}" type="slidenum">
              <a:rPr lang="en-US" smtClean="0"/>
              <a:t>29</a:t>
            </a:fld>
            <a:endParaRPr lang="en-US"/>
          </a:p>
        </p:txBody>
      </p:sp>
      <p:sp>
        <p:nvSpPr>
          <p:cNvPr id="6" name="Flowchart: Connector 5">
            <a:extLst>
              <a:ext uri="{FF2B5EF4-FFF2-40B4-BE49-F238E27FC236}">
                <a16:creationId xmlns:a16="http://schemas.microsoft.com/office/drawing/2014/main" id="{88F3ECDE-95A6-6ED3-D2A0-AD3D253028DE}"/>
              </a:ext>
            </a:extLst>
          </p:cNvPr>
          <p:cNvSpPr/>
          <p:nvPr/>
        </p:nvSpPr>
        <p:spPr>
          <a:xfrm>
            <a:off x="2670806" y="1085592"/>
            <a:ext cx="5424484" cy="5171131"/>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234579A3-E909-29B7-42CD-0AB6DE8197E8}"/>
              </a:ext>
            </a:extLst>
          </p:cNvPr>
          <p:cNvSpPr/>
          <p:nvPr/>
        </p:nvSpPr>
        <p:spPr>
          <a:xfrm>
            <a:off x="6770530" y="470701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7DAB88CA-CCB4-F7F1-685E-1AEC3FB4CEC8}"/>
              </a:ext>
            </a:extLst>
          </p:cNvPr>
          <p:cNvSpPr/>
          <p:nvPr/>
        </p:nvSpPr>
        <p:spPr>
          <a:xfrm>
            <a:off x="6747874" y="322785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B0134351-F847-49FE-8C2F-3C49CEB54A3D}"/>
              </a:ext>
            </a:extLst>
          </p:cNvPr>
          <p:cNvSpPr/>
          <p:nvPr/>
        </p:nvSpPr>
        <p:spPr>
          <a:xfrm>
            <a:off x="5760127" y="4559941"/>
            <a:ext cx="284085" cy="274320"/>
          </a:xfrm>
          <a:prstGeom prst="flowChartConnector">
            <a:avLst/>
          </a:prstGeom>
          <a:solidFill>
            <a:srgbClr val="00B050"/>
          </a:solidFill>
          <a:ln>
            <a:noFill/>
          </a:ln>
          <a:effectLst>
            <a:glow rad="228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CDCCE1E3-6E09-E538-5B8B-103591A31099}"/>
              </a:ext>
            </a:extLst>
          </p:cNvPr>
          <p:cNvSpPr/>
          <p:nvPr/>
        </p:nvSpPr>
        <p:spPr>
          <a:xfrm>
            <a:off x="4490621" y="296774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81125661-927A-7F98-C557-966E955C7E99}"/>
              </a:ext>
            </a:extLst>
          </p:cNvPr>
          <p:cNvSpPr/>
          <p:nvPr/>
        </p:nvSpPr>
        <p:spPr>
          <a:xfrm>
            <a:off x="3583619" y="2658204"/>
            <a:ext cx="284085" cy="274320"/>
          </a:xfrm>
          <a:prstGeom prst="flowChartConnector">
            <a:avLst/>
          </a:prstGeom>
          <a:solidFill>
            <a:srgbClr val="00B050"/>
          </a:solidFill>
          <a:ln>
            <a:noFill/>
          </a:ln>
          <a:effectLst>
            <a:glow rad="228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0DF8C426-3702-0B00-E7DA-FDBCAB00DE2D}"/>
              </a:ext>
            </a:extLst>
          </p:cNvPr>
          <p:cNvSpPr/>
          <p:nvPr/>
        </p:nvSpPr>
        <p:spPr>
          <a:xfrm>
            <a:off x="5411467" y="331289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AB4FB4A7-B09B-64BE-C1A1-914E2CC1400B}"/>
              </a:ext>
            </a:extLst>
          </p:cNvPr>
          <p:cNvSpPr/>
          <p:nvPr/>
        </p:nvSpPr>
        <p:spPr>
          <a:xfrm>
            <a:off x="6001261" y="3689967"/>
            <a:ext cx="284085" cy="274320"/>
          </a:xfrm>
          <a:prstGeom prst="flowChartConnector">
            <a:avLst/>
          </a:prstGeom>
          <a:solidFill>
            <a:srgbClr val="00B050"/>
          </a:solidFill>
          <a:ln>
            <a:noFill/>
          </a:ln>
          <a:effectLst>
            <a:glow rad="228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D45FF644-9D02-9B19-11CE-FBC52C2F20A7}"/>
              </a:ext>
            </a:extLst>
          </p:cNvPr>
          <p:cNvSpPr/>
          <p:nvPr/>
        </p:nvSpPr>
        <p:spPr>
          <a:xfrm>
            <a:off x="4915269" y="3744325"/>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4A4226F1-91B9-B764-1128-6598EB6A2C90}"/>
              </a:ext>
            </a:extLst>
          </p:cNvPr>
          <p:cNvSpPr/>
          <p:nvPr/>
        </p:nvSpPr>
        <p:spPr>
          <a:xfrm>
            <a:off x="5521910" y="5300747"/>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AC944E11-EFDC-778D-45FD-4D858F143515}"/>
              </a:ext>
            </a:extLst>
          </p:cNvPr>
          <p:cNvSpPr/>
          <p:nvPr/>
        </p:nvSpPr>
        <p:spPr>
          <a:xfrm>
            <a:off x="5476042" y="259335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D61C3761-5B92-684A-6DB0-786610F926F1}"/>
              </a:ext>
            </a:extLst>
          </p:cNvPr>
          <p:cNvSpPr/>
          <p:nvPr/>
        </p:nvSpPr>
        <p:spPr>
          <a:xfrm>
            <a:off x="4316027" y="470701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C99E2AB9-6546-C259-853F-10B0F930F1BC}"/>
              </a:ext>
            </a:extLst>
          </p:cNvPr>
          <p:cNvSpPr/>
          <p:nvPr/>
        </p:nvSpPr>
        <p:spPr>
          <a:xfrm>
            <a:off x="3907232" y="353283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F5642366-0259-EE96-3549-DF13348E7733}"/>
              </a:ext>
            </a:extLst>
          </p:cNvPr>
          <p:cNvSpPr/>
          <p:nvPr/>
        </p:nvSpPr>
        <p:spPr>
          <a:xfrm>
            <a:off x="5334000" y="1780566"/>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6C0E646D-5096-ECDA-3D70-10E69993D723}"/>
              </a:ext>
            </a:extLst>
          </p:cNvPr>
          <p:cNvSpPr/>
          <p:nvPr/>
        </p:nvSpPr>
        <p:spPr>
          <a:xfrm>
            <a:off x="4632664" y="2117110"/>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E6A4D786-506B-E571-FBA0-BD1038FDB9FE}"/>
              </a:ext>
            </a:extLst>
          </p:cNvPr>
          <p:cNvSpPr/>
          <p:nvPr/>
        </p:nvSpPr>
        <p:spPr>
          <a:xfrm>
            <a:off x="6080570" y="1821010"/>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A5E3F88A-320A-3F15-CCA8-FC36C673FC81}"/>
              </a:ext>
            </a:extLst>
          </p:cNvPr>
          <p:cNvSpPr/>
          <p:nvPr/>
        </p:nvSpPr>
        <p:spPr>
          <a:xfrm>
            <a:off x="3567006" y="455994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ACA1D4CF-5CA1-9CDD-898A-974A254E151F}"/>
              </a:ext>
            </a:extLst>
          </p:cNvPr>
          <p:cNvSpPr/>
          <p:nvPr/>
        </p:nvSpPr>
        <p:spPr>
          <a:xfrm>
            <a:off x="6803168" y="3989670"/>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52A97C03-193A-D128-7535-FCB89A9A75D9}"/>
              </a:ext>
            </a:extLst>
          </p:cNvPr>
          <p:cNvSpPr/>
          <p:nvPr/>
        </p:nvSpPr>
        <p:spPr>
          <a:xfrm>
            <a:off x="7090126" y="244576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53B2C1E2-157D-3822-FEAF-0FC0E88DF9C7}"/>
              </a:ext>
            </a:extLst>
          </p:cNvPr>
          <p:cNvSpPr/>
          <p:nvPr/>
        </p:nvSpPr>
        <p:spPr>
          <a:xfrm>
            <a:off x="6222612" y="2819993"/>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4BEC5B5C-4DB9-4AAE-B25C-48134A8059FD}"/>
              </a:ext>
            </a:extLst>
          </p:cNvPr>
          <p:cNvSpPr/>
          <p:nvPr/>
        </p:nvSpPr>
        <p:spPr>
          <a:xfrm>
            <a:off x="7444027" y="3607165"/>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31D03E68-B0E0-A03F-E397-780FF70370F7}"/>
              </a:ext>
            </a:extLst>
          </p:cNvPr>
          <p:cNvSpPr/>
          <p:nvPr/>
        </p:nvSpPr>
        <p:spPr>
          <a:xfrm>
            <a:off x="4524128" y="5481868"/>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62AB231D-0B62-F792-8DA8-1D9A95E5A4C0}"/>
              </a:ext>
            </a:extLst>
          </p:cNvPr>
          <p:cNvSpPr/>
          <p:nvPr/>
        </p:nvSpPr>
        <p:spPr>
          <a:xfrm>
            <a:off x="5011106" y="4425981"/>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0D26F288-0354-0EF9-B44F-55BBD5036A2F}"/>
              </a:ext>
            </a:extLst>
          </p:cNvPr>
          <p:cNvSpPr/>
          <p:nvPr/>
        </p:nvSpPr>
        <p:spPr>
          <a:xfrm>
            <a:off x="3918982" y="183994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5664F9E9-1BE4-F836-FA1C-5F502066E176}"/>
              </a:ext>
            </a:extLst>
          </p:cNvPr>
          <p:cNvSpPr/>
          <p:nvPr/>
        </p:nvSpPr>
        <p:spPr>
          <a:xfrm>
            <a:off x="6387172" y="5304084"/>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EBE38E1F-A75C-E339-AD6F-396CCF427575}"/>
              </a:ext>
            </a:extLst>
          </p:cNvPr>
          <p:cNvSpPr/>
          <p:nvPr/>
        </p:nvSpPr>
        <p:spPr>
          <a:xfrm>
            <a:off x="6614710" y="2481272"/>
            <a:ext cx="284085" cy="274320"/>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C54245E3-9DE5-10B9-258E-712037F793AE}"/>
              </a:ext>
            </a:extLst>
          </p:cNvPr>
          <p:cNvSpPr/>
          <p:nvPr/>
        </p:nvSpPr>
        <p:spPr>
          <a:xfrm>
            <a:off x="5905381" y="2298059"/>
            <a:ext cx="284085" cy="274320"/>
          </a:xfrm>
          <a:prstGeom prst="flowChartConnector">
            <a:avLst/>
          </a:prstGeom>
          <a:solidFill>
            <a:schemeClr val="accent4"/>
          </a:solidFill>
          <a:ln>
            <a:no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4">
            <a:extLst>
              <a:ext uri="{FF2B5EF4-FFF2-40B4-BE49-F238E27FC236}">
                <a16:creationId xmlns:a16="http://schemas.microsoft.com/office/drawing/2014/main" id="{83200F3A-8CF2-704D-DA17-575ADF5D3E76}"/>
              </a:ext>
            </a:extLst>
          </p:cNvPr>
          <p:cNvSpPr>
            <a:spLocks noGrp="1"/>
          </p:cNvSpPr>
          <p:nvPr>
            <p:ph type="title"/>
          </p:nvPr>
        </p:nvSpPr>
        <p:spPr>
          <a:xfrm>
            <a:off x="494591" y="39642"/>
            <a:ext cx="9601200" cy="960276"/>
          </a:xfrm>
        </p:spPr>
        <p:txBody>
          <a:bodyPr/>
          <a:lstStyle/>
          <a:p>
            <a:pPr algn="ctr"/>
            <a:r>
              <a:rPr lang="en-US"/>
              <a:t>Concepts</a:t>
            </a:r>
          </a:p>
        </p:txBody>
      </p:sp>
      <p:sp>
        <p:nvSpPr>
          <p:cNvPr id="38" name="TextBox 37">
            <a:extLst>
              <a:ext uri="{FF2B5EF4-FFF2-40B4-BE49-F238E27FC236}">
                <a16:creationId xmlns:a16="http://schemas.microsoft.com/office/drawing/2014/main" id="{9E17FE0D-7A2C-740E-A5C7-4F1DC48F83CF}"/>
              </a:ext>
            </a:extLst>
          </p:cNvPr>
          <p:cNvSpPr txBox="1"/>
          <p:nvPr/>
        </p:nvSpPr>
        <p:spPr>
          <a:xfrm>
            <a:off x="10728355" y="0"/>
            <a:ext cx="1463645" cy="338554"/>
          </a:xfrm>
          <a:prstGeom prst="rect">
            <a:avLst/>
          </a:prstGeom>
          <a:solidFill>
            <a:srgbClr val="EE7624"/>
          </a:solidFill>
        </p:spPr>
        <p:txBody>
          <a:bodyPr wrap="square" rtlCol="0">
            <a:spAutoFit/>
          </a:bodyPr>
          <a:lstStyle/>
          <a:p>
            <a:pPr algn="r"/>
            <a:r>
              <a:rPr lang="en-US" sz="1600"/>
              <a:t>Adam Imamura</a:t>
            </a:r>
          </a:p>
        </p:txBody>
      </p:sp>
    </p:spTree>
    <p:extLst>
      <p:ext uri="{BB962C8B-B14F-4D97-AF65-F5344CB8AC3E}">
        <p14:creationId xmlns:p14="http://schemas.microsoft.com/office/powerpoint/2010/main" val="417905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19"/>
                                        </p:tgtEl>
                                      </p:cBhvr>
                                    </p:animEffect>
                                    <p:set>
                                      <p:cBhvr>
                                        <p:cTn id="40" dur="1" fill="hold">
                                          <p:stCondLst>
                                            <p:cond delay="499"/>
                                          </p:stCondLst>
                                        </p:cTn>
                                        <p:tgtEl>
                                          <p:spTgt spid="19"/>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24"/>
                                        </p:tgtEl>
                                      </p:cBhvr>
                                    </p:animEffect>
                                    <p:set>
                                      <p:cBhvr>
                                        <p:cTn id="55" dur="1" fill="hold">
                                          <p:stCondLst>
                                            <p:cond delay="499"/>
                                          </p:stCondLst>
                                        </p:cTn>
                                        <p:tgtEl>
                                          <p:spTgt spid="24"/>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25"/>
                                        </p:tgtEl>
                                      </p:cBhvr>
                                    </p:animEffect>
                                    <p:set>
                                      <p:cBhvr>
                                        <p:cTn id="58" dur="1" fill="hold">
                                          <p:stCondLst>
                                            <p:cond delay="499"/>
                                          </p:stCondLst>
                                        </p:cTn>
                                        <p:tgtEl>
                                          <p:spTgt spid="25"/>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26"/>
                                        </p:tgtEl>
                                      </p:cBhvr>
                                    </p:animEffect>
                                    <p:set>
                                      <p:cBhvr>
                                        <p:cTn id="61" dur="1" fill="hold">
                                          <p:stCondLst>
                                            <p:cond delay="499"/>
                                          </p:stCondLst>
                                        </p:cTn>
                                        <p:tgtEl>
                                          <p:spTgt spid="26"/>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27"/>
                                        </p:tgtEl>
                                      </p:cBhvr>
                                    </p:animEffect>
                                    <p:set>
                                      <p:cBhvr>
                                        <p:cTn id="64" dur="1" fill="hold">
                                          <p:stCondLst>
                                            <p:cond delay="499"/>
                                          </p:stCondLst>
                                        </p:cTn>
                                        <p:tgtEl>
                                          <p:spTgt spid="27"/>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500"/>
                                        <p:tgtEl>
                                          <p:spTgt spid="28"/>
                                        </p:tgtEl>
                                      </p:cBhvr>
                                    </p:animEffect>
                                    <p:set>
                                      <p:cBhvr>
                                        <p:cTn id="67" dur="1" fill="hold">
                                          <p:stCondLst>
                                            <p:cond delay="499"/>
                                          </p:stCondLst>
                                        </p:cTn>
                                        <p:tgtEl>
                                          <p:spTgt spid="28"/>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500"/>
                                        <p:tgtEl>
                                          <p:spTgt spid="29"/>
                                        </p:tgtEl>
                                      </p:cBhvr>
                                    </p:animEffect>
                                    <p:set>
                                      <p:cBhvr>
                                        <p:cTn id="70" dur="1" fill="hold">
                                          <p:stCondLst>
                                            <p:cond delay="499"/>
                                          </p:stCondLst>
                                        </p:cTn>
                                        <p:tgtEl>
                                          <p:spTgt spid="29"/>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500"/>
                                        <p:tgtEl>
                                          <p:spTgt spid="30"/>
                                        </p:tgtEl>
                                      </p:cBhvr>
                                    </p:animEffect>
                                    <p:set>
                                      <p:cBhvr>
                                        <p:cTn id="73" dur="1" fill="hold">
                                          <p:stCondLst>
                                            <p:cond delay="499"/>
                                          </p:stCondLst>
                                        </p:cTn>
                                        <p:tgtEl>
                                          <p:spTgt spid="30"/>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500"/>
                                        <p:tgtEl>
                                          <p:spTgt spid="32"/>
                                        </p:tgtEl>
                                      </p:cBhvr>
                                    </p:animEffect>
                                    <p:set>
                                      <p:cBhvr>
                                        <p:cTn id="79" dur="1" fill="hold">
                                          <p:stCondLst>
                                            <p:cond delay="499"/>
                                          </p:stCondLst>
                                        </p:cTn>
                                        <p:tgtEl>
                                          <p:spTgt spid="32"/>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500"/>
                                        <p:tgtEl>
                                          <p:spTgt spid="33"/>
                                        </p:tgtEl>
                                      </p:cBhvr>
                                    </p:animEffect>
                                    <p:set>
                                      <p:cBhvr>
                                        <p:cTn id="82"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8F3B76-3AD3-FF21-899F-B3B558208E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1FA134-FFCE-3FCB-AC87-3836E1D8A711}"/>
              </a:ext>
            </a:extLst>
          </p:cNvPr>
          <p:cNvSpPr>
            <a:spLocks noGrp="1"/>
          </p:cNvSpPr>
          <p:nvPr>
            <p:ph type="sldNum" sz="quarter" idx="12"/>
          </p:nvPr>
        </p:nvSpPr>
        <p:spPr/>
        <p:txBody>
          <a:bodyPr/>
          <a:lstStyle/>
          <a:p>
            <a:fld id="{A5AEF524-62EC-C340-82A1-9F47B6C43E55}" type="slidenum">
              <a:rPr lang="en-US" smtClean="0"/>
              <a:t>3</a:t>
            </a:fld>
            <a:endParaRPr lang="en-US"/>
          </a:p>
        </p:txBody>
      </p:sp>
      <p:sp>
        <p:nvSpPr>
          <p:cNvPr id="6" name="Title 5">
            <a:extLst>
              <a:ext uri="{FF2B5EF4-FFF2-40B4-BE49-F238E27FC236}">
                <a16:creationId xmlns:a16="http://schemas.microsoft.com/office/drawing/2014/main" id="{85327FCF-0459-2456-BB3A-F6DA8B6FFD2C}"/>
              </a:ext>
            </a:extLst>
          </p:cNvPr>
          <p:cNvSpPr>
            <a:spLocks noGrp="1"/>
          </p:cNvSpPr>
          <p:nvPr>
            <p:ph type="title"/>
          </p:nvPr>
        </p:nvSpPr>
        <p:spPr/>
        <p:txBody>
          <a:bodyPr/>
          <a:lstStyle/>
          <a:p>
            <a:r>
              <a:rPr lang="en-US"/>
              <a:t>Sponsor and Advisor</a:t>
            </a:r>
          </a:p>
        </p:txBody>
      </p:sp>
      <p:pic>
        <p:nvPicPr>
          <p:cNvPr id="9" name="Content Placeholder 11">
            <a:extLst>
              <a:ext uri="{FF2B5EF4-FFF2-40B4-BE49-F238E27FC236}">
                <a16:creationId xmlns:a16="http://schemas.microsoft.com/office/drawing/2014/main" id="{A03A2715-FBE2-9DE0-2DCB-75E42C16EEBE}"/>
              </a:ext>
            </a:extLst>
          </p:cNvPr>
          <p:cNvPicPr>
            <a:picLocks noGrp="1" noChangeAspect="1"/>
          </p:cNvPicPr>
          <p:nvPr>
            <p:ph sz="half" idx="1"/>
          </p:nvPr>
        </p:nvPicPr>
        <p:blipFill>
          <a:blip r:embed="rId2"/>
          <a:srcRect/>
          <a:stretch/>
        </p:blipFill>
        <p:spPr>
          <a:xfrm>
            <a:off x="2357424" y="2629077"/>
            <a:ext cx="1604772" cy="2139696"/>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602AFC1E-7AB1-CD43-56B5-210304222E34}"/>
              </a:ext>
            </a:extLst>
          </p:cNvPr>
          <p:cNvSpPr txBox="1"/>
          <p:nvPr/>
        </p:nvSpPr>
        <p:spPr>
          <a:xfrm>
            <a:off x="2001352" y="4845113"/>
            <a:ext cx="2316916" cy="923330"/>
          </a:xfrm>
          <a:prstGeom prst="rect">
            <a:avLst/>
          </a:prstGeom>
          <a:noFill/>
        </p:spPr>
        <p:txBody>
          <a:bodyPr wrap="none" lIns="91440" tIns="45720" rIns="91440" bIns="45720" rtlCol="0" anchor="t">
            <a:spAutoFit/>
          </a:bodyPr>
          <a:lstStyle/>
          <a:p>
            <a:pPr algn="ctr"/>
            <a:r>
              <a:rPr lang="en-US" u="sng"/>
              <a:t>Engineering Mentor</a:t>
            </a:r>
          </a:p>
          <a:p>
            <a:pPr algn="ctr"/>
            <a:r>
              <a:rPr lang="en-US"/>
              <a:t>Dr. Moses </a:t>
            </a:r>
            <a:r>
              <a:rPr lang="en-US" err="1"/>
              <a:t>Anubi</a:t>
            </a:r>
            <a:r>
              <a:rPr lang="en-US"/>
              <a:t>, Ph.D.</a:t>
            </a:r>
            <a:endParaRPr lang="en-US">
              <a:ea typeface="Calibri"/>
              <a:cs typeface="Calibri"/>
            </a:endParaRPr>
          </a:p>
          <a:p>
            <a:pPr algn="ctr"/>
            <a:r>
              <a:rPr lang="en-US" i="1">
                <a:ea typeface="Calibri"/>
                <a:cs typeface="Calibri"/>
              </a:rPr>
              <a:t>Director of </a:t>
            </a:r>
            <a:r>
              <a:rPr lang="en-US" i="1" err="1">
                <a:ea typeface="Calibri"/>
                <a:cs typeface="Calibri"/>
              </a:rPr>
              <a:t>RASLab</a:t>
            </a:r>
            <a:endParaRPr lang="en-US" i="1">
              <a:ea typeface="Calibri"/>
              <a:cs typeface="Calibri"/>
            </a:endParaRPr>
          </a:p>
        </p:txBody>
      </p:sp>
      <p:sp>
        <p:nvSpPr>
          <p:cNvPr id="13" name="TextBox 12">
            <a:extLst>
              <a:ext uri="{FF2B5EF4-FFF2-40B4-BE49-F238E27FC236}">
                <a16:creationId xmlns:a16="http://schemas.microsoft.com/office/drawing/2014/main" id="{EA2E8241-62D8-5A9D-80C2-65C5FFAA4CD2}"/>
              </a:ext>
            </a:extLst>
          </p:cNvPr>
          <p:cNvSpPr txBox="1">
            <a:spLocks noChangeAspect="1"/>
          </p:cNvSpPr>
          <p:nvPr/>
        </p:nvSpPr>
        <p:spPr>
          <a:xfrm>
            <a:off x="6011172" y="4850465"/>
            <a:ext cx="2878545" cy="923330"/>
          </a:xfrm>
          <a:prstGeom prst="rect">
            <a:avLst/>
          </a:prstGeom>
          <a:noFill/>
        </p:spPr>
        <p:txBody>
          <a:bodyPr wrap="none" lIns="91440" tIns="45720" rIns="91440" bIns="45720" rtlCol="0" anchor="t">
            <a:spAutoFit/>
          </a:bodyPr>
          <a:lstStyle/>
          <a:p>
            <a:pPr algn="ctr"/>
            <a:r>
              <a:rPr lang="en-US" u="sng"/>
              <a:t>Academic Advisor</a:t>
            </a:r>
          </a:p>
          <a:p>
            <a:pPr algn="ctr"/>
            <a:r>
              <a:rPr lang="en-US">
                <a:ea typeface="Calibri"/>
                <a:cs typeface="Calibri"/>
              </a:rPr>
              <a:t>Dr. Shayne McConomy, Ph.D.</a:t>
            </a:r>
            <a:endParaRPr lang="en-US"/>
          </a:p>
          <a:p>
            <a:pPr algn="ctr"/>
            <a:r>
              <a:rPr lang="en-US" i="1">
                <a:ea typeface="Calibri"/>
                <a:cs typeface="Calibri"/>
              </a:rPr>
              <a:t>Senior Design Professor</a:t>
            </a:r>
            <a:endParaRPr lang="en-US"/>
          </a:p>
        </p:txBody>
      </p:sp>
      <p:pic>
        <p:nvPicPr>
          <p:cNvPr id="7" name="Content Placeholder 6" descr="A person smiling for a picture&#10;&#10;Description automatically generated">
            <a:extLst>
              <a:ext uri="{FF2B5EF4-FFF2-40B4-BE49-F238E27FC236}">
                <a16:creationId xmlns:a16="http://schemas.microsoft.com/office/drawing/2014/main" id="{1480FEE1-B000-2E19-B798-435AAFEEEB18}"/>
              </a:ext>
            </a:extLst>
          </p:cNvPr>
          <p:cNvPicPr>
            <a:picLocks noGrp="1" noChangeAspect="1"/>
          </p:cNvPicPr>
          <p:nvPr>
            <p:ph sz="half" idx="2"/>
          </p:nvPr>
        </p:nvPicPr>
        <p:blipFill>
          <a:blip r:embed="rId3"/>
          <a:stretch>
            <a:fillRect/>
          </a:stretch>
        </p:blipFill>
        <p:spPr>
          <a:xfrm>
            <a:off x="6644171" y="2627448"/>
            <a:ext cx="1616810" cy="2139696"/>
          </a:xfrm>
          <a:prstGeom prst="rect">
            <a:avLst/>
          </a:prstGeom>
          <a:ln>
            <a:noFill/>
          </a:ln>
          <a:effectLst>
            <a:outerShdw blurRad="292100" dist="139700" dir="2700000" algn="tl" rotWithShape="0">
              <a:srgbClr val="333333">
                <a:alpha val="65000"/>
              </a:srgbClr>
            </a:outerShdw>
          </a:effectLst>
        </p:spPr>
      </p:pic>
      <p:pic>
        <p:nvPicPr>
          <p:cNvPr id="5" name="Picture 4" descr="A logo with a black and blue text&#10;&#10;Description automatically generated">
            <a:extLst>
              <a:ext uri="{FF2B5EF4-FFF2-40B4-BE49-F238E27FC236}">
                <a16:creationId xmlns:a16="http://schemas.microsoft.com/office/drawing/2014/main" id="{859DC56A-A212-711E-B925-3252F060069B}"/>
              </a:ext>
            </a:extLst>
          </p:cNvPr>
          <p:cNvPicPr>
            <a:picLocks noChangeAspect="1"/>
          </p:cNvPicPr>
          <p:nvPr/>
        </p:nvPicPr>
        <p:blipFill>
          <a:blip r:embed="rId4"/>
          <a:stretch>
            <a:fillRect/>
          </a:stretch>
        </p:blipFill>
        <p:spPr>
          <a:xfrm>
            <a:off x="1935847" y="1782223"/>
            <a:ext cx="2447925" cy="742950"/>
          </a:xfrm>
          <a:prstGeom prst="rect">
            <a:avLst/>
          </a:prstGeom>
        </p:spPr>
      </p:pic>
      <p:pic>
        <p:nvPicPr>
          <p:cNvPr id="10" name="Picture 9" descr="FAMU-FSU College of Engineering - Florida Board of Professional Engineers">
            <a:extLst>
              <a:ext uri="{FF2B5EF4-FFF2-40B4-BE49-F238E27FC236}">
                <a16:creationId xmlns:a16="http://schemas.microsoft.com/office/drawing/2014/main" id="{B39A238D-93D8-6184-57BE-E4135F70EC18}"/>
              </a:ext>
            </a:extLst>
          </p:cNvPr>
          <p:cNvPicPr>
            <a:picLocks noChangeAspect="1"/>
          </p:cNvPicPr>
          <p:nvPr/>
        </p:nvPicPr>
        <p:blipFill>
          <a:blip r:embed="rId5"/>
          <a:stretch>
            <a:fillRect/>
          </a:stretch>
        </p:blipFill>
        <p:spPr>
          <a:xfrm>
            <a:off x="5809983" y="1302014"/>
            <a:ext cx="3437616" cy="1797546"/>
          </a:xfrm>
          <a:prstGeom prst="rect">
            <a:avLst/>
          </a:prstGeom>
        </p:spPr>
      </p:pic>
      <p:sp>
        <p:nvSpPr>
          <p:cNvPr id="8" name="TextBox 7">
            <a:extLst>
              <a:ext uri="{FF2B5EF4-FFF2-40B4-BE49-F238E27FC236}">
                <a16:creationId xmlns:a16="http://schemas.microsoft.com/office/drawing/2014/main" id="{24AEB2DE-3502-74E3-7D66-C0085BD4649C}"/>
              </a:ext>
            </a:extLst>
          </p:cNvPr>
          <p:cNvSpPr txBox="1"/>
          <p:nvPr/>
        </p:nvSpPr>
        <p:spPr>
          <a:xfrm>
            <a:off x="10720251" y="0"/>
            <a:ext cx="1471749" cy="338554"/>
          </a:xfrm>
          <a:prstGeom prst="rect">
            <a:avLst/>
          </a:prstGeom>
          <a:solidFill>
            <a:srgbClr val="EE7624"/>
          </a:solidFill>
        </p:spPr>
        <p:txBody>
          <a:bodyPr wrap="square" rtlCol="0">
            <a:spAutoFit/>
          </a:bodyPr>
          <a:lstStyle/>
          <a:p>
            <a:pPr algn="ctr"/>
            <a:r>
              <a:rPr lang="en-US" sz="1600"/>
              <a:t>Ja’Quan Young</a:t>
            </a:r>
          </a:p>
        </p:txBody>
      </p:sp>
    </p:spTree>
    <p:extLst>
      <p:ext uri="{BB962C8B-B14F-4D97-AF65-F5344CB8AC3E}">
        <p14:creationId xmlns:p14="http://schemas.microsoft.com/office/powerpoint/2010/main" val="1270984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6F28DB9-3B74-3680-A969-B6AE7DF8F2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258452-69B0-0A4B-4754-0CB552075535}"/>
              </a:ext>
            </a:extLst>
          </p:cNvPr>
          <p:cNvSpPr>
            <a:spLocks noGrp="1"/>
          </p:cNvSpPr>
          <p:nvPr>
            <p:ph type="sldNum" sz="quarter" idx="12"/>
          </p:nvPr>
        </p:nvSpPr>
        <p:spPr/>
        <p:txBody>
          <a:bodyPr/>
          <a:lstStyle/>
          <a:p>
            <a:fld id="{A5AEF524-62EC-C340-82A1-9F47B6C43E55}" type="slidenum">
              <a:rPr lang="en-US" smtClean="0"/>
              <a:t>30</a:t>
            </a:fld>
            <a:endParaRPr lang="en-US"/>
          </a:p>
        </p:txBody>
      </p:sp>
      <p:sp>
        <p:nvSpPr>
          <p:cNvPr id="6" name="Flowchart: Connector 5">
            <a:extLst>
              <a:ext uri="{FF2B5EF4-FFF2-40B4-BE49-F238E27FC236}">
                <a16:creationId xmlns:a16="http://schemas.microsoft.com/office/drawing/2014/main" id="{88F3ECDE-95A6-6ED3-D2A0-AD3D253028DE}"/>
              </a:ext>
            </a:extLst>
          </p:cNvPr>
          <p:cNvSpPr/>
          <p:nvPr/>
        </p:nvSpPr>
        <p:spPr>
          <a:xfrm>
            <a:off x="2670806" y="1085592"/>
            <a:ext cx="5424484" cy="5171131"/>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4">
            <a:extLst>
              <a:ext uri="{FF2B5EF4-FFF2-40B4-BE49-F238E27FC236}">
                <a16:creationId xmlns:a16="http://schemas.microsoft.com/office/drawing/2014/main" id="{83200F3A-8CF2-704D-DA17-575ADF5D3E76}"/>
              </a:ext>
            </a:extLst>
          </p:cNvPr>
          <p:cNvSpPr>
            <a:spLocks noGrp="1"/>
          </p:cNvSpPr>
          <p:nvPr>
            <p:ph type="title"/>
          </p:nvPr>
        </p:nvSpPr>
        <p:spPr>
          <a:xfrm>
            <a:off x="494591" y="39642"/>
            <a:ext cx="9601200" cy="960276"/>
          </a:xfrm>
        </p:spPr>
        <p:txBody>
          <a:bodyPr/>
          <a:lstStyle/>
          <a:p>
            <a:pPr algn="ctr"/>
            <a:r>
              <a:rPr lang="en-US"/>
              <a:t>Concepts</a:t>
            </a:r>
          </a:p>
        </p:txBody>
      </p:sp>
      <p:pic>
        <p:nvPicPr>
          <p:cNvPr id="34" name="Graphic 33" descr="Trophy outline">
            <a:extLst>
              <a:ext uri="{FF2B5EF4-FFF2-40B4-BE49-F238E27FC236}">
                <a16:creationId xmlns:a16="http://schemas.microsoft.com/office/drawing/2014/main" id="{591821D9-B2C4-69AF-B12F-866BD41AF5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80123" y="1768232"/>
            <a:ext cx="3805850" cy="3805850"/>
          </a:xfrm>
          <a:prstGeom prst="rect">
            <a:avLst/>
          </a:prstGeom>
          <a:effectLst>
            <a:glow rad="228600">
              <a:schemeClr val="accent4">
                <a:satMod val="175000"/>
                <a:alpha val="40000"/>
              </a:schemeClr>
            </a:glow>
          </a:effectLst>
        </p:spPr>
      </p:pic>
      <p:sp>
        <p:nvSpPr>
          <p:cNvPr id="40" name="TextBox 39">
            <a:extLst>
              <a:ext uri="{FF2B5EF4-FFF2-40B4-BE49-F238E27FC236}">
                <a16:creationId xmlns:a16="http://schemas.microsoft.com/office/drawing/2014/main" id="{E90460A3-4E5A-87EF-0C35-235E779F1267}"/>
              </a:ext>
            </a:extLst>
          </p:cNvPr>
          <p:cNvSpPr txBox="1"/>
          <p:nvPr/>
        </p:nvSpPr>
        <p:spPr>
          <a:xfrm>
            <a:off x="10728355" y="0"/>
            <a:ext cx="1463645" cy="338554"/>
          </a:xfrm>
          <a:prstGeom prst="rect">
            <a:avLst/>
          </a:prstGeom>
          <a:solidFill>
            <a:srgbClr val="EE7624"/>
          </a:solidFill>
        </p:spPr>
        <p:txBody>
          <a:bodyPr wrap="square" rtlCol="0">
            <a:spAutoFit/>
          </a:bodyPr>
          <a:lstStyle/>
          <a:p>
            <a:pPr algn="r"/>
            <a:r>
              <a:rPr lang="en-US" sz="1600"/>
              <a:t>Adam Imamura</a:t>
            </a:r>
          </a:p>
        </p:txBody>
      </p:sp>
    </p:spTree>
    <p:extLst>
      <p:ext uri="{BB962C8B-B14F-4D97-AF65-F5344CB8AC3E}">
        <p14:creationId xmlns:p14="http://schemas.microsoft.com/office/powerpoint/2010/main" val="244830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81E714C6-8B51-6993-8043-1274E7FEA0C0}"/>
              </a:ext>
            </a:extLst>
          </p:cNvPr>
          <p:cNvGraphicFramePr>
            <a:graphicFrameLocks noGrp="1"/>
          </p:cNvGraphicFramePr>
          <p:nvPr>
            <p:ph idx="1"/>
            <p:extLst>
              <p:ext uri="{D42A27DB-BD31-4B8C-83A1-F6EECF244321}">
                <p14:modId xmlns:p14="http://schemas.microsoft.com/office/powerpoint/2010/main" val="642427517"/>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2A0001A4-F765-6055-079A-68C744E5ED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005D3A-1CE7-CF29-F3FA-85AB16EB8C84}"/>
              </a:ext>
            </a:extLst>
          </p:cNvPr>
          <p:cNvSpPr>
            <a:spLocks noGrp="1"/>
          </p:cNvSpPr>
          <p:nvPr>
            <p:ph type="sldNum" sz="quarter" idx="12"/>
          </p:nvPr>
        </p:nvSpPr>
        <p:spPr/>
        <p:txBody>
          <a:bodyPr/>
          <a:lstStyle/>
          <a:p>
            <a:fld id="{A5AEF524-62EC-C340-82A1-9F47B6C43E55}" type="slidenum">
              <a:rPr lang="en-US" smtClean="0"/>
              <a:t>31</a:t>
            </a:fld>
            <a:endParaRPr lang="en-US"/>
          </a:p>
        </p:txBody>
      </p:sp>
      <p:sp>
        <p:nvSpPr>
          <p:cNvPr id="5" name="Title 4">
            <a:extLst>
              <a:ext uri="{FF2B5EF4-FFF2-40B4-BE49-F238E27FC236}">
                <a16:creationId xmlns:a16="http://schemas.microsoft.com/office/drawing/2014/main" id="{DAED45CC-AF7A-FF46-93A0-F1B1C1FBBD17}"/>
              </a:ext>
            </a:extLst>
          </p:cNvPr>
          <p:cNvSpPr>
            <a:spLocks noGrp="1"/>
          </p:cNvSpPr>
          <p:nvPr>
            <p:ph type="title"/>
          </p:nvPr>
        </p:nvSpPr>
        <p:spPr/>
        <p:txBody>
          <a:bodyPr/>
          <a:lstStyle/>
          <a:p>
            <a:r>
              <a:rPr lang="en-US"/>
              <a:t>Concept Selection</a:t>
            </a:r>
          </a:p>
        </p:txBody>
      </p:sp>
      <p:sp>
        <p:nvSpPr>
          <p:cNvPr id="7" name="TextBox 6">
            <a:extLst>
              <a:ext uri="{FF2B5EF4-FFF2-40B4-BE49-F238E27FC236}">
                <a16:creationId xmlns:a16="http://schemas.microsoft.com/office/drawing/2014/main" id="{E28E14A3-C968-FF0C-137C-DAEFB805CC30}"/>
              </a:ext>
            </a:extLst>
          </p:cNvPr>
          <p:cNvSpPr txBox="1"/>
          <p:nvPr/>
        </p:nvSpPr>
        <p:spPr>
          <a:xfrm>
            <a:off x="10728355" y="0"/>
            <a:ext cx="1463645" cy="338554"/>
          </a:xfrm>
          <a:prstGeom prst="rect">
            <a:avLst/>
          </a:prstGeom>
          <a:solidFill>
            <a:srgbClr val="EE7624"/>
          </a:solidFill>
        </p:spPr>
        <p:txBody>
          <a:bodyPr wrap="square" rtlCol="0">
            <a:spAutoFit/>
          </a:bodyPr>
          <a:lstStyle/>
          <a:p>
            <a:pPr algn="r"/>
            <a:r>
              <a:rPr lang="en-US" sz="1600"/>
              <a:t>Adam Imamura</a:t>
            </a:r>
          </a:p>
        </p:txBody>
      </p:sp>
    </p:spTree>
    <p:extLst>
      <p:ext uri="{BB962C8B-B14F-4D97-AF65-F5344CB8AC3E}">
        <p14:creationId xmlns:p14="http://schemas.microsoft.com/office/powerpoint/2010/main" val="7733460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5">
            <a:extLst>
              <a:ext uri="{FF2B5EF4-FFF2-40B4-BE49-F238E27FC236}">
                <a16:creationId xmlns:a16="http://schemas.microsoft.com/office/drawing/2014/main" id="{1458EFA4-2AAB-F27B-03EA-1AC3221D6F87}"/>
              </a:ext>
            </a:extLst>
          </p:cNvPr>
          <p:cNvGraphicFramePr>
            <a:graphicFrameLocks/>
          </p:cNvGraphicFramePr>
          <p:nvPr>
            <p:extLst>
              <p:ext uri="{D42A27DB-BD31-4B8C-83A1-F6EECF244321}">
                <p14:modId xmlns:p14="http://schemas.microsoft.com/office/powerpoint/2010/main" val="2528754599"/>
              </p:ext>
            </p:extLst>
          </p:nvPr>
        </p:nvGraphicFramePr>
        <p:xfrm>
          <a:off x="0" y="5870986"/>
          <a:ext cx="1564341" cy="274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5">
            <a:extLst>
              <a:ext uri="{FF2B5EF4-FFF2-40B4-BE49-F238E27FC236}">
                <a16:creationId xmlns:a16="http://schemas.microsoft.com/office/drawing/2014/main" id="{D8379AD9-F3F3-0D11-67EB-9A2719998D1E}"/>
              </a:ext>
            </a:extLst>
          </p:cNvPr>
          <p:cNvGraphicFramePr>
            <a:graphicFrameLocks noGrp="1"/>
          </p:cNvGraphicFramePr>
          <p:nvPr>
            <p:ph idx="1"/>
            <p:extLst>
              <p:ext uri="{D42A27DB-BD31-4B8C-83A1-F6EECF244321}">
                <p14:modId xmlns:p14="http://schemas.microsoft.com/office/powerpoint/2010/main" val="1443803233"/>
              </p:ext>
            </p:extLst>
          </p:nvPr>
        </p:nvGraphicFramePr>
        <p:xfrm>
          <a:off x="99211" y="1345565"/>
          <a:ext cx="10469578" cy="50323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Footer Placeholder 2">
            <a:extLst>
              <a:ext uri="{FF2B5EF4-FFF2-40B4-BE49-F238E27FC236}">
                <a16:creationId xmlns:a16="http://schemas.microsoft.com/office/drawing/2014/main" id="{08CE93EB-999E-E6E4-DDDB-7905FB5EE3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80CDDE-651D-8472-8555-D7DC9EA1C945}"/>
              </a:ext>
            </a:extLst>
          </p:cNvPr>
          <p:cNvSpPr>
            <a:spLocks noGrp="1"/>
          </p:cNvSpPr>
          <p:nvPr>
            <p:ph type="sldNum" sz="quarter" idx="12"/>
          </p:nvPr>
        </p:nvSpPr>
        <p:spPr/>
        <p:txBody>
          <a:bodyPr/>
          <a:lstStyle/>
          <a:p>
            <a:fld id="{A5AEF524-62EC-C340-82A1-9F47B6C43E55}" type="slidenum">
              <a:rPr lang="en-US" smtClean="0"/>
              <a:t>32</a:t>
            </a:fld>
            <a:endParaRPr lang="en-US"/>
          </a:p>
        </p:txBody>
      </p:sp>
      <p:sp>
        <p:nvSpPr>
          <p:cNvPr id="5" name="Title 4">
            <a:extLst>
              <a:ext uri="{FF2B5EF4-FFF2-40B4-BE49-F238E27FC236}">
                <a16:creationId xmlns:a16="http://schemas.microsoft.com/office/drawing/2014/main" id="{9D9B9328-4736-6ABA-F5FC-7E2A0BFE34C5}"/>
              </a:ext>
            </a:extLst>
          </p:cNvPr>
          <p:cNvSpPr>
            <a:spLocks noGrp="1"/>
          </p:cNvSpPr>
          <p:nvPr>
            <p:ph type="title"/>
          </p:nvPr>
        </p:nvSpPr>
        <p:spPr/>
        <p:txBody>
          <a:bodyPr/>
          <a:lstStyle/>
          <a:p>
            <a:r>
              <a:rPr lang="en-US"/>
              <a:t>Concept Selection</a:t>
            </a:r>
          </a:p>
        </p:txBody>
      </p:sp>
      <p:sp>
        <p:nvSpPr>
          <p:cNvPr id="8" name="TextBox 7">
            <a:extLst>
              <a:ext uri="{FF2B5EF4-FFF2-40B4-BE49-F238E27FC236}">
                <a16:creationId xmlns:a16="http://schemas.microsoft.com/office/drawing/2014/main" id="{4BAF9208-CC1B-FC09-B74B-2C2258BB48AD}"/>
              </a:ext>
            </a:extLst>
          </p:cNvPr>
          <p:cNvSpPr txBox="1"/>
          <p:nvPr/>
        </p:nvSpPr>
        <p:spPr>
          <a:xfrm>
            <a:off x="10728355" y="0"/>
            <a:ext cx="1463645" cy="338554"/>
          </a:xfrm>
          <a:prstGeom prst="rect">
            <a:avLst/>
          </a:prstGeom>
          <a:solidFill>
            <a:srgbClr val="EE7624"/>
          </a:solidFill>
        </p:spPr>
        <p:txBody>
          <a:bodyPr wrap="square" rtlCol="0">
            <a:spAutoFit/>
          </a:bodyPr>
          <a:lstStyle/>
          <a:p>
            <a:pPr algn="r"/>
            <a:r>
              <a:rPr lang="en-US" sz="1600"/>
              <a:t>Adam Imamura</a:t>
            </a:r>
          </a:p>
        </p:txBody>
      </p:sp>
      <p:sp>
        <p:nvSpPr>
          <p:cNvPr id="2" name="TextBox 1">
            <a:extLst>
              <a:ext uri="{FF2B5EF4-FFF2-40B4-BE49-F238E27FC236}">
                <a16:creationId xmlns:a16="http://schemas.microsoft.com/office/drawing/2014/main" id="{E203D8BB-1912-E328-E8DE-1EF7FB55B9A7}"/>
              </a:ext>
            </a:extLst>
          </p:cNvPr>
          <p:cNvSpPr txBox="1"/>
          <p:nvPr/>
        </p:nvSpPr>
        <p:spPr>
          <a:xfrm>
            <a:off x="532847" y="1408043"/>
            <a:ext cx="38099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lumMod val="50000"/>
                  </a:schemeClr>
                </a:solidFill>
                <a:latin typeface="Arial"/>
                <a:cs typeface="Calibri"/>
              </a:rPr>
              <a:t>Pairwise Comparison</a:t>
            </a:r>
            <a:endParaRPr lang="en-US">
              <a:solidFill>
                <a:schemeClr val="bg1">
                  <a:lumMod val="50000"/>
                </a:schemeClr>
              </a:solidFill>
              <a:latin typeface="Arial"/>
            </a:endParaRPr>
          </a:p>
        </p:txBody>
      </p:sp>
    </p:spTree>
    <p:extLst>
      <p:ext uri="{BB962C8B-B14F-4D97-AF65-F5344CB8AC3E}">
        <p14:creationId xmlns:p14="http://schemas.microsoft.com/office/powerpoint/2010/main" val="39572456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51CD3E-A359-277B-ED06-4A357CDB45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8B3F1E-331D-7DC5-0A24-09049E617D44}"/>
              </a:ext>
            </a:extLst>
          </p:cNvPr>
          <p:cNvSpPr>
            <a:spLocks noGrp="1"/>
          </p:cNvSpPr>
          <p:nvPr>
            <p:ph type="sldNum" sz="quarter" idx="12"/>
          </p:nvPr>
        </p:nvSpPr>
        <p:spPr/>
        <p:txBody>
          <a:bodyPr/>
          <a:lstStyle/>
          <a:p>
            <a:fld id="{A5AEF524-62EC-C340-82A1-9F47B6C43E55}" type="slidenum">
              <a:rPr lang="en-US" smtClean="0"/>
              <a:t>33</a:t>
            </a:fld>
            <a:endParaRPr lang="en-US"/>
          </a:p>
        </p:txBody>
      </p:sp>
      <p:sp>
        <p:nvSpPr>
          <p:cNvPr id="5" name="Title 4">
            <a:extLst>
              <a:ext uri="{FF2B5EF4-FFF2-40B4-BE49-F238E27FC236}">
                <a16:creationId xmlns:a16="http://schemas.microsoft.com/office/drawing/2014/main" id="{00F4C5B7-AB5C-1E50-417E-672C69C8EC65}"/>
              </a:ext>
            </a:extLst>
          </p:cNvPr>
          <p:cNvSpPr>
            <a:spLocks noGrp="1"/>
          </p:cNvSpPr>
          <p:nvPr>
            <p:ph type="title"/>
          </p:nvPr>
        </p:nvSpPr>
        <p:spPr/>
        <p:txBody>
          <a:bodyPr/>
          <a:lstStyle/>
          <a:p>
            <a:r>
              <a:rPr lang="en-US"/>
              <a:t>Concept Selection</a:t>
            </a:r>
          </a:p>
        </p:txBody>
      </p:sp>
      <p:graphicFrame>
        <p:nvGraphicFramePr>
          <p:cNvPr id="6" name="Content Placeholder 5">
            <a:extLst>
              <a:ext uri="{FF2B5EF4-FFF2-40B4-BE49-F238E27FC236}">
                <a16:creationId xmlns:a16="http://schemas.microsoft.com/office/drawing/2014/main" id="{FA2CC413-A87A-1A9D-558F-808009F3EDBF}"/>
              </a:ext>
            </a:extLst>
          </p:cNvPr>
          <p:cNvGraphicFramePr>
            <a:graphicFrameLocks/>
          </p:cNvGraphicFramePr>
          <p:nvPr>
            <p:extLst>
              <p:ext uri="{D42A27DB-BD31-4B8C-83A1-F6EECF244321}">
                <p14:modId xmlns:p14="http://schemas.microsoft.com/office/powerpoint/2010/main" val="3353020239"/>
              </p:ext>
            </p:extLst>
          </p:nvPr>
        </p:nvGraphicFramePr>
        <p:xfrm>
          <a:off x="0" y="5939117"/>
          <a:ext cx="1564341" cy="2330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6" name="Group 35">
            <a:extLst>
              <a:ext uri="{FF2B5EF4-FFF2-40B4-BE49-F238E27FC236}">
                <a16:creationId xmlns:a16="http://schemas.microsoft.com/office/drawing/2014/main" id="{505FDFCE-D01B-2FBE-A66C-E4E8F71473EF}"/>
              </a:ext>
            </a:extLst>
          </p:cNvPr>
          <p:cNvGrpSpPr/>
          <p:nvPr/>
        </p:nvGrpSpPr>
        <p:grpSpPr>
          <a:xfrm>
            <a:off x="434037" y="3216662"/>
            <a:ext cx="3573710" cy="1912686"/>
            <a:chOff x="672353" y="3277875"/>
            <a:chExt cx="3325906" cy="1642328"/>
          </a:xfrm>
        </p:grpSpPr>
        <p:sp>
          <p:nvSpPr>
            <p:cNvPr id="12" name="Arrow: Pentagon 11">
              <a:extLst>
                <a:ext uri="{FF2B5EF4-FFF2-40B4-BE49-F238E27FC236}">
                  <a16:creationId xmlns:a16="http://schemas.microsoft.com/office/drawing/2014/main" id="{F091B141-ED23-CE38-13CE-C4169A609131}"/>
                </a:ext>
              </a:extLst>
            </p:cNvPr>
            <p:cNvSpPr/>
            <p:nvPr/>
          </p:nvSpPr>
          <p:spPr>
            <a:xfrm>
              <a:off x="672353" y="3980329"/>
              <a:ext cx="1775012" cy="599584"/>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Influences Fluid About Body</a:t>
              </a:r>
            </a:p>
          </p:txBody>
        </p:sp>
        <p:sp>
          <p:nvSpPr>
            <p:cNvPr id="17" name="Arrow: Pentagon 16">
              <a:extLst>
                <a:ext uri="{FF2B5EF4-FFF2-40B4-BE49-F238E27FC236}">
                  <a16:creationId xmlns:a16="http://schemas.microsoft.com/office/drawing/2014/main" id="{43361C0D-AFF3-12D7-E8A5-0B93743876DC}"/>
                </a:ext>
              </a:extLst>
            </p:cNvPr>
            <p:cNvSpPr/>
            <p:nvPr/>
          </p:nvSpPr>
          <p:spPr>
            <a:xfrm>
              <a:off x="672353" y="3277875"/>
              <a:ext cx="1775012" cy="599584"/>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Dampens Component Vibrations</a:t>
              </a:r>
            </a:p>
          </p:txBody>
        </p:sp>
        <p:sp>
          <p:nvSpPr>
            <p:cNvPr id="18" name="Arrow: Pentagon 17">
              <a:extLst>
                <a:ext uri="{FF2B5EF4-FFF2-40B4-BE49-F238E27FC236}">
                  <a16:creationId xmlns:a16="http://schemas.microsoft.com/office/drawing/2014/main" id="{2CAC5B66-4053-2C6E-0221-D6E4D97EAE47}"/>
                </a:ext>
              </a:extLst>
            </p:cNvPr>
            <p:cNvSpPr/>
            <p:nvPr/>
          </p:nvSpPr>
          <p:spPr>
            <a:xfrm rot="10800000">
              <a:off x="2223247" y="3618165"/>
              <a:ext cx="1775012" cy="599584"/>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Pentagon 18">
              <a:extLst>
                <a:ext uri="{FF2B5EF4-FFF2-40B4-BE49-F238E27FC236}">
                  <a16:creationId xmlns:a16="http://schemas.microsoft.com/office/drawing/2014/main" id="{17BFFD6F-8A69-8B18-0517-348940702537}"/>
                </a:ext>
              </a:extLst>
            </p:cNvPr>
            <p:cNvSpPr/>
            <p:nvPr/>
          </p:nvSpPr>
          <p:spPr>
            <a:xfrm rot="10800000">
              <a:off x="2223247" y="4320619"/>
              <a:ext cx="1775012" cy="599584"/>
            </a:xfrm>
            <a:prstGeom prst="homePlate">
              <a:avLst>
                <a:gd name="adj" fmla="val 4551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6934A2C-9232-3FDB-D3D2-2005CF9AC90F}"/>
                </a:ext>
              </a:extLst>
            </p:cNvPr>
            <p:cNvSpPr txBox="1"/>
            <p:nvPr/>
          </p:nvSpPr>
          <p:spPr>
            <a:xfrm>
              <a:off x="2496971" y="4329414"/>
              <a:ext cx="1255059" cy="554972"/>
            </a:xfrm>
            <a:prstGeom prst="rect">
              <a:avLst/>
            </a:prstGeom>
            <a:noFill/>
          </p:spPr>
          <p:txBody>
            <a:bodyPr wrap="square" rtlCol="0">
              <a:spAutoFit/>
            </a:bodyPr>
            <a:lstStyle/>
            <a:p>
              <a:pPr algn="ctr"/>
              <a:r>
                <a:rPr lang="en-US">
                  <a:solidFill>
                    <a:schemeClr val="bg1"/>
                  </a:solidFill>
                </a:rPr>
                <a:t>Generates Downforce</a:t>
              </a:r>
            </a:p>
          </p:txBody>
        </p:sp>
        <p:sp>
          <p:nvSpPr>
            <p:cNvPr id="27" name="TextBox 26">
              <a:extLst>
                <a:ext uri="{FF2B5EF4-FFF2-40B4-BE49-F238E27FC236}">
                  <a16:creationId xmlns:a16="http://schemas.microsoft.com/office/drawing/2014/main" id="{83D76A32-E21B-06B4-D1BA-5B3419DC9659}"/>
                </a:ext>
              </a:extLst>
            </p:cNvPr>
            <p:cNvSpPr txBox="1"/>
            <p:nvPr/>
          </p:nvSpPr>
          <p:spPr>
            <a:xfrm>
              <a:off x="2496971" y="3628821"/>
              <a:ext cx="1499175" cy="554972"/>
            </a:xfrm>
            <a:prstGeom prst="rect">
              <a:avLst/>
            </a:prstGeom>
            <a:noFill/>
          </p:spPr>
          <p:txBody>
            <a:bodyPr wrap="square" rtlCol="0">
              <a:spAutoFit/>
            </a:bodyPr>
            <a:lstStyle/>
            <a:p>
              <a:pPr algn="ctr"/>
              <a:r>
                <a:rPr lang="en-US">
                  <a:solidFill>
                    <a:schemeClr val="bg1"/>
                  </a:solidFill>
                </a:rPr>
                <a:t>Accessible I/O Ports</a:t>
              </a:r>
            </a:p>
          </p:txBody>
        </p:sp>
      </p:grpSp>
      <p:grpSp>
        <p:nvGrpSpPr>
          <p:cNvPr id="35" name="Group 34">
            <a:extLst>
              <a:ext uri="{FF2B5EF4-FFF2-40B4-BE49-F238E27FC236}">
                <a16:creationId xmlns:a16="http://schemas.microsoft.com/office/drawing/2014/main" id="{09341E8F-1F85-4A35-5FEA-A4FE1FBF93AB}"/>
              </a:ext>
            </a:extLst>
          </p:cNvPr>
          <p:cNvGrpSpPr/>
          <p:nvPr/>
        </p:nvGrpSpPr>
        <p:grpSpPr>
          <a:xfrm>
            <a:off x="6436876" y="3216661"/>
            <a:ext cx="3645009" cy="1948008"/>
            <a:chOff x="6167717" y="3277876"/>
            <a:chExt cx="3325906" cy="1672659"/>
          </a:xfrm>
        </p:grpSpPr>
        <p:sp>
          <p:nvSpPr>
            <p:cNvPr id="22" name="Arrow: Pentagon 21">
              <a:extLst>
                <a:ext uri="{FF2B5EF4-FFF2-40B4-BE49-F238E27FC236}">
                  <a16:creationId xmlns:a16="http://schemas.microsoft.com/office/drawing/2014/main" id="{02BF551A-02B7-C541-31A8-09B2C3A9515E}"/>
                </a:ext>
              </a:extLst>
            </p:cNvPr>
            <p:cNvSpPr/>
            <p:nvPr/>
          </p:nvSpPr>
          <p:spPr>
            <a:xfrm>
              <a:off x="6167717" y="3980330"/>
              <a:ext cx="1775012" cy="599584"/>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Clears Maximum Turn Radius</a:t>
              </a:r>
            </a:p>
          </p:txBody>
        </p:sp>
        <p:sp>
          <p:nvSpPr>
            <p:cNvPr id="23" name="Arrow: Pentagon 22">
              <a:extLst>
                <a:ext uri="{FF2B5EF4-FFF2-40B4-BE49-F238E27FC236}">
                  <a16:creationId xmlns:a16="http://schemas.microsoft.com/office/drawing/2014/main" id="{2FAE48D6-6096-8274-2B57-E7B4B70AC7E3}"/>
                </a:ext>
              </a:extLst>
            </p:cNvPr>
            <p:cNvSpPr/>
            <p:nvPr/>
          </p:nvSpPr>
          <p:spPr>
            <a:xfrm>
              <a:off x="6167717" y="3277876"/>
              <a:ext cx="1775012" cy="599584"/>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Protects Against Roll-Over</a:t>
              </a:r>
            </a:p>
          </p:txBody>
        </p:sp>
        <p:sp>
          <p:nvSpPr>
            <p:cNvPr id="24" name="Arrow: Pentagon 23">
              <a:extLst>
                <a:ext uri="{FF2B5EF4-FFF2-40B4-BE49-F238E27FC236}">
                  <a16:creationId xmlns:a16="http://schemas.microsoft.com/office/drawing/2014/main" id="{DAAFB771-6EE4-0670-38AF-6F996B2A9C6D}"/>
                </a:ext>
              </a:extLst>
            </p:cNvPr>
            <p:cNvSpPr/>
            <p:nvPr/>
          </p:nvSpPr>
          <p:spPr>
            <a:xfrm rot="10800000">
              <a:off x="7718611" y="3618166"/>
              <a:ext cx="1775012" cy="599584"/>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Pentagon 24">
              <a:extLst>
                <a:ext uri="{FF2B5EF4-FFF2-40B4-BE49-F238E27FC236}">
                  <a16:creationId xmlns:a16="http://schemas.microsoft.com/office/drawing/2014/main" id="{3206277F-0E8C-97FD-94D3-B4C71C9E6EF1}"/>
                </a:ext>
              </a:extLst>
            </p:cNvPr>
            <p:cNvSpPr/>
            <p:nvPr/>
          </p:nvSpPr>
          <p:spPr>
            <a:xfrm rot="10800000">
              <a:off x="7718611" y="4320620"/>
              <a:ext cx="1775012" cy="599584"/>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2B75F277-BAFB-285D-591F-D17C69DF3C14}"/>
                </a:ext>
              </a:extLst>
            </p:cNvPr>
            <p:cNvSpPr txBox="1"/>
            <p:nvPr/>
          </p:nvSpPr>
          <p:spPr>
            <a:xfrm>
              <a:off x="7978587" y="3603676"/>
              <a:ext cx="1255059" cy="646331"/>
            </a:xfrm>
            <a:prstGeom prst="rect">
              <a:avLst/>
            </a:prstGeom>
            <a:noFill/>
          </p:spPr>
          <p:txBody>
            <a:bodyPr wrap="square" rtlCol="0">
              <a:spAutoFit/>
            </a:bodyPr>
            <a:lstStyle/>
            <a:p>
              <a:pPr algn="ctr"/>
              <a:r>
                <a:rPr lang="en-US">
                  <a:solidFill>
                    <a:schemeClr val="bg1"/>
                  </a:solidFill>
                </a:rPr>
                <a:t>Limits Height</a:t>
              </a:r>
            </a:p>
          </p:txBody>
        </p:sp>
        <p:sp>
          <p:nvSpPr>
            <p:cNvPr id="34" name="TextBox 33">
              <a:extLst>
                <a:ext uri="{FF2B5EF4-FFF2-40B4-BE49-F238E27FC236}">
                  <a16:creationId xmlns:a16="http://schemas.microsoft.com/office/drawing/2014/main" id="{2C8F7DEA-FD33-8BE1-4E58-1E167CECAA3B}"/>
                </a:ext>
              </a:extLst>
            </p:cNvPr>
            <p:cNvSpPr txBox="1"/>
            <p:nvPr/>
          </p:nvSpPr>
          <p:spPr>
            <a:xfrm>
              <a:off x="7908965" y="4365760"/>
              <a:ext cx="1573485" cy="584775"/>
            </a:xfrm>
            <a:prstGeom prst="rect">
              <a:avLst/>
            </a:prstGeom>
            <a:noFill/>
          </p:spPr>
          <p:txBody>
            <a:bodyPr wrap="square" rtlCol="0">
              <a:spAutoFit/>
            </a:bodyPr>
            <a:lstStyle/>
            <a:p>
              <a:pPr algn="ctr"/>
              <a:r>
                <a:rPr lang="en-US" sz="1600">
                  <a:solidFill>
                    <a:schemeClr val="bg1"/>
                  </a:solidFill>
                </a:rPr>
                <a:t>Protects Against Collison</a:t>
              </a:r>
            </a:p>
          </p:txBody>
        </p:sp>
      </p:grpSp>
      <p:grpSp>
        <p:nvGrpSpPr>
          <p:cNvPr id="37" name="Group 36">
            <a:extLst>
              <a:ext uri="{FF2B5EF4-FFF2-40B4-BE49-F238E27FC236}">
                <a16:creationId xmlns:a16="http://schemas.microsoft.com/office/drawing/2014/main" id="{8B0340BE-88B9-AB7C-51EC-3CAF54A0A542}"/>
              </a:ext>
            </a:extLst>
          </p:cNvPr>
          <p:cNvGrpSpPr/>
          <p:nvPr/>
        </p:nvGrpSpPr>
        <p:grpSpPr>
          <a:xfrm>
            <a:off x="4230864" y="2494785"/>
            <a:ext cx="1841295" cy="1539969"/>
            <a:chOff x="5200921" y="2371704"/>
            <a:chExt cx="1841295" cy="1539969"/>
          </a:xfrm>
        </p:grpSpPr>
        <p:sp>
          <p:nvSpPr>
            <p:cNvPr id="38" name="Oval 37">
              <a:extLst>
                <a:ext uri="{FF2B5EF4-FFF2-40B4-BE49-F238E27FC236}">
                  <a16:creationId xmlns:a16="http://schemas.microsoft.com/office/drawing/2014/main" id="{4E176A76-81C8-E211-D796-F657D4B5C7C4}"/>
                </a:ext>
              </a:extLst>
            </p:cNvPr>
            <p:cNvSpPr/>
            <p:nvPr/>
          </p:nvSpPr>
          <p:spPr>
            <a:xfrm>
              <a:off x="5231241" y="3052940"/>
              <a:ext cx="511620" cy="268570"/>
            </a:xfrm>
            <a:prstGeom prst="ellipse">
              <a:avLst/>
            </a:prstGeom>
            <a:solidFill>
              <a:srgbClr val="FDB05D"/>
            </a:solidFill>
            <a:ln>
              <a:solidFill>
                <a:srgbClr val="FDB0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CFB4B25F-3DB5-859E-0A72-1B55FE1BC305}"/>
                </a:ext>
              </a:extLst>
            </p:cNvPr>
            <p:cNvSpPr/>
            <p:nvPr/>
          </p:nvSpPr>
          <p:spPr>
            <a:xfrm>
              <a:off x="6449762" y="3391926"/>
              <a:ext cx="511620" cy="268570"/>
            </a:xfrm>
            <a:prstGeom prst="ellipse">
              <a:avLst/>
            </a:prstGeom>
            <a:solidFill>
              <a:srgbClr val="FDB05D"/>
            </a:solidFill>
            <a:ln>
              <a:solidFill>
                <a:srgbClr val="FDB0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1B206A13-AD14-05D6-DD7E-6B309DA68D7F}"/>
                </a:ext>
              </a:extLst>
            </p:cNvPr>
            <p:cNvCxnSpPr>
              <a:cxnSpLocks/>
            </p:cNvCxnSpPr>
            <p:nvPr/>
          </p:nvCxnSpPr>
          <p:spPr>
            <a:xfrm flipH="1">
              <a:off x="6075761" y="2371704"/>
              <a:ext cx="20238" cy="1477371"/>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AE21984-9B2E-FC2B-C2AC-BFD3000B598A}"/>
                </a:ext>
              </a:extLst>
            </p:cNvPr>
            <p:cNvSpPr/>
            <p:nvPr/>
          </p:nvSpPr>
          <p:spPr>
            <a:xfrm>
              <a:off x="6421646" y="3337764"/>
              <a:ext cx="620570" cy="135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95620C81-D6BE-3D21-2429-C8C941CD2C4E}"/>
                </a:ext>
              </a:extLst>
            </p:cNvPr>
            <p:cNvCxnSpPr>
              <a:cxnSpLocks/>
            </p:cNvCxnSpPr>
            <p:nvPr/>
          </p:nvCxnSpPr>
          <p:spPr>
            <a:xfrm>
              <a:off x="5461240" y="2464843"/>
              <a:ext cx="1269516" cy="355036"/>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3F16548-C320-2132-273F-5E5DCD348D27}"/>
                </a:ext>
              </a:extLst>
            </p:cNvPr>
            <p:cNvCxnSpPr>
              <a:cxnSpLocks/>
            </p:cNvCxnSpPr>
            <p:nvPr/>
          </p:nvCxnSpPr>
          <p:spPr>
            <a:xfrm>
              <a:off x="6714555" y="2819879"/>
              <a:ext cx="184291" cy="677972"/>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0695DD3-60C0-75FE-B716-FE8488A1B0FF}"/>
                </a:ext>
              </a:extLst>
            </p:cNvPr>
            <p:cNvCxnSpPr>
              <a:cxnSpLocks/>
            </p:cNvCxnSpPr>
            <p:nvPr/>
          </p:nvCxnSpPr>
          <p:spPr>
            <a:xfrm flipH="1">
              <a:off x="6517968" y="2805825"/>
              <a:ext cx="189364" cy="692026"/>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0C62C1F0-0D31-8B11-0A4A-34B47088FE63}"/>
                </a:ext>
              </a:extLst>
            </p:cNvPr>
            <p:cNvSpPr/>
            <p:nvPr/>
          </p:nvSpPr>
          <p:spPr>
            <a:xfrm>
              <a:off x="5200921" y="2984722"/>
              <a:ext cx="620570" cy="135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E9F0B2C9-907D-1B2E-FB95-418508C30505}"/>
                </a:ext>
              </a:extLst>
            </p:cNvPr>
            <p:cNvCxnSpPr>
              <a:cxnSpLocks/>
            </p:cNvCxnSpPr>
            <p:nvPr/>
          </p:nvCxnSpPr>
          <p:spPr>
            <a:xfrm>
              <a:off x="5496034" y="2480893"/>
              <a:ext cx="184291" cy="677972"/>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BD91DB4-F6A4-55CA-DBF7-ACFE18A0C99B}"/>
                </a:ext>
              </a:extLst>
            </p:cNvPr>
            <p:cNvCxnSpPr>
              <a:cxnSpLocks/>
            </p:cNvCxnSpPr>
            <p:nvPr/>
          </p:nvCxnSpPr>
          <p:spPr>
            <a:xfrm flipH="1">
              <a:off x="5299447" y="2466839"/>
              <a:ext cx="189364" cy="692026"/>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2906B68-90BC-47F5-83D0-5DF358E247C8}"/>
                </a:ext>
              </a:extLst>
            </p:cNvPr>
            <p:cNvCxnSpPr>
              <a:cxnSpLocks/>
            </p:cNvCxnSpPr>
            <p:nvPr/>
          </p:nvCxnSpPr>
          <p:spPr>
            <a:xfrm flipH="1">
              <a:off x="5823093" y="3849075"/>
              <a:ext cx="545811" cy="0"/>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3106A97-4125-1708-F314-08221839FB94}"/>
                </a:ext>
              </a:extLst>
            </p:cNvPr>
            <p:cNvCxnSpPr>
              <a:cxnSpLocks/>
            </p:cNvCxnSpPr>
            <p:nvPr/>
          </p:nvCxnSpPr>
          <p:spPr>
            <a:xfrm flipH="1">
              <a:off x="5610290" y="3911673"/>
              <a:ext cx="971421" cy="0"/>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sp>
          <p:nvSpPr>
            <p:cNvPr id="50" name="Flowchart: Connector 49">
              <a:extLst>
                <a:ext uri="{FF2B5EF4-FFF2-40B4-BE49-F238E27FC236}">
                  <a16:creationId xmlns:a16="http://schemas.microsoft.com/office/drawing/2014/main" id="{6BD383CC-E8EA-3CA3-D070-B59465512C7E}"/>
                </a:ext>
              </a:extLst>
            </p:cNvPr>
            <p:cNvSpPr/>
            <p:nvPr/>
          </p:nvSpPr>
          <p:spPr>
            <a:xfrm>
              <a:off x="6025833" y="2575561"/>
              <a:ext cx="141120" cy="158111"/>
            </a:xfrm>
            <a:prstGeom prst="flowChartConnector">
              <a:avLst/>
            </a:prstGeom>
            <a:solidFill>
              <a:schemeClr val="bg1"/>
            </a:solidFill>
            <a:ln w="38100">
              <a:solidFill>
                <a:srgbClr val="FDB0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3DF6A16A-FD37-EAF6-0CAA-702D50A586DB}"/>
              </a:ext>
            </a:extLst>
          </p:cNvPr>
          <p:cNvSpPr txBox="1"/>
          <p:nvPr/>
        </p:nvSpPr>
        <p:spPr>
          <a:xfrm>
            <a:off x="10728355" y="0"/>
            <a:ext cx="1463645" cy="338554"/>
          </a:xfrm>
          <a:prstGeom prst="rect">
            <a:avLst/>
          </a:prstGeom>
          <a:solidFill>
            <a:srgbClr val="EE7624"/>
          </a:solidFill>
        </p:spPr>
        <p:txBody>
          <a:bodyPr wrap="square" rtlCol="0">
            <a:spAutoFit/>
          </a:bodyPr>
          <a:lstStyle/>
          <a:p>
            <a:pPr algn="r"/>
            <a:r>
              <a:rPr lang="en-US" sz="1600"/>
              <a:t>Adam Imamura</a:t>
            </a:r>
          </a:p>
        </p:txBody>
      </p:sp>
      <p:sp>
        <p:nvSpPr>
          <p:cNvPr id="51" name="TextBox 50">
            <a:extLst>
              <a:ext uri="{FF2B5EF4-FFF2-40B4-BE49-F238E27FC236}">
                <a16:creationId xmlns:a16="http://schemas.microsoft.com/office/drawing/2014/main" id="{13B8CD2F-DDAF-EA79-45C7-3D03B00F346A}"/>
              </a:ext>
            </a:extLst>
          </p:cNvPr>
          <p:cNvSpPr txBox="1"/>
          <p:nvPr/>
        </p:nvSpPr>
        <p:spPr>
          <a:xfrm>
            <a:off x="532847" y="1408043"/>
            <a:ext cx="38099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lumMod val="50000"/>
                  </a:schemeClr>
                </a:solidFill>
                <a:latin typeface="Arial"/>
                <a:cs typeface="Calibri"/>
              </a:rPr>
              <a:t>House of Quality</a:t>
            </a:r>
            <a:endParaRPr lang="en-US">
              <a:solidFill>
                <a:schemeClr val="bg1">
                  <a:lumMod val="50000"/>
                </a:schemeClr>
              </a:solidFill>
              <a:latin typeface="Arial"/>
            </a:endParaRPr>
          </a:p>
        </p:txBody>
      </p:sp>
    </p:spTree>
    <p:extLst>
      <p:ext uri="{BB962C8B-B14F-4D97-AF65-F5344CB8AC3E}">
        <p14:creationId xmlns:p14="http://schemas.microsoft.com/office/powerpoint/2010/main" val="40871487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0DE21B-7865-81AB-5A1E-CE7941C0A8FE}"/>
              </a:ext>
            </a:extLst>
          </p:cNvPr>
          <p:cNvSpPr>
            <a:spLocks noGrp="1"/>
          </p:cNvSpPr>
          <p:nvPr>
            <p:ph idx="1"/>
          </p:nvPr>
        </p:nvSpPr>
        <p:spPr/>
        <p:txBody>
          <a:bodyPr/>
          <a:lstStyle/>
          <a:p>
            <a:endParaRPr lang="en-US" b="0">
              <a:latin typeface="Arial Black"/>
            </a:endParaRPr>
          </a:p>
          <a:p>
            <a:endParaRPr lang="en-US"/>
          </a:p>
        </p:txBody>
      </p:sp>
      <p:sp>
        <p:nvSpPr>
          <p:cNvPr id="3" name="Footer Placeholder 2">
            <a:extLst>
              <a:ext uri="{FF2B5EF4-FFF2-40B4-BE49-F238E27FC236}">
                <a16:creationId xmlns:a16="http://schemas.microsoft.com/office/drawing/2014/main" id="{D351CD3E-A359-277B-ED06-4A357CDB45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8B3F1E-331D-7DC5-0A24-09049E617D44}"/>
              </a:ext>
            </a:extLst>
          </p:cNvPr>
          <p:cNvSpPr>
            <a:spLocks noGrp="1"/>
          </p:cNvSpPr>
          <p:nvPr>
            <p:ph type="sldNum" sz="quarter" idx="12"/>
          </p:nvPr>
        </p:nvSpPr>
        <p:spPr/>
        <p:txBody>
          <a:bodyPr/>
          <a:lstStyle/>
          <a:p>
            <a:fld id="{A5AEF524-62EC-C340-82A1-9F47B6C43E55}" type="slidenum">
              <a:rPr lang="en-US" smtClean="0"/>
              <a:t>34</a:t>
            </a:fld>
            <a:endParaRPr lang="en-US"/>
          </a:p>
        </p:txBody>
      </p:sp>
      <p:sp>
        <p:nvSpPr>
          <p:cNvPr id="5" name="Title 4">
            <a:extLst>
              <a:ext uri="{FF2B5EF4-FFF2-40B4-BE49-F238E27FC236}">
                <a16:creationId xmlns:a16="http://schemas.microsoft.com/office/drawing/2014/main" id="{00F4C5B7-AB5C-1E50-417E-672C69C8EC65}"/>
              </a:ext>
            </a:extLst>
          </p:cNvPr>
          <p:cNvSpPr>
            <a:spLocks noGrp="1"/>
          </p:cNvSpPr>
          <p:nvPr>
            <p:ph type="title"/>
          </p:nvPr>
        </p:nvSpPr>
        <p:spPr/>
        <p:txBody>
          <a:bodyPr/>
          <a:lstStyle/>
          <a:p>
            <a:r>
              <a:rPr lang="en-US"/>
              <a:t>Concept Selection</a:t>
            </a:r>
          </a:p>
        </p:txBody>
      </p:sp>
      <p:graphicFrame>
        <p:nvGraphicFramePr>
          <p:cNvPr id="7" name="Content Placeholder 5">
            <a:extLst>
              <a:ext uri="{FF2B5EF4-FFF2-40B4-BE49-F238E27FC236}">
                <a16:creationId xmlns:a16="http://schemas.microsoft.com/office/drawing/2014/main" id="{1A482724-DF70-2340-15D7-047C4F814DC0}"/>
              </a:ext>
            </a:extLst>
          </p:cNvPr>
          <p:cNvGraphicFramePr>
            <a:graphicFrameLocks/>
          </p:cNvGraphicFramePr>
          <p:nvPr>
            <p:extLst>
              <p:ext uri="{D42A27DB-BD31-4B8C-83A1-F6EECF244321}">
                <p14:modId xmlns:p14="http://schemas.microsoft.com/office/powerpoint/2010/main" val="3753948388"/>
              </p:ext>
            </p:extLst>
          </p:nvPr>
        </p:nvGraphicFramePr>
        <p:xfrm>
          <a:off x="0" y="5695053"/>
          <a:ext cx="1564341" cy="705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5" name="TextBox 274">
            <a:extLst>
              <a:ext uri="{FF2B5EF4-FFF2-40B4-BE49-F238E27FC236}">
                <a16:creationId xmlns:a16="http://schemas.microsoft.com/office/drawing/2014/main" id="{F06D2BB9-3F8C-ACDD-1E07-28F135B9C819}"/>
              </a:ext>
            </a:extLst>
          </p:cNvPr>
          <p:cNvSpPr txBox="1"/>
          <p:nvPr/>
        </p:nvSpPr>
        <p:spPr>
          <a:xfrm>
            <a:off x="10728355" y="0"/>
            <a:ext cx="1463645" cy="338554"/>
          </a:xfrm>
          <a:prstGeom prst="rect">
            <a:avLst/>
          </a:prstGeom>
          <a:solidFill>
            <a:srgbClr val="EE7624"/>
          </a:solidFill>
        </p:spPr>
        <p:txBody>
          <a:bodyPr wrap="square" rtlCol="0">
            <a:spAutoFit/>
          </a:bodyPr>
          <a:lstStyle/>
          <a:p>
            <a:pPr algn="r"/>
            <a:r>
              <a:rPr lang="en-US" sz="1600"/>
              <a:t>Adam Imamura</a:t>
            </a:r>
          </a:p>
        </p:txBody>
      </p:sp>
      <p:sp>
        <p:nvSpPr>
          <p:cNvPr id="276" name="TextBox 275">
            <a:extLst>
              <a:ext uri="{FF2B5EF4-FFF2-40B4-BE49-F238E27FC236}">
                <a16:creationId xmlns:a16="http://schemas.microsoft.com/office/drawing/2014/main" id="{9B7A28B2-9BAF-5577-1AD9-0FA4B9CF612D}"/>
              </a:ext>
            </a:extLst>
          </p:cNvPr>
          <p:cNvSpPr txBox="1"/>
          <p:nvPr/>
        </p:nvSpPr>
        <p:spPr>
          <a:xfrm>
            <a:off x="532847" y="1408043"/>
            <a:ext cx="38099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lumMod val="50000"/>
                  </a:schemeClr>
                </a:solidFill>
                <a:latin typeface="Arial"/>
                <a:cs typeface="Calibri"/>
              </a:rPr>
              <a:t>Pugh Chart</a:t>
            </a:r>
            <a:endParaRPr lang="en-US">
              <a:solidFill>
                <a:schemeClr val="bg1">
                  <a:lumMod val="50000"/>
                </a:schemeClr>
              </a:solidFill>
              <a:latin typeface="Arial"/>
            </a:endParaRPr>
          </a:p>
        </p:txBody>
      </p:sp>
      <p:pic>
        <p:nvPicPr>
          <p:cNvPr id="3074" name="Picture 2">
            <a:extLst>
              <a:ext uri="{FF2B5EF4-FFF2-40B4-BE49-F238E27FC236}">
                <a16:creationId xmlns:a16="http://schemas.microsoft.com/office/drawing/2014/main" id="{FB03B71C-40DC-460D-C98E-3F399F7234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3177" y="4507462"/>
            <a:ext cx="1816293" cy="17386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77" name="Rectangle: Rounded Corners 276">
            <a:extLst>
              <a:ext uri="{FF2B5EF4-FFF2-40B4-BE49-F238E27FC236}">
                <a16:creationId xmlns:a16="http://schemas.microsoft.com/office/drawing/2014/main" id="{068EE809-B00A-3B06-DA03-4016A67BC4ED}"/>
              </a:ext>
            </a:extLst>
          </p:cNvPr>
          <p:cNvSpPr/>
          <p:nvPr/>
        </p:nvSpPr>
        <p:spPr>
          <a:xfrm>
            <a:off x="162647" y="1818297"/>
            <a:ext cx="1197177" cy="1322995"/>
          </a:xfrm>
          <a:prstGeom prst="roundRect">
            <a:avLst>
              <a:gd name="adj" fmla="val 10000"/>
            </a:avLst>
          </a:prstGeom>
          <a:blipFill rotWithShape="1">
            <a:blip r:embed="rId8">
              <a:extLst>
                <a:ext uri="{28A0092B-C50C-407E-A947-70E740481C1C}">
                  <a14:useLocalDpi xmlns:a14="http://schemas.microsoft.com/office/drawing/2010/main" val="0"/>
                </a:ext>
              </a:extLst>
            </a:blip>
            <a:srcRect/>
            <a:stretch>
              <a:fillRect l="-31000" r="-31000"/>
            </a:stretch>
          </a:blipFill>
          <a:ln>
            <a:solidFill>
              <a:schemeClr val="tx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78" name="Rectangle: Rounded Corners 277">
            <a:extLst>
              <a:ext uri="{FF2B5EF4-FFF2-40B4-BE49-F238E27FC236}">
                <a16:creationId xmlns:a16="http://schemas.microsoft.com/office/drawing/2014/main" id="{45CF2221-1C38-DF5D-9658-0E3E91535784}"/>
              </a:ext>
            </a:extLst>
          </p:cNvPr>
          <p:cNvSpPr/>
          <p:nvPr/>
        </p:nvSpPr>
        <p:spPr>
          <a:xfrm>
            <a:off x="1426021" y="2675917"/>
            <a:ext cx="1463566" cy="1322995"/>
          </a:xfrm>
          <a:prstGeom prst="roundRect">
            <a:avLst>
              <a:gd name="adj" fmla="val 10000"/>
            </a:avLst>
          </a:prstGeom>
          <a:blipFill dpi="0" rotWithShape="1">
            <a:blip r:embed="rId9"/>
            <a:srcRect/>
            <a:stretch>
              <a:fillRect l="-20000" t="1" r="-20000" b="-13763"/>
            </a:stretch>
          </a:blipFill>
          <a:ln>
            <a:solidFill>
              <a:schemeClr val="tx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281" name="Group 280">
            <a:extLst>
              <a:ext uri="{FF2B5EF4-FFF2-40B4-BE49-F238E27FC236}">
                <a16:creationId xmlns:a16="http://schemas.microsoft.com/office/drawing/2014/main" id="{1131E043-F377-C208-3BC2-C360D016DE33}"/>
              </a:ext>
            </a:extLst>
          </p:cNvPr>
          <p:cNvGrpSpPr/>
          <p:nvPr/>
        </p:nvGrpSpPr>
        <p:grpSpPr>
          <a:xfrm>
            <a:off x="4457066" y="2834619"/>
            <a:ext cx="1383327" cy="1394086"/>
            <a:chOff x="5227023" y="1618606"/>
            <a:chExt cx="1612481" cy="1629802"/>
          </a:xfrm>
        </p:grpSpPr>
        <p:sp>
          <p:nvSpPr>
            <p:cNvPr id="6" name="Rectangle: Rounded Corners 278">
              <a:extLst>
                <a:ext uri="{FF2B5EF4-FFF2-40B4-BE49-F238E27FC236}">
                  <a16:creationId xmlns:a16="http://schemas.microsoft.com/office/drawing/2014/main" id="{151574CD-3198-F034-54F0-51E2E647C814}"/>
                </a:ext>
              </a:extLst>
            </p:cNvPr>
            <p:cNvSpPr/>
            <p:nvPr/>
          </p:nvSpPr>
          <p:spPr>
            <a:xfrm rot="5400000">
              <a:off x="5218363" y="1627266"/>
              <a:ext cx="1629802" cy="1612481"/>
            </a:xfrm>
            <a:prstGeom prst="roundRect">
              <a:avLst>
                <a:gd name="adj" fmla="val 10000"/>
              </a:avLst>
            </a:prstGeom>
            <a:blipFill dpi="0" rotWithShape="1">
              <a:blip r:embed="rId10">
                <a:extLst>
                  <a:ext uri="{28A0092B-C50C-407E-A947-70E740481C1C}">
                    <a14:useLocalDpi xmlns:a14="http://schemas.microsoft.com/office/drawing/2010/main" val="0"/>
                  </a:ext>
                </a:extLst>
              </a:blip>
              <a:srcRect/>
              <a:stretch>
                <a:fillRect l="-402" t="8868" r="-120" b="10400"/>
              </a:stretch>
            </a:blipFill>
            <a:ln>
              <a:solidFill>
                <a:schemeClr val="tx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280" name="Picture 279">
              <a:extLst>
                <a:ext uri="{FF2B5EF4-FFF2-40B4-BE49-F238E27FC236}">
                  <a16:creationId xmlns:a16="http://schemas.microsoft.com/office/drawing/2014/main" id="{4AC59F92-BBDE-CCC1-7C40-D3F92C07DBF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910" b="90991" l="9402" r="89744">
                          <a14:foregroundMark x1="49573" y1="10811" x2="49573" y2="10811"/>
                          <a14:foregroundMark x1="50427" y1="90991" x2="50427" y2="90991"/>
                          <a14:backgroundMark x1="50427" y1="92793" x2="50427" y2="92793"/>
                          <a14:backgroundMark x1="60684" y1="90991" x2="60684" y2="90991"/>
                        </a14:backgroundRemoval>
                      </a14:imgEffect>
                    </a14:imgLayer>
                  </a14:imgProps>
                </a:ext>
              </a:extLst>
            </a:blip>
            <a:stretch>
              <a:fillRect/>
            </a:stretch>
          </p:blipFill>
          <p:spPr>
            <a:xfrm>
              <a:off x="5517269" y="2326315"/>
              <a:ext cx="499973" cy="474333"/>
            </a:xfrm>
            <a:prstGeom prst="rect">
              <a:avLst/>
            </a:prstGeom>
            <a:ln>
              <a:solidFill>
                <a:schemeClr val="tx1"/>
              </a:solidFill>
            </a:ln>
          </p:spPr>
        </p:pic>
      </p:grpSp>
      <p:sp>
        <p:nvSpPr>
          <p:cNvPr id="282" name="Rectangle: Rounded Corners 281">
            <a:extLst>
              <a:ext uri="{FF2B5EF4-FFF2-40B4-BE49-F238E27FC236}">
                <a16:creationId xmlns:a16="http://schemas.microsoft.com/office/drawing/2014/main" id="{BD5B905B-CAE6-F0FE-5F61-4B715678BD89}"/>
              </a:ext>
            </a:extLst>
          </p:cNvPr>
          <p:cNvSpPr/>
          <p:nvPr/>
        </p:nvSpPr>
        <p:spPr>
          <a:xfrm>
            <a:off x="2981662" y="1785184"/>
            <a:ext cx="1383329" cy="1394087"/>
          </a:xfrm>
          <a:prstGeom prst="roundRect">
            <a:avLst>
              <a:gd name="adj" fmla="val 10000"/>
            </a:avLst>
          </a:prstGeom>
          <a:blipFill rotWithShape="1">
            <a:blip r:embed="rId13">
              <a:extLst>
                <a:ext uri="{28A0092B-C50C-407E-A947-70E740481C1C}">
                  <a14:useLocalDpi xmlns:a14="http://schemas.microsoft.com/office/drawing/2010/main" val="0"/>
                </a:ext>
              </a:extLst>
            </a:blip>
            <a:srcRect/>
            <a:stretch>
              <a:fillRect l="-1000" r="-1000"/>
            </a:stretch>
          </a:blipFill>
          <a:ln>
            <a:solidFill>
              <a:schemeClr val="tx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283" name="Group 282">
            <a:extLst>
              <a:ext uri="{FF2B5EF4-FFF2-40B4-BE49-F238E27FC236}">
                <a16:creationId xmlns:a16="http://schemas.microsoft.com/office/drawing/2014/main" id="{F9632BF4-1A08-93BB-6D5E-0F48A8AE557F}"/>
              </a:ext>
            </a:extLst>
          </p:cNvPr>
          <p:cNvGrpSpPr/>
          <p:nvPr/>
        </p:nvGrpSpPr>
        <p:grpSpPr>
          <a:xfrm>
            <a:off x="5986829" y="1818297"/>
            <a:ext cx="1383328" cy="1403021"/>
            <a:chOff x="4546766" y="4008260"/>
            <a:chExt cx="1629802" cy="1612481"/>
          </a:xfrm>
        </p:grpSpPr>
        <p:sp>
          <p:nvSpPr>
            <p:cNvPr id="284" name="Rectangle: Rounded Corners 283">
              <a:extLst>
                <a:ext uri="{FF2B5EF4-FFF2-40B4-BE49-F238E27FC236}">
                  <a16:creationId xmlns:a16="http://schemas.microsoft.com/office/drawing/2014/main" id="{A29C439B-38DA-1CA5-953F-B633CE842406}"/>
                </a:ext>
              </a:extLst>
            </p:cNvPr>
            <p:cNvSpPr/>
            <p:nvPr/>
          </p:nvSpPr>
          <p:spPr>
            <a:xfrm>
              <a:off x="4546766" y="4008260"/>
              <a:ext cx="1629802" cy="1612481"/>
            </a:xfrm>
            <a:prstGeom prst="roundRect">
              <a:avLst>
                <a:gd name="adj" fmla="val 10000"/>
              </a:avLst>
            </a:prstGeom>
          </p:spPr>
          <p:style>
            <a:lnRef idx="2">
              <a:schemeClr val="dk1"/>
            </a:lnRef>
            <a:fillRef idx="1">
              <a:schemeClr val="lt1"/>
            </a:fillRef>
            <a:effectRef idx="0">
              <a:schemeClr val="dk1"/>
            </a:effectRef>
            <a:fontRef idx="minor">
              <a:schemeClr val="lt1">
                <a:hueOff val="0"/>
                <a:satOff val="0"/>
                <a:lumOff val="0"/>
                <a:alphaOff val="0"/>
              </a:schemeClr>
            </a:fontRef>
          </p:style>
          <p:txBody>
            <a:bodyPr/>
            <a:lstStyle/>
            <a:p>
              <a:endParaRPr lang="en-US"/>
            </a:p>
          </p:txBody>
        </p:sp>
        <p:grpSp>
          <p:nvGrpSpPr>
            <p:cNvPr id="285" name="Group 284">
              <a:extLst>
                <a:ext uri="{FF2B5EF4-FFF2-40B4-BE49-F238E27FC236}">
                  <a16:creationId xmlns:a16="http://schemas.microsoft.com/office/drawing/2014/main" id="{B99787B9-1622-816B-AC0A-94E90D2D07AD}"/>
                </a:ext>
              </a:extLst>
            </p:cNvPr>
            <p:cNvGrpSpPr/>
            <p:nvPr/>
          </p:nvGrpSpPr>
          <p:grpSpPr>
            <a:xfrm>
              <a:off x="4739014" y="4110077"/>
              <a:ext cx="1265115" cy="1351741"/>
              <a:chOff x="8291873" y="1871895"/>
              <a:chExt cx="1265115" cy="1351741"/>
            </a:xfrm>
          </p:grpSpPr>
          <p:pic>
            <p:nvPicPr>
              <p:cNvPr id="286" name="Graphic 285" descr="Tools with solid fill">
                <a:extLst>
                  <a:ext uri="{FF2B5EF4-FFF2-40B4-BE49-F238E27FC236}">
                    <a16:creationId xmlns:a16="http://schemas.microsoft.com/office/drawing/2014/main" id="{B48B9C5A-3A91-CCA2-1397-954AAB3174E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291873" y="1887604"/>
                <a:ext cx="484265" cy="484265"/>
              </a:xfrm>
              <a:prstGeom prst="rect">
                <a:avLst/>
              </a:prstGeom>
            </p:spPr>
          </p:pic>
          <p:pic>
            <p:nvPicPr>
              <p:cNvPr id="287" name="Graphic 286" descr="Magnet with solid fill">
                <a:extLst>
                  <a:ext uri="{FF2B5EF4-FFF2-40B4-BE49-F238E27FC236}">
                    <a16:creationId xmlns:a16="http://schemas.microsoft.com/office/drawing/2014/main" id="{D35B536F-BAAA-232E-1863-F70DC327187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57014" y="1871895"/>
                <a:ext cx="499974" cy="499974"/>
              </a:xfrm>
              <a:prstGeom prst="rect">
                <a:avLst/>
              </a:prstGeom>
            </p:spPr>
          </p:pic>
          <p:pic>
            <p:nvPicPr>
              <p:cNvPr id="288" name="Graphic 287" descr="Diamond with solid fill">
                <a:extLst>
                  <a:ext uri="{FF2B5EF4-FFF2-40B4-BE49-F238E27FC236}">
                    <a16:creationId xmlns:a16="http://schemas.microsoft.com/office/drawing/2014/main" id="{B3587130-85F3-3529-7DE6-51F36021248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291873" y="2647979"/>
                <a:ext cx="499974" cy="499974"/>
              </a:xfrm>
              <a:prstGeom prst="rect">
                <a:avLst/>
              </a:prstGeom>
            </p:spPr>
          </p:pic>
          <p:pic>
            <p:nvPicPr>
              <p:cNvPr id="289" name="Picture 14" descr="Car damper spring line icon | Stock vector | Colourbox">
                <a:extLst>
                  <a:ext uri="{FF2B5EF4-FFF2-40B4-BE49-F238E27FC236}">
                    <a16:creationId xmlns:a16="http://schemas.microsoft.com/office/drawing/2014/main" id="{E12DDD22-E83E-2ABD-8D1A-41DBE384F423}"/>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41433" t="22427" r="40529" b="23045"/>
              <a:stretch/>
            </p:blipFill>
            <p:spPr bwMode="auto">
              <a:xfrm>
                <a:off x="9273759" y="2428940"/>
                <a:ext cx="262878" cy="794696"/>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90" name="Picture 289">
            <a:extLst>
              <a:ext uri="{FF2B5EF4-FFF2-40B4-BE49-F238E27FC236}">
                <a16:creationId xmlns:a16="http://schemas.microsoft.com/office/drawing/2014/main" id="{CA98DA59-0486-17CE-7C40-EF2EF9C5B024}"/>
              </a:ext>
            </a:extLst>
          </p:cNvPr>
          <p:cNvPicPr>
            <a:picLocks noChangeAspect="1"/>
          </p:cNvPicPr>
          <p:nvPr/>
        </p:nvPicPr>
        <p:blipFill>
          <a:blip r:embed="rId21"/>
          <a:stretch>
            <a:fillRect/>
          </a:stretch>
        </p:blipFill>
        <p:spPr>
          <a:xfrm>
            <a:off x="8076195" y="1020089"/>
            <a:ext cx="2082914" cy="1111146"/>
          </a:xfrm>
          <a:prstGeom prst="rect">
            <a:avLst/>
          </a:prstGeom>
          <a:solidFill>
            <a:schemeClr val="tx1"/>
          </a:solidFill>
          <a:ln>
            <a:solidFill>
              <a:schemeClr val="tx1"/>
            </a:solidFill>
          </a:ln>
        </p:spPr>
      </p:pic>
      <p:grpSp>
        <p:nvGrpSpPr>
          <p:cNvPr id="291" name="Group 290">
            <a:extLst>
              <a:ext uri="{FF2B5EF4-FFF2-40B4-BE49-F238E27FC236}">
                <a16:creationId xmlns:a16="http://schemas.microsoft.com/office/drawing/2014/main" id="{9EF2DE92-3F15-445E-EC52-960A82C6DDE2}"/>
              </a:ext>
            </a:extLst>
          </p:cNvPr>
          <p:cNvGrpSpPr/>
          <p:nvPr/>
        </p:nvGrpSpPr>
        <p:grpSpPr>
          <a:xfrm>
            <a:off x="8221078" y="2582159"/>
            <a:ext cx="1816292" cy="2222986"/>
            <a:chOff x="5570215" y="1045980"/>
            <a:chExt cx="3048000" cy="4912397"/>
          </a:xfrm>
        </p:grpSpPr>
        <p:pic>
          <p:nvPicPr>
            <p:cNvPr id="292" name="Picture 291">
              <a:extLst>
                <a:ext uri="{FF2B5EF4-FFF2-40B4-BE49-F238E27FC236}">
                  <a16:creationId xmlns:a16="http://schemas.microsoft.com/office/drawing/2014/main" id="{C06E9A15-C50E-65AD-9591-0E6843633ACC}"/>
                </a:ext>
              </a:extLst>
            </p:cNvPr>
            <p:cNvPicPr>
              <a:picLocks noChangeAspect="1"/>
            </p:cNvPicPr>
            <p:nvPr/>
          </p:nvPicPr>
          <p:blipFill>
            <a:blip r:embed="rId22"/>
            <a:stretch>
              <a:fillRect/>
            </a:stretch>
          </p:blipFill>
          <p:spPr>
            <a:xfrm>
              <a:off x="6635588" y="2941799"/>
              <a:ext cx="914399" cy="1371599"/>
            </a:xfrm>
            <a:prstGeom prst="rect">
              <a:avLst/>
            </a:prstGeom>
          </p:spPr>
        </p:pic>
        <p:sp>
          <p:nvSpPr>
            <p:cNvPr id="293" name="Rectangle: Rounded Corners 292">
              <a:extLst>
                <a:ext uri="{FF2B5EF4-FFF2-40B4-BE49-F238E27FC236}">
                  <a16:creationId xmlns:a16="http://schemas.microsoft.com/office/drawing/2014/main" id="{1103CF56-86CC-108A-C9CD-1B5466426349}"/>
                </a:ext>
              </a:extLst>
            </p:cNvPr>
            <p:cNvSpPr/>
            <p:nvPr/>
          </p:nvSpPr>
          <p:spPr>
            <a:xfrm>
              <a:off x="5570215" y="1045980"/>
              <a:ext cx="3048000" cy="2095054"/>
            </a:xfrm>
            <a:prstGeom prst="roundRect">
              <a:avLst/>
            </a:prstGeom>
            <a:solidFill>
              <a:schemeClr val="bg1"/>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4" name="Picture 293">
              <a:extLst>
                <a:ext uri="{FF2B5EF4-FFF2-40B4-BE49-F238E27FC236}">
                  <a16:creationId xmlns:a16="http://schemas.microsoft.com/office/drawing/2014/main" id="{F45C5248-46A3-65FF-E0A6-D4453DC5015A}"/>
                </a:ext>
              </a:extLst>
            </p:cNvPr>
            <p:cNvPicPr>
              <a:picLocks noChangeAspect="1"/>
            </p:cNvPicPr>
            <p:nvPr/>
          </p:nvPicPr>
          <p:blipFill>
            <a:blip r:embed="rId23"/>
            <a:stretch>
              <a:fillRect/>
            </a:stretch>
          </p:blipFill>
          <p:spPr>
            <a:xfrm>
              <a:off x="5920981" y="1340100"/>
              <a:ext cx="619125" cy="571500"/>
            </a:xfrm>
            <a:prstGeom prst="rect">
              <a:avLst/>
            </a:prstGeom>
          </p:spPr>
        </p:pic>
        <p:pic>
          <p:nvPicPr>
            <p:cNvPr id="295" name="Picture 294">
              <a:extLst>
                <a:ext uri="{FF2B5EF4-FFF2-40B4-BE49-F238E27FC236}">
                  <a16:creationId xmlns:a16="http://schemas.microsoft.com/office/drawing/2014/main" id="{D6A315EB-A78D-F451-09DA-E5BD2D8AE90C}"/>
                </a:ext>
              </a:extLst>
            </p:cNvPr>
            <p:cNvPicPr>
              <a:picLocks noChangeAspect="1"/>
            </p:cNvPicPr>
            <p:nvPr/>
          </p:nvPicPr>
          <p:blipFill>
            <a:blip r:embed="rId24"/>
            <a:stretch>
              <a:fillRect/>
            </a:stretch>
          </p:blipFill>
          <p:spPr>
            <a:xfrm>
              <a:off x="7027685" y="1331063"/>
              <a:ext cx="1219200" cy="409575"/>
            </a:xfrm>
            <a:prstGeom prst="rect">
              <a:avLst/>
            </a:prstGeom>
          </p:spPr>
        </p:pic>
        <p:pic>
          <p:nvPicPr>
            <p:cNvPr id="296" name="Graphic 295" descr="Processor with solid fill">
              <a:extLst>
                <a:ext uri="{FF2B5EF4-FFF2-40B4-BE49-F238E27FC236}">
                  <a16:creationId xmlns:a16="http://schemas.microsoft.com/office/drawing/2014/main" id="{9D714E81-379F-5964-AE1E-B9F23282DC8E}"/>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481758" y="2027399"/>
              <a:ext cx="914400" cy="914400"/>
            </a:xfrm>
            <a:prstGeom prst="rect">
              <a:avLst/>
            </a:prstGeom>
          </p:spPr>
        </p:pic>
        <p:pic>
          <p:nvPicPr>
            <p:cNvPr id="297" name="Picture 296">
              <a:extLst>
                <a:ext uri="{FF2B5EF4-FFF2-40B4-BE49-F238E27FC236}">
                  <a16:creationId xmlns:a16="http://schemas.microsoft.com/office/drawing/2014/main" id="{E5A9E38A-03E6-BAE8-E690-8D232AFACFF2}"/>
                </a:ext>
              </a:extLst>
            </p:cNvPr>
            <p:cNvPicPr>
              <a:picLocks noChangeAspect="1"/>
            </p:cNvPicPr>
            <p:nvPr/>
          </p:nvPicPr>
          <p:blipFill>
            <a:blip r:embed="rId27"/>
            <a:stretch>
              <a:fillRect/>
            </a:stretch>
          </p:blipFill>
          <p:spPr>
            <a:xfrm>
              <a:off x="5570215" y="4166256"/>
              <a:ext cx="3048000" cy="1133475"/>
            </a:xfrm>
            <a:prstGeom prst="rect">
              <a:avLst/>
            </a:prstGeom>
          </p:spPr>
        </p:pic>
        <p:pic>
          <p:nvPicPr>
            <p:cNvPr id="298" name="Picture 297">
              <a:extLst>
                <a:ext uri="{FF2B5EF4-FFF2-40B4-BE49-F238E27FC236}">
                  <a16:creationId xmlns:a16="http://schemas.microsoft.com/office/drawing/2014/main" id="{826373D4-EE0F-DF8A-C3EB-A954C7698A4A}"/>
                </a:ext>
              </a:extLst>
            </p:cNvPr>
            <p:cNvPicPr>
              <a:picLocks noChangeAspect="1"/>
            </p:cNvPicPr>
            <p:nvPr/>
          </p:nvPicPr>
          <p:blipFill>
            <a:blip r:embed="rId28"/>
            <a:stretch>
              <a:fillRect/>
            </a:stretch>
          </p:blipFill>
          <p:spPr>
            <a:xfrm>
              <a:off x="5570215" y="5301152"/>
              <a:ext cx="2981325" cy="657225"/>
            </a:xfrm>
            <a:prstGeom prst="rect">
              <a:avLst/>
            </a:prstGeom>
          </p:spPr>
        </p:pic>
      </p:grpSp>
      <p:grpSp>
        <p:nvGrpSpPr>
          <p:cNvPr id="299" name="Group 298">
            <a:extLst>
              <a:ext uri="{FF2B5EF4-FFF2-40B4-BE49-F238E27FC236}">
                <a16:creationId xmlns:a16="http://schemas.microsoft.com/office/drawing/2014/main" id="{82770347-7B30-D3B8-1D97-47C8EA0A49E5}"/>
              </a:ext>
            </a:extLst>
          </p:cNvPr>
          <p:cNvGrpSpPr/>
          <p:nvPr/>
        </p:nvGrpSpPr>
        <p:grpSpPr>
          <a:xfrm>
            <a:off x="7544763" y="5219353"/>
            <a:ext cx="2827685" cy="1295743"/>
            <a:chOff x="897860" y="3401345"/>
            <a:chExt cx="9107656" cy="2845058"/>
          </a:xfrm>
        </p:grpSpPr>
        <p:pic>
          <p:nvPicPr>
            <p:cNvPr id="300" name="Picture 2" descr="Screw Head Clipart Images | Free Download | PNG Transparent Background -  Pngtree">
              <a:extLst>
                <a:ext uri="{FF2B5EF4-FFF2-40B4-BE49-F238E27FC236}">
                  <a16:creationId xmlns:a16="http://schemas.microsoft.com/office/drawing/2014/main" id="{123BB93F-A6C7-B5CC-9BEC-FD0F9A619B2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97860" y="3932212"/>
              <a:ext cx="1558159" cy="1558159"/>
            </a:xfrm>
            <a:prstGeom prst="rect">
              <a:avLst/>
            </a:prstGeom>
            <a:noFill/>
            <a:extLst>
              <a:ext uri="{909E8E84-426E-40DD-AFC4-6F175D3DCCD1}">
                <a14:hiddenFill xmlns:a14="http://schemas.microsoft.com/office/drawing/2010/main">
                  <a:solidFill>
                    <a:srgbClr val="FFFFFF"/>
                  </a:solidFill>
                </a14:hiddenFill>
              </a:ext>
            </a:extLst>
          </p:spPr>
        </p:pic>
        <p:pic>
          <p:nvPicPr>
            <p:cNvPr id="301" name="Picture 6" descr="Wood Pegboard Wall Tool Organiser Slat Wall Laser Cuting - Etsy">
              <a:extLst>
                <a:ext uri="{FF2B5EF4-FFF2-40B4-BE49-F238E27FC236}">
                  <a16:creationId xmlns:a16="http://schemas.microsoft.com/office/drawing/2014/main" id="{89F950E9-569E-46A4-F007-1D9B36D4647A}"/>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t="19534" r="11051"/>
            <a:stretch/>
          </p:blipFill>
          <p:spPr bwMode="auto">
            <a:xfrm>
              <a:off x="2597693" y="3932212"/>
              <a:ext cx="1901194" cy="1781765"/>
            </a:xfrm>
            <a:prstGeom prst="rect">
              <a:avLst/>
            </a:prstGeom>
            <a:noFill/>
            <a:extLst>
              <a:ext uri="{909E8E84-426E-40DD-AFC4-6F175D3DCCD1}">
                <a14:hiddenFill xmlns:a14="http://schemas.microsoft.com/office/drawing/2010/main">
                  <a:solidFill>
                    <a:srgbClr val="FFFFFF"/>
                  </a:solidFill>
                </a14:hiddenFill>
              </a:ext>
            </a:extLst>
          </p:spPr>
        </p:pic>
        <p:pic>
          <p:nvPicPr>
            <p:cNvPr id="302" name="Picture 8" descr="Traxxas 4-Tec 2.0 VXL | RC Car Chassis | Traxxas">
              <a:extLst>
                <a:ext uri="{FF2B5EF4-FFF2-40B4-BE49-F238E27FC236}">
                  <a16:creationId xmlns:a16="http://schemas.microsoft.com/office/drawing/2014/main" id="{76482E95-07FE-B921-4A65-13E781337628}"/>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rot="5400000">
              <a:off x="4316959" y="3994419"/>
              <a:ext cx="2752725" cy="1657350"/>
            </a:xfrm>
            <a:prstGeom prst="rect">
              <a:avLst/>
            </a:prstGeom>
            <a:noFill/>
            <a:extLst>
              <a:ext uri="{909E8E84-426E-40DD-AFC4-6F175D3DCCD1}">
                <a14:hiddenFill xmlns:a14="http://schemas.microsoft.com/office/drawing/2010/main">
                  <a:solidFill>
                    <a:srgbClr val="FFFFFF"/>
                  </a:solidFill>
                </a14:hiddenFill>
              </a:ext>
            </a:extLst>
          </p:spPr>
        </p:pic>
        <p:pic>
          <p:nvPicPr>
            <p:cNvPr id="303" name="Picture 10" descr="Computer Icons Mechanical Engineering Spring PNG, Clipart, Black And White,  Brand, Circle, Computer Icons, Computer Software">
              <a:extLst>
                <a:ext uri="{FF2B5EF4-FFF2-40B4-BE49-F238E27FC236}">
                  <a16:creationId xmlns:a16="http://schemas.microsoft.com/office/drawing/2014/main" id="{8BBBBC8D-E750-A5FF-54B0-1A50C3797253}"/>
                </a:ext>
              </a:extLst>
            </p:cNvPr>
            <p:cNvPicPr>
              <a:picLocks noChangeAspect="1" noChangeArrowheads="1"/>
            </p:cNvPicPr>
            <p:nvPr/>
          </p:nvPicPr>
          <p:blipFill>
            <a:blip r:embed="rId32">
              <a:extLst>
                <a:ext uri="{BEBA8EAE-BF5A-486C-A8C5-ECC9F3942E4B}">
                  <a14:imgProps xmlns:a14="http://schemas.microsoft.com/office/drawing/2010/main">
                    <a14:imgLayer r:embed="rId33">
                      <a14:imgEffect>
                        <a14:backgroundRemoval t="10000" b="90000" l="10000" r="90000">
                          <a14:foregroundMark x1="29368" y1="47059" x2="29368" y2="47059"/>
                          <a14:foregroundMark x1="58364" y1="37968" x2="58364" y2="37968"/>
                          <a14:foregroundMark x1="47955" y1="38503" x2="47955" y2="38503"/>
                          <a14:foregroundMark x1="70632" y1="40107" x2="70632" y2="40107"/>
                          <a14:foregroundMark x1="81784" y1="41176" x2="81784" y2="41176"/>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8175365" y="4089915"/>
              <a:ext cx="2159257" cy="1501045"/>
            </a:xfrm>
            <a:prstGeom prst="rect">
              <a:avLst/>
            </a:prstGeom>
            <a:noFill/>
            <a:extLst>
              <a:ext uri="{909E8E84-426E-40DD-AFC4-6F175D3DCCD1}">
                <a14:hiddenFill xmlns:a14="http://schemas.microsoft.com/office/drawing/2010/main">
                  <a:solidFill>
                    <a:srgbClr val="FFFFFF"/>
                  </a:solidFill>
                </a14:hiddenFill>
              </a:ext>
            </a:extLst>
          </p:spPr>
        </p:pic>
        <p:pic>
          <p:nvPicPr>
            <p:cNvPr id="304" name="Picture 303">
              <a:extLst>
                <a:ext uri="{FF2B5EF4-FFF2-40B4-BE49-F238E27FC236}">
                  <a16:creationId xmlns:a16="http://schemas.microsoft.com/office/drawing/2014/main" id="{2FFC4425-2FD2-962E-2958-9D780127683F}"/>
                </a:ext>
              </a:extLst>
            </p:cNvPr>
            <p:cNvPicPr>
              <a:picLocks noChangeAspect="1"/>
            </p:cNvPicPr>
            <p:nvPr/>
          </p:nvPicPr>
          <p:blipFill>
            <a:blip r:embed="rId34"/>
            <a:stretch>
              <a:fillRect/>
            </a:stretch>
          </p:blipFill>
          <p:spPr>
            <a:xfrm>
              <a:off x="8969244" y="3401345"/>
              <a:ext cx="571500" cy="652674"/>
            </a:xfrm>
            <a:prstGeom prst="rect">
              <a:avLst/>
            </a:prstGeom>
          </p:spPr>
        </p:pic>
        <p:pic>
          <p:nvPicPr>
            <p:cNvPr id="305" name="Picture 304">
              <a:extLst>
                <a:ext uri="{FF2B5EF4-FFF2-40B4-BE49-F238E27FC236}">
                  <a16:creationId xmlns:a16="http://schemas.microsoft.com/office/drawing/2014/main" id="{40530F15-E3B2-A1CC-AEA9-EF4EB905FECC}"/>
                </a:ext>
              </a:extLst>
            </p:cNvPr>
            <p:cNvPicPr>
              <a:picLocks noChangeAspect="1"/>
            </p:cNvPicPr>
            <p:nvPr/>
          </p:nvPicPr>
          <p:blipFill>
            <a:blip r:embed="rId34"/>
            <a:stretch>
              <a:fillRect/>
            </a:stretch>
          </p:blipFill>
          <p:spPr>
            <a:xfrm rot="10800000">
              <a:off x="8969244" y="5593729"/>
              <a:ext cx="571500" cy="652674"/>
            </a:xfrm>
            <a:prstGeom prst="rect">
              <a:avLst/>
            </a:prstGeom>
          </p:spPr>
        </p:pic>
        <p:pic>
          <p:nvPicPr>
            <p:cNvPr id="306" name="Picture 12" descr="Amazon.com: 4pcs M6 Anti-Vibration Rubber Isolator Mounts with 2 Threaded  Studs Shock Double Ends Screw Vibration Damping Mounts Silent Block Damper  Car Boat Bobbins(VV20*10 M6*18) : Industrial &amp; Scientific">
              <a:extLst>
                <a:ext uri="{FF2B5EF4-FFF2-40B4-BE49-F238E27FC236}">
                  <a16:creationId xmlns:a16="http://schemas.microsoft.com/office/drawing/2014/main" id="{59BB888F-7A25-18E7-8DDD-1FE78190535C}"/>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481362" y="3706543"/>
              <a:ext cx="2143125" cy="2143125"/>
            </a:xfrm>
            <a:prstGeom prst="rect">
              <a:avLst/>
            </a:prstGeom>
            <a:noFill/>
            <a:extLst>
              <a:ext uri="{909E8E84-426E-40DD-AFC4-6F175D3DCCD1}">
                <a14:hiddenFill xmlns:a14="http://schemas.microsoft.com/office/drawing/2010/main">
                  <a:solidFill>
                    <a:srgbClr val="FFFFFF"/>
                  </a:solidFill>
                </a14:hiddenFill>
              </a:ext>
            </a:extLst>
          </p:spPr>
        </p:pic>
      </p:grpSp>
      <p:sp>
        <p:nvSpPr>
          <p:cNvPr id="307" name="Arrow: Notched Right 306">
            <a:extLst>
              <a:ext uri="{FF2B5EF4-FFF2-40B4-BE49-F238E27FC236}">
                <a16:creationId xmlns:a16="http://schemas.microsoft.com/office/drawing/2014/main" id="{077C4412-814A-ED75-1806-146E80A0CCFF}"/>
              </a:ext>
            </a:extLst>
          </p:cNvPr>
          <p:cNvSpPr/>
          <p:nvPr/>
        </p:nvSpPr>
        <p:spPr>
          <a:xfrm>
            <a:off x="2194358" y="4661647"/>
            <a:ext cx="1642536" cy="1033406"/>
          </a:xfrm>
          <a:prstGeom prst="notched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Datum</a:t>
            </a:r>
          </a:p>
        </p:txBody>
      </p:sp>
    </p:spTree>
    <p:extLst>
      <p:ext uri="{BB962C8B-B14F-4D97-AF65-F5344CB8AC3E}">
        <p14:creationId xmlns:p14="http://schemas.microsoft.com/office/powerpoint/2010/main" val="39521682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0DE21B-7865-81AB-5A1E-CE7941C0A8FE}"/>
              </a:ext>
            </a:extLst>
          </p:cNvPr>
          <p:cNvSpPr>
            <a:spLocks noGrp="1"/>
          </p:cNvSpPr>
          <p:nvPr>
            <p:ph idx="1"/>
          </p:nvPr>
        </p:nvSpPr>
        <p:spPr/>
        <p:txBody>
          <a:bodyPr/>
          <a:lstStyle/>
          <a:p>
            <a:endParaRPr lang="en-US" b="0">
              <a:latin typeface="Arial Black"/>
            </a:endParaRPr>
          </a:p>
          <a:p>
            <a:endParaRPr lang="en-US"/>
          </a:p>
        </p:txBody>
      </p:sp>
      <p:sp>
        <p:nvSpPr>
          <p:cNvPr id="3" name="Footer Placeholder 2">
            <a:extLst>
              <a:ext uri="{FF2B5EF4-FFF2-40B4-BE49-F238E27FC236}">
                <a16:creationId xmlns:a16="http://schemas.microsoft.com/office/drawing/2014/main" id="{D351CD3E-A359-277B-ED06-4A357CDB45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8B3F1E-331D-7DC5-0A24-09049E617D44}"/>
              </a:ext>
            </a:extLst>
          </p:cNvPr>
          <p:cNvSpPr>
            <a:spLocks noGrp="1"/>
          </p:cNvSpPr>
          <p:nvPr>
            <p:ph type="sldNum" sz="quarter" idx="12"/>
          </p:nvPr>
        </p:nvSpPr>
        <p:spPr/>
        <p:txBody>
          <a:bodyPr/>
          <a:lstStyle/>
          <a:p>
            <a:fld id="{A5AEF524-62EC-C340-82A1-9F47B6C43E55}" type="slidenum">
              <a:rPr lang="en-US" smtClean="0"/>
              <a:t>35</a:t>
            </a:fld>
            <a:endParaRPr lang="en-US"/>
          </a:p>
        </p:txBody>
      </p:sp>
      <p:sp>
        <p:nvSpPr>
          <p:cNvPr id="5" name="Title 4">
            <a:extLst>
              <a:ext uri="{FF2B5EF4-FFF2-40B4-BE49-F238E27FC236}">
                <a16:creationId xmlns:a16="http://schemas.microsoft.com/office/drawing/2014/main" id="{00F4C5B7-AB5C-1E50-417E-672C69C8EC65}"/>
              </a:ext>
            </a:extLst>
          </p:cNvPr>
          <p:cNvSpPr>
            <a:spLocks noGrp="1"/>
          </p:cNvSpPr>
          <p:nvPr>
            <p:ph type="title"/>
          </p:nvPr>
        </p:nvSpPr>
        <p:spPr/>
        <p:txBody>
          <a:bodyPr/>
          <a:lstStyle/>
          <a:p>
            <a:r>
              <a:rPr lang="en-US"/>
              <a:t>Concept Selection</a:t>
            </a:r>
          </a:p>
        </p:txBody>
      </p:sp>
      <p:graphicFrame>
        <p:nvGraphicFramePr>
          <p:cNvPr id="7" name="Content Placeholder 5">
            <a:extLst>
              <a:ext uri="{FF2B5EF4-FFF2-40B4-BE49-F238E27FC236}">
                <a16:creationId xmlns:a16="http://schemas.microsoft.com/office/drawing/2014/main" id="{1A482724-DF70-2340-15D7-047C4F814DC0}"/>
              </a:ext>
            </a:extLst>
          </p:cNvPr>
          <p:cNvGraphicFramePr>
            <a:graphicFrameLocks/>
          </p:cNvGraphicFramePr>
          <p:nvPr/>
        </p:nvGraphicFramePr>
        <p:xfrm>
          <a:off x="0" y="5695053"/>
          <a:ext cx="1564341" cy="705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Rounded Corners 5">
            <a:extLst>
              <a:ext uri="{FF2B5EF4-FFF2-40B4-BE49-F238E27FC236}">
                <a16:creationId xmlns:a16="http://schemas.microsoft.com/office/drawing/2014/main" id="{0FC87F61-3C05-3A88-5C8E-3AA256A92D6B}"/>
              </a:ext>
            </a:extLst>
          </p:cNvPr>
          <p:cNvSpPr/>
          <p:nvPr/>
        </p:nvSpPr>
        <p:spPr>
          <a:xfrm>
            <a:off x="1898349" y="2185524"/>
            <a:ext cx="1629802" cy="1612481"/>
          </a:xfrm>
          <a:prstGeom prst="roundRect">
            <a:avLst>
              <a:gd name="adj" fmla="val 10000"/>
            </a:avLst>
          </a:prstGeom>
          <a:blipFill rotWithShape="1">
            <a:blip r:embed="rId7">
              <a:extLst>
                <a:ext uri="{28A0092B-C50C-407E-A947-70E740481C1C}">
                  <a14:useLocalDpi xmlns:a14="http://schemas.microsoft.com/office/drawing/2010/main" val="0"/>
                </a:ext>
              </a:extLst>
            </a:blip>
            <a:srcRect/>
            <a:stretch>
              <a:fillRect l="-1000" r="-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281" name="Group 280">
            <a:extLst>
              <a:ext uri="{FF2B5EF4-FFF2-40B4-BE49-F238E27FC236}">
                <a16:creationId xmlns:a16="http://schemas.microsoft.com/office/drawing/2014/main" id="{61210AF1-D367-17DF-3819-8260EF9CD179}"/>
              </a:ext>
            </a:extLst>
          </p:cNvPr>
          <p:cNvGrpSpPr/>
          <p:nvPr/>
        </p:nvGrpSpPr>
        <p:grpSpPr>
          <a:xfrm>
            <a:off x="4602604" y="2185524"/>
            <a:ext cx="1629802" cy="1612481"/>
            <a:chOff x="4546766" y="4008260"/>
            <a:chExt cx="1629802" cy="1612481"/>
          </a:xfrm>
        </p:grpSpPr>
        <p:sp>
          <p:nvSpPr>
            <p:cNvPr id="275" name="Rectangle: Rounded Corners 274">
              <a:extLst>
                <a:ext uri="{FF2B5EF4-FFF2-40B4-BE49-F238E27FC236}">
                  <a16:creationId xmlns:a16="http://schemas.microsoft.com/office/drawing/2014/main" id="{8709612E-AD50-6413-9571-CA320B3EA620}"/>
                </a:ext>
              </a:extLst>
            </p:cNvPr>
            <p:cNvSpPr/>
            <p:nvPr/>
          </p:nvSpPr>
          <p:spPr>
            <a:xfrm>
              <a:off x="4546766" y="4008260"/>
              <a:ext cx="1629802" cy="1612481"/>
            </a:xfrm>
            <a:prstGeom prst="roundRect">
              <a:avLst>
                <a:gd name="adj" fmla="val 10000"/>
              </a:avLst>
            </a:prstGeom>
          </p:spPr>
          <p:style>
            <a:lnRef idx="2">
              <a:schemeClr val="dk1"/>
            </a:lnRef>
            <a:fillRef idx="1">
              <a:schemeClr val="lt1"/>
            </a:fillRef>
            <a:effectRef idx="0">
              <a:schemeClr val="dk1"/>
            </a:effectRef>
            <a:fontRef idx="minor">
              <a:schemeClr val="lt1">
                <a:hueOff val="0"/>
                <a:satOff val="0"/>
                <a:lumOff val="0"/>
                <a:alphaOff val="0"/>
              </a:schemeClr>
            </a:fontRef>
          </p:style>
          <p:txBody>
            <a:bodyPr/>
            <a:lstStyle/>
            <a:p>
              <a:endParaRPr lang="en-US"/>
            </a:p>
          </p:txBody>
        </p:sp>
        <p:grpSp>
          <p:nvGrpSpPr>
            <p:cNvPr id="276" name="Group 275">
              <a:extLst>
                <a:ext uri="{FF2B5EF4-FFF2-40B4-BE49-F238E27FC236}">
                  <a16:creationId xmlns:a16="http://schemas.microsoft.com/office/drawing/2014/main" id="{3EA9B83E-0A97-8BCF-8D94-C22D2E47440B}"/>
                </a:ext>
              </a:extLst>
            </p:cNvPr>
            <p:cNvGrpSpPr/>
            <p:nvPr/>
          </p:nvGrpSpPr>
          <p:grpSpPr>
            <a:xfrm>
              <a:off x="4739014" y="4110077"/>
              <a:ext cx="1265115" cy="1351741"/>
              <a:chOff x="8291873" y="1871895"/>
              <a:chExt cx="1265115" cy="1351741"/>
            </a:xfrm>
          </p:grpSpPr>
          <p:pic>
            <p:nvPicPr>
              <p:cNvPr id="277" name="Graphic 276" descr="Tools with solid fill">
                <a:extLst>
                  <a:ext uri="{FF2B5EF4-FFF2-40B4-BE49-F238E27FC236}">
                    <a16:creationId xmlns:a16="http://schemas.microsoft.com/office/drawing/2014/main" id="{DD177498-7196-0928-A491-03030A8E05D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91873" y="1887604"/>
                <a:ext cx="484265" cy="484265"/>
              </a:xfrm>
              <a:prstGeom prst="rect">
                <a:avLst/>
              </a:prstGeom>
            </p:spPr>
          </p:pic>
          <p:pic>
            <p:nvPicPr>
              <p:cNvPr id="278" name="Graphic 277" descr="Magnet with solid fill">
                <a:extLst>
                  <a:ext uri="{FF2B5EF4-FFF2-40B4-BE49-F238E27FC236}">
                    <a16:creationId xmlns:a16="http://schemas.microsoft.com/office/drawing/2014/main" id="{97542CC0-B5D6-06EE-41B7-16254CCE4E8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57014" y="1871895"/>
                <a:ext cx="499974" cy="499974"/>
              </a:xfrm>
              <a:prstGeom prst="rect">
                <a:avLst/>
              </a:prstGeom>
            </p:spPr>
          </p:pic>
          <p:pic>
            <p:nvPicPr>
              <p:cNvPr id="279" name="Graphic 278" descr="Diamond with solid fill">
                <a:extLst>
                  <a:ext uri="{FF2B5EF4-FFF2-40B4-BE49-F238E27FC236}">
                    <a16:creationId xmlns:a16="http://schemas.microsoft.com/office/drawing/2014/main" id="{3FBAEF77-1D84-DD1B-86CE-77FD6F8ADFB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291873" y="2647979"/>
                <a:ext cx="499974" cy="499974"/>
              </a:xfrm>
              <a:prstGeom prst="rect">
                <a:avLst/>
              </a:prstGeom>
            </p:spPr>
          </p:pic>
          <p:pic>
            <p:nvPicPr>
              <p:cNvPr id="280" name="Picture 14" descr="Car damper spring line icon | Stock vector | Colourbox">
                <a:extLst>
                  <a:ext uri="{FF2B5EF4-FFF2-40B4-BE49-F238E27FC236}">
                    <a16:creationId xmlns:a16="http://schemas.microsoft.com/office/drawing/2014/main" id="{3A8264D6-E969-68B2-05AD-83581816ACC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41433" t="22427" r="40529" b="23045"/>
              <a:stretch/>
            </p:blipFill>
            <p:spPr bwMode="auto">
              <a:xfrm>
                <a:off x="9273759" y="2428940"/>
                <a:ext cx="262878" cy="794696"/>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9" name="TextBox 8">
            <a:extLst>
              <a:ext uri="{FF2B5EF4-FFF2-40B4-BE49-F238E27FC236}">
                <a16:creationId xmlns:a16="http://schemas.microsoft.com/office/drawing/2014/main" id="{D5795A02-D172-7126-5BCF-B1B7756B9AAA}"/>
              </a:ext>
            </a:extLst>
          </p:cNvPr>
          <p:cNvSpPr txBox="1"/>
          <p:nvPr/>
        </p:nvSpPr>
        <p:spPr>
          <a:xfrm>
            <a:off x="10728355" y="0"/>
            <a:ext cx="1463645" cy="338554"/>
          </a:xfrm>
          <a:prstGeom prst="rect">
            <a:avLst/>
          </a:prstGeom>
          <a:solidFill>
            <a:srgbClr val="EE7624"/>
          </a:solidFill>
        </p:spPr>
        <p:txBody>
          <a:bodyPr wrap="square" rtlCol="0">
            <a:spAutoFit/>
          </a:bodyPr>
          <a:lstStyle/>
          <a:p>
            <a:pPr algn="r"/>
            <a:r>
              <a:rPr lang="en-US" sz="1600"/>
              <a:t>Adam Imamura</a:t>
            </a:r>
          </a:p>
        </p:txBody>
      </p:sp>
      <p:sp>
        <p:nvSpPr>
          <p:cNvPr id="8" name="Rectangle: Rounded Corners 7">
            <a:extLst>
              <a:ext uri="{FF2B5EF4-FFF2-40B4-BE49-F238E27FC236}">
                <a16:creationId xmlns:a16="http://schemas.microsoft.com/office/drawing/2014/main" id="{D4FAABDA-3528-0AC5-5DC1-61C4D2548C11}"/>
              </a:ext>
            </a:extLst>
          </p:cNvPr>
          <p:cNvSpPr/>
          <p:nvPr/>
        </p:nvSpPr>
        <p:spPr>
          <a:xfrm>
            <a:off x="1898349" y="3953325"/>
            <a:ext cx="1735240" cy="1612481"/>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Recessed Camera Housing</a:t>
            </a:r>
          </a:p>
        </p:txBody>
      </p:sp>
      <p:sp>
        <p:nvSpPr>
          <p:cNvPr id="10" name="Rectangle: Rounded Corners 9">
            <a:extLst>
              <a:ext uri="{FF2B5EF4-FFF2-40B4-BE49-F238E27FC236}">
                <a16:creationId xmlns:a16="http://schemas.microsoft.com/office/drawing/2014/main" id="{2FE0637C-FFB2-9C33-C9E0-8629E29D0C7F}"/>
              </a:ext>
            </a:extLst>
          </p:cNvPr>
          <p:cNvSpPr/>
          <p:nvPr/>
        </p:nvSpPr>
        <p:spPr>
          <a:xfrm>
            <a:off x="4608885" y="3952576"/>
            <a:ext cx="1693392" cy="153371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Screws, Magnetic, Rigidity, Stiff Spring</a:t>
            </a:r>
          </a:p>
        </p:txBody>
      </p:sp>
      <p:sp>
        <p:nvSpPr>
          <p:cNvPr id="11" name="Rectangle: Rounded Corners 10">
            <a:extLst>
              <a:ext uri="{FF2B5EF4-FFF2-40B4-BE49-F238E27FC236}">
                <a16:creationId xmlns:a16="http://schemas.microsoft.com/office/drawing/2014/main" id="{24E0C866-2C48-3E74-EB02-502F5B5C0042}"/>
              </a:ext>
            </a:extLst>
          </p:cNvPr>
          <p:cNvSpPr/>
          <p:nvPr/>
        </p:nvSpPr>
        <p:spPr>
          <a:xfrm>
            <a:off x="7277573" y="3953325"/>
            <a:ext cx="1693392" cy="153296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Roll Cage </a:t>
            </a:r>
          </a:p>
        </p:txBody>
      </p:sp>
      <p:sp>
        <p:nvSpPr>
          <p:cNvPr id="12" name="TextBox 11">
            <a:extLst>
              <a:ext uri="{FF2B5EF4-FFF2-40B4-BE49-F238E27FC236}">
                <a16:creationId xmlns:a16="http://schemas.microsoft.com/office/drawing/2014/main" id="{1E108799-3739-2CD6-3FD3-0D12E0877883}"/>
              </a:ext>
            </a:extLst>
          </p:cNvPr>
          <p:cNvSpPr txBox="1"/>
          <p:nvPr/>
        </p:nvSpPr>
        <p:spPr>
          <a:xfrm>
            <a:off x="532847" y="1408043"/>
            <a:ext cx="38099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lumMod val="50000"/>
                  </a:schemeClr>
                </a:solidFill>
                <a:latin typeface="Arial"/>
                <a:cs typeface="Calibri"/>
              </a:rPr>
              <a:t>Pugh Chart</a:t>
            </a:r>
            <a:endParaRPr lang="en-US">
              <a:solidFill>
                <a:schemeClr val="bg1">
                  <a:lumMod val="50000"/>
                </a:schemeClr>
              </a:solidFill>
              <a:latin typeface="Arial"/>
            </a:endParaRPr>
          </a:p>
        </p:txBody>
      </p:sp>
      <p:pic>
        <p:nvPicPr>
          <p:cNvPr id="14" name="Picture 13">
            <a:extLst>
              <a:ext uri="{FF2B5EF4-FFF2-40B4-BE49-F238E27FC236}">
                <a16:creationId xmlns:a16="http://schemas.microsoft.com/office/drawing/2014/main" id="{57D50BBE-9037-D588-1134-E26B48D77F73}"/>
              </a:ext>
            </a:extLst>
          </p:cNvPr>
          <p:cNvPicPr>
            <a:picLocks noChangeAspect="1"/>
          </p:cNvPicPr>
          <p:nvPr/>
        </p:nvPicPr>
        <p:blipFill>
          <a:blip r:embed="rId15"/>
          <a:stretch>
            <a:fillRect/>
          </a:stretch>
        </p:blipFill>
        <p:spPr>
          <a:xfrm>
            <a:off x="7017356" y="2434030"/>
            <a:ext cx="2082914" cy="1111146"/>
          </a:xfrm>
          <a:prstGeom prst="rect">
            <a:avLst/>
          </a:prstGeom>
        </p:spPr>
      </p:pic>
    </p:spTree>
    <p:extLst>
      <p:ext uri="{BB962C8B-B14F-4D97-AF65-F5344CB8AC3E}">
        <p14:creationId xmlns:p14="http://schemas.microsoft.com/office/powerpoint/2010/main" val="600175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54C23CDC-3A4C-D35D-FD3D-C593E1566C01}"/>
              </a:ext>
            </a:extLst>
          </p:cNvPr>
          <p:cNvGraphicFramePr>
            <a:graphicFrameLocks/>
          </p:cNvGraphicFramePr>
          <p:nvPr>
            <p:extLst>
              <p:ext uri="{D42A27DB-BD31-4B8C-83A1-F6EECF244321}">
                <p14:modId xmlns:p14="http://schemas.microsoft.com/office/powerpoint/2010/main" val="2636826593"/>
              </p:ext>
            </p:extLst>
          </p:nvPr>
        </p:nvGraphicFramePr>
        <p:xfrm>
          <a:off x="0" y="5702000"/>
          <a:ext cx="1564341" cy="682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Content Placeholder 1">
            <a:extLst>
              <a:ext uri="{FF2B5EF4-FFF2-40B4-BE49-F238E27FC236}">
                <a16:creationId xmlns:a16="http://schemas.microsoft.com/office/drawing/2014/main" id="{680DE21B-7865-81AB-5A1E-CE7941C0A8FE}"/>
              </a:ext>
            </a:extLst>
          </p:cNvPr>
          <p:cNvSpPr>
            <a:spLocks noGrp="1"/>
          </p:cNvSpPr>
          <p:nvPr>
            <p:ph idx="1"/>
          </p:nvPr>
        </p:nvSpPr>
        <p:spPr/>
        <p:txBody>
          <a:bodyPr/>
          <a:lstStyle/>
          <a:p>
            <a:endParaRPr lang="en-US" b="0">
              <a:latin typeface="Arial Black"/>
            </a:endParaRPr>
          </a:p>
          <a:p>
            <a:endParaRPr lang="en-US"/>
          </a:p>
        </p:txBody>
      </p:sp>
      <p:sp>
        <p:nvSpPr>
          <p:cNvPr id="3" name="Footer Placeholder 2">
            <a:extLst>
              <a:ext uri="{FF2B5EF4-FFF2-40B4-BE49-F238E27FC236}">
                <a16:creationId xmlns:a16="http://schemas.microsoft.com/office/drawing/2014/main" id="{D351CD3E-A359-277B-ED06-4A357CDB45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8B3F1E-331D-7DC5-0A24-09049E617D44}"/>
              </a:ext>
            </a:extLst>
          </p:cNvPr>
          <p:cNvSpPr>
            <a:spLocks noGrp="1"/>
          </p:cNvSpPr>
          <p:nvPr>
            <p:ph type="sldNum" sz="quarter" idx="12"/>
          </p:nvPr>
        </p:nvSpPr>
        <p:spPr/>
        <p:txBody>
          <a:bodyPr/>
          <a:lstStyle/>
          <a:p>
            <a:fld id="{A5AEF524-62EC-C340-82A1-9F47B6C43E55}" type="slidenum">
              <a:rPr lang="en-US" smtClean="0"/>
              <a:t>36</a:t>
            </a:fld>
            <a:endParaRPr lang="en-US"/>
          </a:p>
        </p:txBody>
      </p:sp>
      <p:sp>
        <p:nvSpPr>
          <p:cNvPr id="5" name="Title 4">
            <a:extLst>
              <a:ext uri="{FF2B5EF4-FFF2-40B4-BE49-F238E27FC236}">
                <a16:creationId xmlns:a16="http://schemas.microsoft.com/office/drawing/2014/main" id="{00F4C5B7-AB5C-1E50-417E-672C69C8EC65}"/>
              </a:ext>
            </a:extLst>
          </p:cNvPr>
          <p:cNvSpPr>
            <a:spLocks noGrp="1"/>
          </p:cNvSpPr>
          <p:nvPr>
            <p:ph type="title"/>
          </p:nvPr>
        </p:nvSpPr>
        <p:spPr/>
        <p:txBody>
          <a:bodyPr/>
          <a:lstStyle/>
          <a:p>
            <a:r>
              <a:rPr lang="en-US"/>
              <a:t>Concept Selection</a:t>
            </a:r>
          </a:p>
        </p:txBody>
      </p:sp>
      <p:sp>
        <p:nvSpPr>
          <p:cNvPr id="44" name="TextBox 43">
            <a:extLst>
              <a:ext uri="{FF2B5EF4-FFF2-40B4-BE49-F238E27FC236}">
                <a16:creationId xmlns:a16="http://schemas.microsoft.com/office/drawing/2014/main" id="{A333332F-CB0C-D1F1-AE84-AA9EC4CF2631}"/>
              </a:ext>
            </a:extLst>
          </p:cNvPr>
          <p:cNvSpPr txBox="1"/>
          <p:nvPr/>
        </p:nvSpPr>
        <p:spPr>
          <a:xfrm>
            <a:off x="532847" y="1408043"/>
            <a:ext cx="38099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lumMod val="50000"/>
                  </a:schemeClr>
                </a:solidFill>
                <a:latin typeface="Arial"/>
                <a:cs typeface="Calibri"/>
              </a:rPr>
              <a:t>Analytical Hierarchy Process</a:t>
            </a:r>
            <a:endParaRPr lang="en-US">
              <a:solidFill>
                <a:schemeClr val="bg1">
                  <a:lumMod val="50000"/>
                </a:schemeClr>
              </a:solidFill>
              <a:latin typeface="Arial"/>
            </a:endParaRPr>
          </a:p>
        </p:txBody>
      </p:sp>
      <p:sp>
        <p:nvSpPr>
          <p:cNvPr id="52" name="Oval 51">
            <a:extLst>
              <a:ext uri="{FF2B5EF4-FFF2-40B4-BE49-F238E27FC236}">
                <a16:creationId xmlns:a16="http://schemas.microsoft.com/office/drawing/2014/main" id="{C054A30A-687C-45D8-983B-CDAFB5630974}"/>
              </a:ext>
            </a:extLst>
          </p:cNvPr>
          <p:cNvSpPr/>
          <p:nvPr/>
        </p:nvSpPr>
        <p:spPr>
          <a:xfrm>
            <a:off x="773175" y="3589099"/>
            <a:ext cx="511620" cy="268570"/>
          </a:xfrm>
          <a:prstGeom prst="ellipse">
            <a:avLst/>
          </a:prstGeom>
          <a:solidFill>
            <a:srgbClr val="FDB05D"/>
          </a:solidFill>
          <a:ln>
            <a:solidFill>
              <a:srgbClr val="FDB0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A3A5DB89-5D4C-2168-040F-A522FAC21DBE}"/>
              </a:ext>
            </a:extLst>
          </p:cNvPr>
          <p:cNvSpPr/>
          <p:nvPr/>
        </p:nvSpPr>
        <p:spPr>
          <a:xfrm>
            <a:off x="1991696" y="3928085"/>
            <a:ext cx="511620" cy="268570"/>
          </a:xfrm>
          <a:prstGeom prst="ellipse">
            <a:avLst/>
          </a:prstGeom>
          <a:solidFill>
            <a:srgbClr val="FDB05D"/>
          </a:solidFill>
          <a:ln>
            <a:solidFill>
              <a:srgbClr val="FDB0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6BB8CA34-6B42-D470-5BEE-752BC0B6B5D1}"/>
              </a:ext>
            </a:extLst>
          </p:cNvPr>
          <p:cNvCxnSpPr>
            <a:cxnSpLocks/>
          </p:cNvCxnSpPr>
          <p:nvPr/>
        </p:nvCxnSpPr>
        <p:spPr>
          <a:xfrm flipH="1">
            <a:off x="1617695" y="2907863"/>
            <a:ext cx="20238" cy="1477371"/>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75B66CD4-4AEF-79DD-D1B6-F742D7380797}"/>
              </a:ext>
            </a:extLst>
          </p:cNvPr>
          <p:cNvSpPr/>
          <p:nvPr/>
        </p:nvSpPr>
        <p:spPr>
          <a:xfrm>
            <a:off x="1963580" y="3873923"/>
            <a:ext cx="620570" cy="135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087139FB-11CC-546C-CBE6-C892EE7769AE}"/>
              </a:ext>
            </a:extLst>
          </p:cNvPr>
          <p:cNvCxnSpPr>
            <a:cxnSpLocks/>
          </p:cNvCxnSpPr>
          <p:nvPr/>
        </p:nvCxnSpPr>
        <p:spPr>
          <a:xfrm>
            <a:off x="1003174" y="3001002"/>
            <a:ext cx="1269516" cy="355036"/>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D671A85-42B3-3355-0540-77502A6D417A}"/>
              </a:ext>
            </a:extLst>
          </p:cNvPr>
          <p:cNvCxnSpPr>
            <a:cxnSpLocks/>
          </p:cNvCxnSpPr>
          <p:nvPr/>
        </p:nvCxnSpPr>
        <p:spPr>
          <a:xfrm>
            <a:off x="2256489" y="3356038"/>
            <a:ext cx="184291" cy="677972"/>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8D5345E-F56F-4443-A3F2-75172D45E35F}"/>
              </a:ext>
            </a:extLst>
          </p:cNvPr>
          <p:cNvCxnSpPr>
            <a:cxnSpLocks/>
          </p:cNvCxnSpPr>
          <p:nvPr/>
        </p:nvCxnSpPr>
        <p:spPr>
          <a:xfrm flipH="1">
            <a:off x="2059902" y="3341984"/>
            <a:ext cx="189364" cy="692026"/>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257A31A6-85F6-137A-BDBA-597B91BE9E23}"/>
              </a:ext>
            </a:extLst>
          </p:cNvPr>
          <p:cNvSpPr/>
          <p:nvPr/>
        </p:nvSpPr>
        <p:spPr>
          <a:xfrm>
            <a:off x="742855" y="3520881"/>
            <a:ext cx="620570" cy="135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a:extLst>
              <a:ext uri="{FF2B5EF4-FFF2-40B4-BE49-F238E27FC236}">
                <a16:creationId xmlns:a16="http://schemas.microsoft.com/office/drawing/2014/main" id="{F9FC59F2-1E24-40E5-E533-CBFD9B31DE0E}"/>
              </a:ext>
            </a:extLst>
          </p:cNvPr>
          <p:cNvCxnSpPr>
            <a:cxnSpLocks/>
          </p:cNvCxnSpPr>
          <p:nvPr/>
        </p:nvCxnSpPr>
        <p:spPr>
          <a:xfrm>
            <a:off x="1037968" y="3017052"/>
            <a:ext cx="184291" cy="677972"/>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BECE2D9-8CF4-961D-6C5A-8F390F4B5482}"/>
              </a:ext>
            </a:extLst>
          </p:cNvPr>
          <p:cNvCxnSpPr>
            <a:cxnSpLocks/>
          </p:cNvCxnSpPr>
          <p:nvPr/>
        </p:nvCxnSpPr>
        <p:spPr>
          <a:xfrm flipH="1">
            <a:off x="841381" y="3002998"/>
            <a:ext cx="189364" cy="692026"/>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F5FA8A9-C41C-8262-400B-D798EDDDA43E}"/>
              </a:ext>
            </a:extLst>
          </p:cNvPr>
          <p:cNvCxnSpPr>
            <a:cxnSpLocks/>
          </p:cNvCxnSpPr>
          <p:nvPr/>
        </p:nvCxnSpPr>
        <p:spPr>
          <a:xfrm flipH="1">
            <a:off x="1365027" y="4385234"/>
            <a:ext cx="545811" cy="0"/>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AB6073B-39BA-E04D-6C51-A20C3813A236}"/>
              </a:ext>
            </a:extLst>
          </p:cNvPr>
          <p:cNvCxnSpPr>
            <a:cxnSpLocks/>
          </p:cNvCxnSpPr>
          <p:nvPr/>
        </p:nvCxnSpPr>
        <p:spPr>
          <a:xfrm flipH="1">
            <a:off x="1152224" y="4447832"/>
            <a:ext cx="971421" cy="0"/>
          </a:xfrm>
          <a:prstGeom prst="line">
            <a:avLst/>
          </a:prstGeom>
          <a:ln w="38100">
            <a:solidFill>
              <a:srgbClr val="FDB05D"/>
            </a:solidFill>
          </a:ln>
        </p:spPr>
        <p:style>
          <a:lnRef idx="1">
            <a:schemeClr val="accent1"/>
          </a:lnRef>
          <a:fillRef idx="0">
            <a:schemeClr val="accent1"/>
          </a:fillRef>
          <a:effectRef idx="0">
            <a:schemeClr val="accent1"/>
          </a:effectRef>
          <a:fontRef idx="minor">
            <a:schemeClr val="tx1"/>
          </a:fontRef>
        </p:style>
      </p:cxnSp>
      <p:sp>
        <p:nvSpPr>
          <p:cNvPr id="76" name="Flowchart: Connector 75">
            <a:extLst>
              <a:ext uri="{FF2B5EF4-FFF2-40B4-BE49-F238E27FC236}">
                <a16:creationId xmlns:a16="http://schemas.microsoft.com/office/drawing/2014/main" id="{254C4E80-F671-BA77-E52B-DBADE51683E9}"/>
              </a:ext>
            </a:extLst>
          </p:cNvPr>
          <p:cNvSpPr/>
          <p:nvPr/>
        </p:nvSpPr>
        <p:spPr>
          <a:xfrm>
            <a:off x="1567767" y="3111720"/>
            <a:ext cx="141120" cy="158111"/>
          </a:xfrm>
          <a:prstGeom prst="flowChartConnector">
            <a:avLst/>
          </a:prstGeom>
          <a:solidFill>
            <a:schemeClr val="bg1"/>
          </a:solidFill>
          <a:ln w="38100">
            <a:solidFill>
              <a:srgbClr val="FDB0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Graphic 77" descr="Protecting hand">
            <a:extLst>
              <a:ext uri="{FF2B5EF4-FFF2-40B4-BE49-F238E27FC236}">
                <a16:creationId xmlns:a16="http://schemas.microsoft.com/office/drawing/2014/main" id="{EA6BF083-42FD-00F8-2FF4-D3CD8345C74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68085" y="3349011"/>
            <a:ext cx="914400" cy="914400"/>
          </a:xfrm>
          <a:prstGeom prst="rect">
            <a:avLst/>
          </a:prstGeom>
        </p:spPr>
      </p:pic>
      <p:graphicFrame>
        <p:nvGraphicFramePr>
          <p:cNvPr id="10" name="Object 9">
            <a:extLst>
              <a:ext uri="{FF2B5EF4-FFF2-40B4-BE49-F238E27FC236}">
                <a16:creationId xmlns:a16="http://schemas.microsoft.com/office/drawing/2014/main" id="{AF3EAAF3-4F47-7984-ACF5-92D35149D01E}"/>
              </a:ext>
            </a:extLst>
          </p:cNvPr>
          <p:cNvGraphicFramePr>
            <a:graphicFrameLocks noChangeAspect="1"/>
          </p:cNvGraphicFramePr>
          <p:nvPr>
            <p:extLst>
              <p:ext uri="{D42A27DB-BD31-4B8C-83A1-F6EECF244321}">
                <p14:modId xmlns:p14="http://schemas.microsoft.com/office/powerpoint/2010/main" val="4178407581"/>
              </p:ext>
            </p:extLst>
          </p:nvPr>
        </p:nvGraphicFramePr>
        <p:xfrm>
          <a:off x="3755086" y="2737139"/>
          <a:ext cx="6611215" cy="1944475"/>
        </p:xfrm>
        <a:graphic>
          <a:graphicData uri="http://schemas.openxmlformats.org/presentationml/2006/ole">
            <mc:AlternateContent xmlns:mc="http://schemas.openxmlformats.org/markup-compatibility/2006">
              <mc:Choice xmlns:v="urn:schemas-microsoft-com:vml" Requires="v">
                <p:oleObj name="Worksheet" r:id="rId9" imgW="3886325" imgH="1143142" progId="Excel.Sheet.12">
                  <p:embed/>
                </p:oleObj>
              </mc:Choice>
              <mc:Fallback>
                <p:oleObj name="Worksheet" r:id="rId9" imgW="3886325" imgH="1143142" progId="Excel.Sheet.12">
                  <p:embed/>
                  <p:pic>
                    <p:nvPicPr>
                      <p:cNvPr id="10" name="Object 9">
                        <a:extLst>
                          <a:ext uri="{FF2B5EF4-FFF2-40B4-BE49-F238E27FC236}">
                            <a16:creationId xmlns:a16="http://schemas.microsoft.com/office/drawing/2014/main" id="{AF3EAAF3-4F47-7984-ACF5-92D35149D01E}"/>
                          </a:ext>
                        </a:extLst>
                      </p:cNvPr>
                      <p:cNvPicPr/>
                      <p:nvPr/>
                    </p:nvPicPr>
                    <p:blipFill>
                      <a:blip r:embed="rId10"/>
                      <a:stretch>
                        <a:fillRect/>
                      </a:stretch>
                    </p:blipFill>
                    <p:spPr>
                      <a:xfrm>
                        <a:off x="3755086" y="2737139"/>
                        <a:ext cx="6611215" cy="1944475"/>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6E6D1762-942D-EE95-D48E-7F38BE2161F9}"/>
              </a:ext>
            </a:extLst>
          </p:cNvPr>
          <p:cNvSpPr txBox="1"/>
          <p:nvPr/>
        </p:nvSpPr>
        <p:spPr>
          <a:xfrm>
            <a:off x="10728355" y="0"/>
            <a:ext cx="1463645" cy="338554"/>
          </a:xfrm>
          <a:prstGeom prst="rect">
            <a:avLst/>
          </a:prstGeom>
          <a:solidFill>
            <a:srgbClr val="EE7624"/>
          </a:solidFill>
        </p:spPr>
        <p:txBody>
          <a:bodyPr wrap="square" rtlCol="0">
            <a:spAutoFit/>
          </a:bodyPr>
          <a:lstStyle/>
          <a:p>
            <a:pPr algn="r"/>
            <a:r>
              <a:rPr lang="en-US" sz="1600"/>
              <a:t>Adam Imamura</a:t>
            </a:r>
          </a:p>
        </p:txBody>
      </p:sp>
    </p:spTree>
    <p:extLst>
      <p:ext uri="{BB962C8B-B14F-4D97-AF65-F5344CB8AC3E}">
        <p14:creationId xmlns:p14="http://schemas.microsoft.com/office/powerpoint/2010/main" val="29103418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29CA17A-B135-A814-B847-5DBC9C4A26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DE3D77-048C-EECA-BBB8-2F0C1E7D7D68}"/>
              </a:ext>
            </a:extLst>
          </p:cNvPr>
          <p:cNvSpPr>
            <a:spLocks noGrp="1"/>
          </p:cNvSpPr>
          <p:nvPr>
            <p:ph type="sldNum" sz="quarter" idx="12"/>
          </p:nvPr>
        </p:nvSpPr>
        <p:spPr/>
        <p:txBody>
          <a:bodyPr/>
          <a:lstStyle/>
          <a:p>
            <a:fld id="{A5AEF524-62EC-C340-82A1-9F47B6C43E55}" type="slidenum">
              <a:rPr lang="en-US" smtClean="0"/>
              <a:t>37</a:t>
            </a:fld>
            <a:endParaRPr lang="en-US"/>
          </a:p>
        </p:txBody>
      </p:sp>
      <p:sp>
        <p:nvSpPr>
          <p:cNvPr id="5" name="Title 4">
            <a:extLst>
              <a:ext uri="{FF2B5EF4-FFF2-40B4-BE49-F238E27FC236}">
                <a16:creationId xmlns:a16="http://schemas.microsoft.com/office/drawing/2014/main" id="{71C55472-BB22-9DEB-9B52-0A0DC3942284}"/>
              </a:ext>
            </a:extLst>
          </p:cNvPr>
          <p:cNvSpPr>
            <a:spLocks noGrp="1"/>
          </p:cNvSpPr>
          <p:nvPr>
            <p:ph type="title"/>
          </p:nvPr>
        </p:nvSpPr>
        <p:spPr>
          <a:xfrm>
            <a:off x="672497" y="0"/>
            <a:ext cx="9601200" cy="960276"/>
          </a:xfrm>
        </p:spPr>
        <p:txBody>
          <a:bodyPr/>
          <a:lstStyle/>
          <a:p>
            <a:pPr algn="ctr"/>
            <a:r>
              <a:rPr lang="en-US"/>
              <a:t>Final Selection</a:t>
            </a:r>
          </a:p>
        </p:txBody>
      </p:sp>
      <p:sp>
        <p:nvSpPr>
          <p:cNvPr id="6" name="TextBox 5">
            <a:extLst>
              <a:ext uri="{FF2B5EF4-FFF2-40B4-BE49-F238E27FC236}">
                <a16:creationId xmlns:a16="http://schemas.microsoft.com/office/drawing/2014/main" id="{45CB0F6A-55AF-8C89-AF2C-2D84751E92E3}"/>
              </a:ext>
            </a:extLst>
          </p:cNvPr>
          <p:cNvSpPr txBox="1"/>
          <p:nvPr/>
        </p:nvSpPr>
        <p:spPr>
          <a:xfrm>
            <a:off x="10728355" y="0"/>
            <a:ext cx="1463645" cy="338554"/>
          </a:xfrm>
          <a:prstGeom prst="rect">
            <a:avLst/>
          </a:prstGeom>
          <a:solidFill>
            <a:srgbClr val="EE7624"/>
          </a:solidFill>
        </p:spPr>
        <p:txBody>
          <a:bodyPr wrap="square" rtlCol="0">
            <a:spAutoFit/>
          </a:bodyPr>
          <a:lstStyle/>
          <a:p>
            <a:pPr algn="r"/>
            <a:r>
              <a:rPr lang="en-US" sz="1600"/>
              <a:t>Adam Imamura</a:t>
            </a:r>
          </a:p>
        </p:txBody>
      </p:sp>
      <p:grpSp>
        <p:nvGrpSpPr>
          <p:cNvPr id="12" name="Group 11">
            <a:extLst>
              <a:ext uri="{FF2B5EF4-FFF2-40B4-BE49-F238E27FC236}">
                <a16:creationId xmlns:a16="http://schemas.microsoft.com/office/drawing/2014/main" id="{A0FF54E1-57E9-B03F-48F6-60BF2A4EE902}"/>
              </a:ext>
            </a:extLst>
          </p:cNvPr>
          <p:cNvGrpSpPr/>
          <p:nvPr/>
        </p:nvGrpSpPr>
        <p:grpSpPr>
          <a:xfrm>
            <a:off x="2799350" y="3419878"/>
            <a:ext cx="5125165" cy="2918651"/>
            <a:chOff x="2799350" y="3419878"/>
            <a:chExt cx="5125165" cy="2918651"/>
          </a:xfrm>
        </p:grpSpPr>
        <p:pic>
          <p:nvPicPr>
            <p:cNvPr id="8" name="Picture 7">
              <a:extLst>
                <a:ext uri="{FF2B5EF4-FFF2-40B4-BE49-F238E27FC236}">
                  <a16:creationId xmlns:a16="http://schemas.microsoft.com/office/drawing/2014/main" id="{E88482E9-00DC-469B-1568-E37E2EF54768}"/>
                </a:ext>
              </a:extLst>
            </p:cNvPr>
            <p:cNvPicPr>
              <a:picLocks noChangeAspect="1"/>
            </p:cNvPicPr>
            <p:nvPr/>
          </p:nvPicPr>
          <p:blipFill>
            <a:blip r:embed="rId2"/>
            <a:stretch>
              <a:fillRect/>
            </a:stretch>
          </p:blipFill>
          <p:spPr>
            <a:xfrm>
              <a:off x="2799350" y="3604472"/>
              <a:ext cx="5125165" cy="2734057"/>
            </a:xfrm>
            <a:prstGeom prst="rect">
              <a:avLst/>
            </a:prstGeom>
          </p:spPr>
        </p:pic>
        <p:sp>
          <p:nvSpPr>
            <p:cNvPr id="9" name="Title 4">
              <a:extLst>
                <a:ext uri="{FF2B5EF4-FFF2-40B4-BE49-F238E27FC236}">
                  <a16:creationId xmlns:a16="http://schemas.microsoft.com/office/drawing/2014/main" id="{AA1807B3-26E0-E73F-2299-BEA1B3321FFB}"/>
                </a:ext>
              </a:extLst>
            </p:cNvPr>
            <p:cNvSpPr txBox="1">
              <a:spLocks/>
            </p:cNvSpPr>
            <p:nvPr/>
          </p:nvSpPr>
          <p:spPr>
            <a:xfrm>
              <a:off x="3974372" y="3419878"/>
              <a:ext cx="3068569" cy="36918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pPr algn="ctr"/>
              <a:r>
                <a:rPr lang="en-US" sz="2400">
                  <a:solidFill>
                    <a:schemeClr val="accent1"/>
                  </a:solidFill>
                </a:rPr>
                <a:t>Roll Cage Chassis</a:t>
              </a:r>
            </a:p>
          </p:txBody>
        </p:sp>
      </p:grpSp>
      <p:pic>
        <p:nvPicPr>
          <p:cNvPr id="1026" name="Picture 2" descr="Small diameter 6061 aluminum pipe 3/4/5/6mm OD 6061 aluminum tube Small  diameter AL capillary pipe 5Pcs - AliExpress">
            <a:extLst>
              <a:ext uri="{FF2B5EF4-FFF2-40B4-BE49-F238E27FC236}">
                <a16:creationId xmlns:a16="http://schemas.microsoft.com/office/drawing/2014/main" id="{227D329D-FD75-6EF5-2492-713DED54D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973" y="3215450"/>
            <a:ext cx="2127033" cy="212703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90311C19-63B3-920A-4ACE-0E25E0B38AFC}"/>
              </a:ext>
            </a:extLst>
          </p:cNvPr>
          <p:cNvPicPr>
            <a:picLocks noChangeAspect="1" noChangeArrowheads="1"/>
          </p:cNvPicPr>
          <p:nvPr/>
        </p:nvPicPr>
        <p:blipFill>
          <a:blip r:embed="rId4"/>
          <a:srcRect l="16600" r="16600"/>
          <a:stretch/>
        </p:blipFill>
        <p:spPr bwMode="auto">
          <a:xfrm>
            <a:off x="4409580" y="1088417"/>
            <a:ext cx="2127033" cy="212703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80BAC2E8-9DF4-E376-17EC-3D9ECBA3476A}"/>
              </a:ext>
            </a:extLst>
          </p:cNvPr>
          <p:cNvPicPr>
            <a:picLocks noChangeAspect="1" noChangeArrowheads="1"/>
          </p:cNvPicPr>
          <p:nvPr/>
        </p:nvPicPr>
        <p:blipFill>
          <a:blip r:embed="rId5"/>
          <a:srcRect l="21875" r="21875"/>
          <a:stretch/>
        </p:blipFill>
        <p:spPr bwMode="auto">
          <a:xfrm>
            <a:off x="8351859" y="3215450"/>
            <a:ext cx="2127033" cy="212703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58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AA5DF1-6D6C-C612-FD45-A08FE1C4C2CD}"/>
              </a:ext>
            </a:extLst>
          </p:cNvPr>
          <p:cNvSpPr>
            <a:spLocks noGrp="1"/>
          </p:cNvSpPr>
          <p:nvPr>
            <p:ph type="title"/>
          </p:nvPr>
        </p:nvSpPr>
        <p:spPr/>
        <p:txBody>
          <a:bodyPr/>
          <a:lstStyle/>
          <a:p>
            <a:r>
              <a:rPr lang="en-US"/>
              <a:t>Future Work</a:t>
            </a:r>
          </a:p>
        </p:txBody>
      </p:sp>
      <p:sp>
        <p:nvSpPr>
          <p:cNvPr id="7" name="Text Placeholder 6">
            <a:extLst>
              <a:ext uri="{FF2B5EF4-FFF2-40B4-BE49-F238E27FC236}">
                <a16:creationId xmlns:a16="http://schemas.microsoft.com/office/drawing/2014/main" id="{44BC8655-90C6-D232-0E84-EAC98BD81E95}"/>
              </a:ext>
            </a:extLst>
          </p:cNvPr>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9E41A422-6A68-5B0F-EEB1-6AD5F5FEDC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2CC65F-E5BB-F652-9A80-027AF2494EB1}"/>
              </a:ext>
            </a:extLst>
          </p:cNvPr>
          <p:cNvSpPr>
            <a:spLocks noGrp="1"/>
          </p:cNvSpPr>
          <p:nvPr>
            <p:ph type="sldNum" sz="quarter" idx="12"/>
          </p:nvPr>
        </p:nvSpPr>
        <p:spPr/>
        <p:txBody>
          <a:bodyPr/>
          <a:lstStyle/>
          <a:p>
            <a:fld id="{A5AEF524-62EC-C340-82A1-9F47B6C43E55}" type="slidenum">
              <a:rPr lang="en-US" smtClean="0"/>
              <a:t>38</a:t>
            </a:fld>
            <a:endParaRPr lang="en-US"/>
          </a:p>
        </p:txBody>
      </p:sp>
      <p:sp>
        <p:nvSpPr>
          <p:cNvPr id="5" name="TextBox 4">
            <a:extLst>
              <a:ext uri="{FF2B5EF4-FFF2-40B4-BE49-F238E27FC236}">
                <a16:creationId xmlns:a16="http://schemas.microsoft.com/office/drawing/2014/main" id="{A0EAE406-9426-AA4F-4791-5B0EDE44E910}"/>
              </a:ext>
            </a:extLst>
          </p:cNvPr>
          <p:cNvSpPr txBox="1"/>
          <p:nvPr/>
        </p:nvSpPr>
        <p:spPr>
          <a:xfrm>
            <a:off x="10728355" y="0"/>
            <a:ext cx="1463645" cy="338554"/>
          </a:xfrm>
          <a:prstGeom prst="rect">
            <a:avLst/>
          </a:prstGeom>
          <a:solidFill>
            <a:srgbClr val="9A6370"/>
          </a:solidFill>
        </p:spPr>
        <p:txBody>
          <a:bodyPr wrap="square" rtlCol="0">
            <a:spAutoFit/>
          </a:bodyPr>
          <a:lstStyle/>
          <a:p>
            <a:pPr algn="r"/>
            <a:r>
              <a:rPr lang="en-US" sz="1600"/>
              <a:t>Adam Imamura</a:t>
            </a:r>
          </a:p>
        </p:txBody>
      </p:sp>
    </p:spTree>
    <p:extLst>
      <p:ext uri="{BB962C8B-B14F-4D97-AF65-F5344CB8AC3E}">
        <p14:creationId xmlns:p14="http://schemas.microsoft.com/office/powerpoint/2010/main" val="30501924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1290270D-A82E-2A73-59CC-BC4FBD9BB60E}"/>
              </a:ext>
            </a:extLst>
          </p:cNvPr>
          <p:cNvGraphicFramePr>
            <a:graphicFrameLocks noGrp="1"/>
          </p:cNvGraphicFramePr>
          <p:nvPr>
            <p:ph idx="1"/>
            <p:extLst>
              <p:ext uri="{D42A27DB-BD31-4B8C-83A1-F6EECF244321}">
                <p14:modId xmlns:p14="http://schemas.microsoft.com/office/powerpoint/2010/main" val="734592695"/>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A93A96B4-CD2F-1C6E-174D-2688C1E2AF5E}"/>
              </a:ext>
            </a:extLst>
          </p:cNvPr>
          <p:cNvSpPr>
            <a:spLocks noGrp="1"/>
          </p:cNvSpPr>
          <p:nvPr>
            <p:ph type="ftr" sz="quarter" idx="11"/>
          </p:nvPr>
        </p:nvSpPr>
        <p:spPr>
          <a:xfrm>
            <a:off x="533400" y="6377940"/>
            <a:ext cx="4274813" cy="274320"/>
          </a:xfrm>
        </p:spPr>
        <p:txBody>
          <a:bodyPr/>
          <a:lstStyle/>
          <a:p>
            <a:endParaRPr lang="en-US"/>
          </a:p>
        </p:txBody>
      </p:sp>
      <p:sp>
        <p:nvSpPr>
          <p:cNvPr id="4" name="Slide Number Placeholder 3">
            <a:extLst>
              <a:ext uri="{FF2B5EF4-FFF2-40B4-BE49-F238E27FC236}">
                <a16:creationId xmlns:a16="http://schemas.microsoft.com/office/drawing/2014/main" id="{D5DC0A84-5795-B923-6A18-3C9F18B64229}"/>
              </a:ext>
            </a:extLst>
          </p:cNvPr>
          <p:cNvSpPr>
            <a:spLocks noGrp="1"/>
          </p:cNvSpPr>
          <p:nvPr>
            <p:ph type="sldNum" sz="quarter" idx="12"/>
          </p:nvPr>
        </p:nvSpPr>
        <p:spPr>
          <a:xfrm>
            <a:off x="4960614" y="6377940"/>
            <a:ext cx="731520" cy="274320"/>
          </a:xfrm>
        </p:spPr>
        <p:txBody>
          <a:bodyPr/>
          <a:lstStyle/>
          <a:p>
            <a:fld id="{A5AEF524-62EC-C340-82A1-9F47B6C43E55}" type="slidenum">
              <a:rPr lang="en-US" smtClean="0"/>
              <a:pPr/>
              <a:t>39</a:t>
            </a:fld>
            <a:endParaRPr lang="en-US"/>
          </a:p>
        </p:txBody>
      </p:sp>
      <p:sp>
        <p:nvSpPr>
          <p:cNvPr id="5" name="Title 4">
            <a:extLst>
              <a:ext uri="{FF2B5EF4-FFF2-40B4-BE49-F238E27FC236}">
                <a16:creationId xmlns:a16="http://schemas.microsoft.com/office/drawing/2014/main" id="{27BEEB99-5975-FDCB-CC26-D8DD85C39ED7}"/>
              </a:ext>
            </a:extLst>
          </p:cNvPr>
          <p:cNvSpPr>
            <a:spLocks noGrp="1"/>
          </p:cNvSpPr>
          <p:nvPr>
            <p:ph type="title"/>
          </p:nvPr>
        </p:nvSpPr>
        <p:spPr>
          <a:xfrm>
            <a:off x="533400" y="457200"/>
            <a:ext cx="9601200" cy="960276"/>
          </a:xfrm>
        </p:spPr>
        <p:txBody>
          <a:bodyPr/>
          <a:lstStyle/>
          <a:p>
            <a:r>
              <a:rPr lang="en-US"/>
              <a:t>Future Work</a:t>
            </a:r>
          </a:p>
        </p:txBody>
      </p:sp>
      <p:sp>
        <p:nvSpPr>
          <p:cNvPr id="7" name="TextBox 6">
            <a:extLst>
              <a:ext uri="{FF2B5EF4-FFF2-40B4-BE49-F238E27FC236}">
                <a16:creationId xmlns:a16="http://schemas.microsoft.com/office/drawing/2014/main" id="{E2320546-28F3-999B-8D22-8DD18C83131D}"/>
              </a:ext>
            </a:extLst>
          </p:cNvPr>
          <p:cNvSpPr txBox="1"/>
          <p:nvPr/>
        </p:nvSpPr>
        <p:spPr>
          <a:xfrm>
            <a:off x="10728355" y="0"/>
            <a:ext cx="1463645" cy="338554"/>
          </a:xfrm>
          <a:prstGeom prst="rect">
            <a:avLst/>
          </a:prstGeom>
          <a:solidFill>
            <a:srgbClr val="EE7624"/>
          </a:solidFill>
        </p:spPr>
        <p:txBody>
          <a:bodyPr wrap="square" rtlCol="0">
            <a:spAutoFit/>
          </a:bodyPr>
          <a:lstStyle/>
          <a:p>
            <a:pPr algn="r"/>
            <a:r>
              <a:rPr lang="en-US" sz="1600"/>
              <a:t>Adam Imamura</a:t>
            </a:r>
          </a:p>
        </p:txBody>
      </p:sp>
    </p:spTree>
    <p:extLst>
      <p:ext uri="{BB962C8B-B14F-4D97-AF65-F5344CB8AC3E}">
        <p14:creationId xmlns:p14="http://schemas.microsoft.com/office/powerpoint/2010/main" val="2465899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AA5DF1-6D6C-C612-FD45-A08FE1C4C2CD}"/>
              </a:ext>
            </a:extLst>
          </p:cNvPr>
          <p:cNvSpPr>
            <a:spLocks noGrp="1"/>
          </p:cNvSpPr>
          <p:nvPr>
            <p:ph type="title"/>
          </p:nvPr>
        </p:nvSpPr>
        <p:spPr>
          <a:xfrm>
            <a:off x="533401" y="1716250"/>
            <a:ext cx="5919231" cy="2846225"/>
          </a:xfrm>
        </p:spPr>
        <p:txBody>
          <a:bodyPr/>
          <a:lstStyle/>
          <a:p>
            <a:r>
              <a:rPr lang="en-US"/>
              <a:t>Project Scope</a:t>
            </a:r>
          </a:p>
        </p:txBody>
      </p:sp>
      <p:sp>
        <p:nvSpPr>
          <p:cNvPr id="7" name="Text Placeholder 6">
            <a:extLst>
              <a:ext uri="{FF2B5EF4-FFF2-40B4-BE49-F238E27FC236}">
                <a16:creationId xmlns:a16="http://schemas.microsoft.com/office/drawing/2014/main" id="{44BC8655-90C6-D232-0E84-EAC98BD81E95}"/>
              </a:ext>
            </a:extLst>
          </p:cNvPr>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9E41A422-6A68-5B0F-EEB1-6AD5F5FEDC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2CC65F-E5BB-F652-9A80-027AF2494EB1}"/>
              </a:ext>
            </a:extLst>
          </p:cNvPr>
          <p:cNvSpPr>
            <a:spLocks noGrp="1"/>
          </p:cNvSpPr>
          <p:nvPr>
            <p:ph type="sldNum" sz="quarter" idx="12"/>
          </p:nvPr>
        </p:nvSpPr>
        <p:spPr/>
        <p:txBody>
          <a:bodyPr/>
          <a:lstStyle/>
          <a:p>
            <a:fld id="{A5AEF524-62EC-C340-82A1-9F47B6C43E55}" type="slidenum">
              <a:rPr lang="en-US" smtClean="0"/>
              <a:t>4</a:t>
            </a:fld>
            <a:endParaRPr lang="en-US"/>
          </a:p>
        </p:txBody>
      </p:sp>
      <p:sp>
        <p:nvSpPr>
          <p:cNvPr id="2" name="TextBox 1">
            <a:extLst>
              <a:ext uri="{FF2B5EF4-FFF2-40B4-BE49-F238E27FC236}">
                <a16:creationId xmlns:a16="http://schemas.microsoft.com/office/drawing/2014/main" id="{CE628143-D557-E436-FE24-9E99C6E96666}"/>
              </a:ext>
            </a:extLst>
          </p:cNvPr>
          <p:cNvSpPr txBox="1"/>
          <p:nvPr/>
        </p:nvSpPr>
        <p:spPr>
          <a:xfrm>
            <a:off x="10700084" y="-1"/>
            <a:ext cx="1491917" cy="338554"/>
          </a:xfrm>
          <a:prstGeom prst="rect">
            <a:avLst/>
          </a:prstGeom>
          <a:solidFill>
            <a:srgbClr val="9A6370"/>
          </a:solidFill>
        </p:spPr>
        <p:txBody>
          <a:bodyPr wrap="square" rtlCol="0">
            <a:spAutoFit/>
          </a:bodyPr>
          <a:lstStyle/>
          <a:p>
            <a:pPr algn="ctr"/>
            <a:r>
              <a:rPr lang="en-US" sz="1600"/>
              <a:t>Ja’Quan Young</a:t>
            </a:r>
          </a:p>
        </p:txBody>
      </p:sp>
    </p:spTree>
    <p:extLst>
      <p:ext uri="{BB962C8B-B14F-4D97-AF65-F5344CB8AC3E}">
        <p14:creationId xmlns:p14="http://schemas.microsoft.com/office/powerpoint/2010/main" val="33691906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5B11A6E-45EC-966F-0A58-605DB810D5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AA4AAE-BA8A-3D97-2DB6-C430336700B8}"/>
              </a:ext>
            </a:extLst>
          </p:cNvPr>
          <p:cNvSpPr>
            <a:spLocks noGrp="1"/>
          </p:cNvSpPr>
          <p:nvPr>
            <p:ph type="sldNum" sz="quarter" idx="12"/>
          </p:nvPr>
        </p:nvSpPr>
        <p:spPr/>
        <p:txBody>
          <a:bodyPr/>
          <a:lstStyle/>
          <a:p>
            <a:fld id="{A5AEF524-62EC-C340-82A1-9F47B6C43E55}" type="slidenum">
              <a:rPr lang="en-US" smtClean="0"/>
              <a:t>40</a:t>
            </a:fld>
            <a:endParaRPr lang="en-US"/>
          </a:p>
        </p:txBody>
      </p:sp>
      <p:sp>
        <p:nvSpPr>
          <p:cNvPr id="5" name="Title 4">
            <a:extLst>
              <a:ext uri="{FF2B5EF4-FFF2-40B4-BE49-F238E27FC236}">
                <a16:creationId xmlns:a16="http://schemas.microsoft.com/office/drawing/2014/main" id="{9CF0E43F-9EE7-3AF0-B4D8-46918882A32B}"/>
              </a:ext>
            </a:extLst>
          </p:cNvPr>
          <p:cNvSpPr>
            <a:spLocks noGrp="1"/>
          </p:cNvSpPr>
          <p:nvPr>
            <p:ph type="title"/>
          </p:nvPr>
        </p:nvSpPr>
        <p:spPr>
          <a:xfrm>
            <a:off x="3744676" y="2804160"/>
            <a:ext cx="3894915" cy="818606"/>
          </a:xfrm>
        </p:spPr>
        <p:txBody>
          <a:bodyPr/>
          <a:lstStyle/>
          <a:p>
            <a:r>
              <a:rPr lang="en-US" sz="4800"/>
              <a:t>Questions?</a:t>
            </a:r>
          </a:p>
        </p:txBody>
      </p:sp>
      <p:sp>
        <p:nvSpPr>
          <p:cNvPr id="7" name="TextBox 6">
            <a:extLst>
              <a:ext uri="{FF2B5EF4-FFF2-40B4-BE49-F238E27FC236}">
                <a16:creationId xmlns:a16="http://schemas.microsoft.com/office/drawing/2014/main" id="{27B6B075-D9F2-4A09-9838-B453382D6DB1}"/>
              </a:ext>
            </a:extLst>
          </p:cNvPr>
          <p:cNvSpPr txBox="1"/>
          <p:nvPr/>
        </p:nvSpPr>
        <p:spPr>
          <a:xfrm>
            <a:off x="10728355" y="0"/>
            <a:ext cx="1463645" cy="338554"/>
          </a:xfrm>
          <a:prstGeom prst="rect">
            <a:avLst/>
          </a:prstGeom>
          <a:solidFill>
            <a:srgbClr val="EE7624"/>
          </a:solidFill>
        </p:spPr>
        <p:txBody>
          <a:bodyPr wrap="square" rtlCol="0">
            <a:spAutoFit/>
          </a:bodyPr>
          <a:lstStyle/>
          <a:p>
            <a:pPr algn="r"/>
            <a:r>
              <a:rPr lang="en-US" sz="1600"/>
              <a:t>Adam Imamura</a:t>
            </a:r>
          </a:p>
        </p:txBody>
      </p:sp>
    </p:spTree>
    <p:extLst>
      <p:ext uri="{BB962C8B-B14F-4D97-AF65-F5344CB8AC3E}">
        <p14:creationId xmlns:p14="http://schemas.microsoft.com/office/powerpoint/2010/main" val="28030167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E91482-6119-D665-1B34-DC438710EBB5}"/>
              </a:ext>
            </a:extLst>
          </p:cNvPr>
          <p:cNvSpPr>
            <a:spLocks noGrp="1"/>
          </p:cNvSpPr>
          <p:nvPr>
            <p:ph type="title"/>
          </p:nvPr>
        </p:nvSpPr>
        <p:spPr>
          <a:xfrm>
            <a:off x="533401" y="1709738"/>
            <a:ext cx="9585948" cy="2852737"/>
          </a:xfrm>
        </p:spPr>
        <p:txBody>
          <a:bodyPr/>
          <a:lstStyle/>
          <a:p>
            <a:r>
              <a:rPr lang="en-US"/>
              <a:t>Backup Slides</a:t>
            </a:r>
          </a:p>
        </p:txBody>
      </p:sp>
      <p:sp>
        <p:nvSpPr>
          <p:cNvPr id="8" name="Text Placeholder 7">
            <a:extLst>
              <a:ext uri="{FF2B5EF4-FFF2-40B4-BE49-F238E27FC236}">
                <a16:creationId xmlns:a16="http://schemas.microsoft.com/office/drawing/2014/main" id="{2B53669C-D202-D10B-101B-5CD3C9330252}"/>
              </a:ext>
            </a:extLst>
          </p:cNvPr>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74BC3426-83BD-28FF-BA17-3D1E091E3A69}"/>
              </a:ext>
            </a:extLst>
          </p:cNvPr>
          <p:cNvSpPr>
            <a:spLocks noGrp="1"/>
          </p:cNvSpPr>
          <p:nvPr>
            <p:ph type="ftr" sz="quarter" idx="11"/>
          </p:nvPr>
        </p:nvSpPr>
        <p:spPr>
          <a:xfrm>
            <a:off x="533400" y="6377940"/>
            <a:ext cx="4274813" cy="274320"/>
          </a:xfrm>
        </p:spPr>
        <p:txBody>
          <a:bodyPr/>
          <a:lstStyle/>
          <a:p>
            <a:endParaRPr lang="en-US"/>
          </a:p>
        </p:txBody>
      </p:sp>
      <p:sp>
        <p:nvSpPr>
          <p:cNvPr id="6" name="Slide Number Placeholder 5">
            <a:extLst>
              <a:ext uri="{FF2B5EF4-FFF2-40B4-BE49-F238E27FC236}">
                <a16:creationId xmlns:a16="http://schemas.microsoft.com/office/drawing/2014/main" id="{EB0E3564-AC10-7763-9FF7-AECA4F1813AB}"/>
              </a:ext>
            </a:extLst>
          </p:cNvPr>
          <p:cNvSpPr>
            <a:spLocks noGrp="1"/>
          </p:cNvSpPr>
          <p:nvPr>
            <p:ph type="sldNum" sz="quarter" idx="12"/>
          </p:nvPr>
        </p:nvSpPr>
        <p:spPr>
          <a:xfrm>
            <a:off x="4960614" y="6377940"/>
            <a:ext cx="731520" cy="274320"/>
          </a:xfrm>
        </p:spPr>
        <p:txBody>
          <a:bodyPr/>
          <a:lstStyle/>
          <a:p>
            <a:fld id="{A5AEF524-62EC-C340-82A1-9F47B6C43E55}" type="slidenum">
              <a:rPr lang="en-US" smtClean="0"/>
              <a:pPr/>
              <a:t>41</a:t>
            </a:fld>
            <a:endParaRPr lang="en-US"/>
          </a:p>
        </p:txBody>
      </p:sp>
    </p:spTree>
    <p:extLst>
      <p:ext uri="{BB962C8B-B14F-4D97-AF65-F5344CB8AC3E}">
        <p14:creationId xmlns:p14="http://schemas.microsoft.com/office/powerpoint/2010/main" val="22088388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1290270D-A82E-2A73-59CC-BC4FBD9BB60E}"/>
              </a:ext>
            </a:extLst>
          </p:cNvPr>
          <p:cNvGraphicFramePr>
            <a:graphicFrameLocks noGrp="1"/>
          </p:cNvGraphicFramePr>
          <p:nvPr>
            <p:ph idx="1"/>
            <p:extLst>
              <p:ext uri="{D42A27DB-BD31-4B8C-83A1-F6EECF244321}">
                <p14:modId xmlns:p14="http://schemas.microsoft.com/office/powerpoint/2010/main" val="1993765637"/>
              </p:ext>
            </p:extLst>
          </p:nvPr>
        </p:nvGraphicFramePr>
        <p:xfrm>
          <a:off x="525774" y="1724420"/>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A93A96B4-CD2F-1C6E-174D-2688C1E2AF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DC0A84-5795-B923-6A18-3C9F18B64229}"/>
              </a:ext>
            </a:extLst>
          </p:cNvPr>
          <p:cNvSpPr>
            <a:spLocks noGrp="1"/>
          </p:cNvSpPr>
          <p:nvPr>
            <p:ph type="sldNum" sz="quarter" idx="12"/>
          </p:nvPr>
        </p:nvSpPr>
        <p:spPr/>
        <p:txBody>
          <a:bodyPr/>
          <a:lstStyle/>
          <a:p>
            <a:fld id="{A5AEF524-62EC-C340-82A1-9F47B6C43E55}" type="slidenum">
              <a:rPr lang="en-US" smtClean="0"/>
              <a:t>42</a:t>
            </a:fld>
            <a:endParaRPr lang="en-US"/>
          </a:p>
        </p:txBody>
      </p:sp>
      <p:sp>
        <p:nvSpPr>
          <p:cNvPr id="5" name="Title 4">
            <a:extLst>
              <a:ext uri="{FF2B5EF4-FFF2-40B4-BE49-F238E27FC236}">
                <a16:creationId xmlns:a16="http://schemas.microsoft.com/office/drawing/2014/main" id="{27BEEB99-5975-FDCB-CC26-D8DD85C39ED7}"/>
              </a:ext>
            </a:extLst>
          </p:cNvPr>
          <p:cNvSpPr>
            <a:spLocks noGrp="1"/>
          </p:cNvSpPr>
          <p:nvPr>
            <p:ph type="title"/>
          </p:nvPr>
        </p:nvSpPr>
        <p:spPr/>
        <p:txBody>
          <a:bodyPr/>
          <a:lstStyle/>
          <a:p>
            <a:r>
              <a:rPr lang="en-US"/>
              <a:t>Key Goals</a:t>
            </a:r>
          </a:p>
        </p:txBody>
      </p:sp>
      <p:sp>
        <p:nvSpPr>
          <p:cNvPr id="2" name="TextBox 1">
            <a:extLst>
              <a:ext uri="{FF2B5EF4-FFF2-40B4-BE49-F238E27FC236}">
                <a16:creationId xmlns:a16="http://schemas.microsoft.com/office/drawing/2014/main" id="{E0331734-8686-37EE-C1A8-2D7A4F05A5BB}"/>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Alex Soriano</a:t>
            </a:r>
          </a:p>
        </p:txBody>
      </p:sp>
    </p:spTree>
    <p:extLst>
      <p:ext uri="{BB962C8B-B14F-4D97-AF65-F5344CB8AC3E}">
        <p14:creationId xmlns:p14="http://schemas.microsoft.com/office/powerpoint/2010/main" val="41839269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5E55A1E-D7A3-5C23-7BBB-83950FC149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915E97-69F4-2459-E925-9008381FB4FD}"/>
              </a:ext>
            </a:extLst>
          </p:cNvPr>
          <p:cNvSpPr>
            <a:spLocks noGrp="1"/>
          </p:cNvSpPr>
          <p:nvPr>
            <p:ph type="sldNum" sz="quarter" idx="12"/>
          </p:nvPr>
        </p:nvSpPr>
        <p:spPr/>
        <p:txBody>
          <a:bodyPr/>
          <a:lstStyle/>
          <a:p>
            <a:fld id="{A5AEF524-62EC-C340-82A1-9F47B6C43E55}" type="slidenum">
              <a:rPr lang="en-US" smtClean="0"/>
              <a:t>43</a:t>
            </a:fld>
            <a:endParaRPr lang="en-US"/>
          </a:p>
        </p:txBody>
      </p:sp>
      <p:sp>
        <p:nvSpPr>
          <p:cNvPr id="5" name="Title 4">
            <a:extLst>
              <a:ext uri="{FF2B5EF4-FFF2-40B4-BE49-F238E27FC236}">
                <a16:creationId xmlns:a16="http://schemas.microsoft.com/office/drawing/2014/main" id="{4BD44377-6102-D362-0E90-C0290FE9F2E4}"/>
              </a:ext>
            </a:extLst>
          </p:cNvPr>
          <p:cNvSpPr>
            <a:spLocks noGrp="1"/>
          </p:cNvSpPr>
          <p:nvPr>
            <p:ph type="title"/>
          </p:nvPr>
        </p:nvSpPr>
        <p:spPr>
          <a:xfrm>
            <a:off x="506689" y="226148"/>
            <a:ext cx="9601200" cy="960276"/>
          </a:xfrm>
        </p:spPr>
        <p:txBody>
          <a:bodyPr/>
          <a:lstStyle/>
          <a:p>
            <a:pPr algn="ctr"/>
            <a:r>
              <a:rPr lang="en-US"/>
              <a:t>Assumptions</a:t>
            </a:r>
          </a:p>
        </p:txBody>
      </p:sp>
      <p:grpSp>
        <p:nvGrpSpPr>
          <p:cNvPr id="10" name="Group 9">
            <a:extLst>
              <a:ext uri="{FF2B5EF4-FFF2-40B4-BE49-F238E27FC236}">
                <a16:creationId xmlns:a16="http://schemas.microsoft.com/office/drawing/2014/main" id="{72118D17-1C68-FE5D-872E-FA22CF017CCF}"/>
              </a:ext>
            </a:extLst>
          </p:cNvPr>
          <p:cNvGrpSpPr/>
          <p:nvPr/>
        </p:nvGrpSpPr>
        <p:grpSpPr>
          <a:xfrm>
            <a:off x="331461" y="1741528"/>
            <a:ext cx="9989826" cy="960276"/>
            <a:chOff x="339087" y="1728602"/>
            <a:chExt cx="9989826" cy="960276"/>
          </a:xfrm>
          <a:solidFill>
            <a:srgbClr val="782F40"/>
          </a:solidFill>
        </p:grpSpPr>
        <p:sp>
          <p:nvSpPr>
            <p:cNvPr id="6" name="Rectangle: Rounded Corners 5">
              <a:extLst>
                <a:ext uri="{FF2B5EF4-FFF2-40B4-BE49-F238E27FC236}">
                  <a16:creationId xmlns:a16="http://schemas.microsoft.com/office/drawing/2014/main" id="{33B05B11-F93A-55A5-4DCE-B3D3CA729126}"/>
                </a:ext>
              </a:extLst>
            </p:cNvPr>
            <p:cNvSpPr/>
            <p:nvPr/>
          </p:nvSpPr>
          <p:spPr>
            <a:xfrm>
              <a:off x="339087" y="1728602"/>
              <a:ext cx="9989826" cy="96027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CC6DC58-7E28-B10A-DDA7-5874B6EA9664}"/>
                </a:ext>
              </a:extLst>
            </p:cNvPr>
            <p:cNvSpPr txBox="1"/>
            <p:nvPr/>
          </p:nvSpPr>
          <p:spPr>
            <a:xfrm>
              <a:off x="433450" y="1962518"/>
              <a:ext cx="9876377" cy="492443"/>
            </a:xfrm>
            <a:prstGeom prst="rect">
              <a:avLst/>
            </a:prstGeom>
            <a:grpFill/>
          </p:spPr>
          <p:txBody>
            <a:bodyPr wrap="square" rtlCol="0">
              <a:spAutoFit/>
            </a:bodyPr>
            <a:lstStyle/>
            <a:p>
              <a:pPr algn="ctr"/>
              <a:r>
                <a:rPr lang="en-US" sz="2600" b="1">
                  <a:solidFill>
                    <a:schemeClr val="bg1"/>
                  </a:solidFill>
                  <a:latin typeface="Calibri"/>
                  <a:cs typeface="Calibri"/>
                </a:rPr>
                <a:t>Drive at high speeds in a competitive racing environment.</a:t>
              </a:r>
              <a:endParaRPr lang="en-US" sz="2600" b="1">
                <a:solidFill>
                  <a:schemeClr val="bg1"/>
                </a:solidFill>
                <a:cs typeface="Calibri"/>
              </a:endParaRPr>
            </a:p>
          </p:txBody>
        </p:sp>
      </p:grpSp>
      <p:grpSp>
        <p:nvGrpSpPr>
          <p:cNvPr id="13" name="Group 12">
            <a:extLst>
              <a:ext uri="{FF2B5EF4-FFF2-40B4-BE49-F238E27FC236}">
                <a16:creationId xmlns:a16="http://schemas.microsoft.com/office/drawing/2014/main" id="{8A935CF7-FA0A-1974-1217-130BF7A724BE}"/>
              </a:ext>
            </a:extLst>
          </p:cNvPr>
          <p:cNvGrpSpPr/>
          <p:nvPr/>
        </p:nvGrpSpPr>
        <p:grpSpPr>
          <a:xfrm>
            <a:off x="312376" y="3139950"/>
            <a:ext cx="9989826" cy="960276"/>
            <a:chOff x="339087" y="1728602"/>
            <a:chExt cx="9989826" cy="960276"/>
          </a:xfrm>
          <a:solidFill>
            <a:srgbClr val="782F40"/>
          </a:solidFill>
        </p:grpSpPr>
        <p:sp>
          <p:nvSpPr>
            <p:cNvPr id="14" name="Rectangle: Rounded Corners 13">
              <a:extLst>
                <a:ext uri="{FF2B5EF4-FFF2-40B4-BE49-F238E27FC236}">
                  <a16:creationId xmlns:a16="http://schemas.microsoft.com/office/drawing/2014/main" id="{FC85FEAF-6412-D933-10E9-7F5192979E51}"/>
                </a:ext>
              </a:extLst>
            </p:cNvPr>
            <p:cNvSpPr/>
            <p:nvPr/>
          </p:nvSpPr>
          <p:spPr>
            <a:xfrm>
              <a:off x="339087" y="1728602"/>
              <a:ext cx="9989826" cy="96027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E10588D-A5FC-EED5-0601-714608C76868}"/>
                </a:ext>
              </a:extLst>
            </p:cNvPr>
            <p:cNvSpPr txBox="1"/>
            <p:nvPr/>
          </p:nvSpPr>
          <p:spPr>
            <a:xfrm>
              <a:off x="433451" y="1962518"/>
              <a:ext cx="9895462" cy="492443"/>
            </a:xfrm>
            <a:prstGeom prst="rect">
              <a:avLst/>
            </a:prstGeom>
            <a:grpFill/>
          </p:spPr>
          <p:txBody>
            <a:bodyPr wrap="square" rtlCol="0">
              <a:spAutoFit/>
            </a:bodyPr>
            <a:lstStyle/>
            <a:p>
              <a:pPr algn="ctr"/>
              <a:r>
                <a:rPr lang="en-US" sz="2600" b="1">
                  <a:solidFill>
                    <a:schemeClr val="bg1"/>
                  </a:solidFill>
                  <a:latin typeface="Calibri"/>
                  <a:cs typeface="Calibri"/>
                </a:rPr>
                <a:t>Used mainly by other engineers, such as students and researchers.</a:t>
              </a:r>
              <a:endParaRPr lang="en-US" sz="2600" b="1">
                <a:solidFill>
                  <a:schemeClr val="bg1"/>
                </a:solidFill>
                <a:cs typeface="Calibri"/>
              </a:endParaRPr>
            </a:p>
          </p:txBody>
        </p:sp>
      </p:grpSp>
      <p:grpSp>
        <p:nvGrpSpPr>
          <p:cNvPr id="16" name="Group 15">
            <a:extLst>
              <a:ext uri="{FF2B5EF4-FFF2-40B4-BE49-F238E27FC236}">
                <a16:creationId xmlns:a16="http://schemas.microsoft.com/office/drawing/2014/main" id="{44E40F92-2D70-AF9F-AFF5-16E7CAA10BCB}"/>
              </a:ext>
            </a:extLst>
          </p:cNvPr>
          <p:cNvGrpSpPr/>
          <p:nvPr/>
        </p:nvGrpSpPr>
        <p:grpSpPr>
          <a:xfrm>
            <a:off x="312376" y="4538372"/>
            <a:ext cx="10037008" cy="960276"/>
            <a:chOff x="339087" y="1728602"/>
            <a:chExt cx="10037008" cy="960276"/>
          </a:xfrm>
          <a:solidFill>
            <a:srgbClr val="782F40"/>
          </a:solidFill>
        </p:grpSpPr>
        <p:sp>
          <p:nvSpPr>
            <p:cNvPr id="17" name="Rectangle: Rounded Corners 16">
              <a:extLst>
                <a:ext uri="{FF2B5EF4-FFF2-40B4-BE49-F238E27FC236}">
                  <a16:creationId xmlns:a16="http://schemas.microsoft.com/office/drawing/2014/main" id="{669B4398-68C1-376E-23F6-868A1D3E8AF3}"/>
                </a:ext>
              </a:extLst>
            </p:cNvPr>
            <p:cNvSpPr/>
            <p:nvPr/>
          </p:nvSpPr>
          <p:spPr>
            <a:xfrm>
              <a:off x="339087" y="1728602"/>
              <a:ext cx="9989826" cy="96027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455FAF5-E74E-DF4A-062E-0333F9C3090F}"/>
                </a:ext>
              </a:extLst>
            </p:cNvPr>
            <p:cNvSpPr txBox="1"/>
            <p:nvPr/>
          </p:nvSpPr>
          <p:spPr>
            <a:xfrm>
              <a:off x="386269" y="1962518"/>
              <a:ext cx="9989826" cy="492443"/>
            </a:xfrm>
            <a:prstGeom prst="rect">
              <a:avLst/>
            </a:prstGeom>
            <a:noFill/>
          </p:spPr>
          <p:txBody>
            <a:bodyPr wrap="square" rtlCol="0">
              <a:spAutoFit/>
            </a:bodyPr>
            <a:lstStyle/>
            <a:p>
              <a:pPr algn="ctr"/>
              <a:r>
                <a:rPr lang="en-US" sz="2600" b="1">
                  <a:solidFill>
                    <a:schemeClr val="bg1"/>
                  </a:solidFill>
                  <a:latin typeface="Calibri"/>
                  <a:cs typeface="Calibri"/>
                </a:rPr>
                <a:t>Computer Aided Design (CAD) model used in simulations.</a:t>
              </a:r>
              <a:endParaRPr lang="en-US" sz="2600" b="1">
                <a:solidFill>
                  <a:schemeClr val="bg1"/>
                </a:solidFill>
                <a:cs typeface="Calibri"/>
              </a:endParaRPr>
            </a:p>
          </p:txBody>
        </p:sp>
      </p:grpSp>
      <p:sp>
        <p:nvSpPr>
          <p:cNvPr id="19" name="TextBox 18">
            <a:extLst>
              <a:ext uri="{FF2B5EF4-FFF2-40B4-BE49-F238E27FC236}">
                <a16:creationId xmlns:a16="http://schemas.microsoft.com/office/drawing/2014/main" id="{5689C0B9-DC5B-5C0A-AB55-0A2F144DAF5F}"/>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Alex Soriano</a:t>
            </a:r>
          </a:p>
        </p:txBody>
      </p:sp>
    </p:spTree>
    <p:extLst>
      <p:ext uri="{BB962C8B-B14F-4D97-AF65-F5344CB8AC3E}">
        <p14:creationId xmlns:p14="http://schemas.microsoft.com/office/powerpoint/2010/main" val="14938319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763961E-82C2-E243-3137-39A222CBE880}"/>
              </a:ext>
            </a:extLst>
          </p:cNvPr>
          <p:cNvSpPr/>
          <p:nvPr/>
        </p:nvSpPr>
        <p:spPr>
          <a:xfrm>
            <a:off x="5428546" y="1833211"/>
            <a:ext cx="1975411" cy="2669891"/>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E552DB57-EDFD-EC96-498B-E516FDBA19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3D851B-1E02-C12A-3F66-B20D0603B5CD}"/>
              </a:ext>
            </a:extLst>
          </p:cNvPr>
          <p:cNvSpPr>
            <a:spLocks noGrp="1"/>
          </p:cNvSpPr>
          <p:nvPr>
            <p:ph type="sldNum" sz="quarter" idx="12"/>
          </p:nvPr>
        </p:nvSpPr>
        <p:spPr/>
        <p:txBody>
          <a:bodyPr/>
          <a:lstStyle/>
          <a:p>
            <a:fld id="{A5AEF524-62EC-C340-82A1-9F47B6C43E55}" type="slidenum">
              <a:rPr lang="en-US" smtClean="0"/>
              <a:t>44</a:t>
            </a:fld>
            <a:endParaRPr lang="en-US"/>
          </a:p>
        </p:txBody>
      </p:sp>
      <p:sp>
        <p:nvSpPr>
          <p:cNvPr id="5" name="Title 4">
            <a:extLst>
              <a:ext uri="{FF2B5EF4-FFF2-40B4-BE49-F238E27FC236}">
                <a16:creationId xmlns:a16="http://schemas.microsoft.com/office/drawing/2014/main" id="{43CCACA0-970D-3E56-9295-42B100EBCC06}"/>
              </a:ext>
            </a:extLst>
          </p:cNvPr>
          <p:cNvSpPr>
            <a:spLocks noGrp="1"/>
          </p:cNvSpPr>
          <p:nvPr>
            <p:ph type="title"/>
          </p:nvPr>
        </p:nvSpPr>
        <p:spPr/>
        <p:txBody>
          <a:bodyPr/>
          <a:lstStyle/>
          <a:p>
            <a:r>
              <a:rPr lang="en-US"/>
              <a:t>Stakeholders</a:t>
            </a:r>
          </a:p>
        </p:txBody>
      </p:sp>
      <p:pic>
        <p:nvPicPr>
          <p:cNvPr id="13" name="Content Placeholder 11" descr="A person smiling at the camera&#10;&#10;Description automatically generated">
            <a:extLst>
              <a:ext uri="{FF2B5EF4-FFF2-40B4-BE49-F238E27FC236}">
                <a16:creationId xmlns:a16="http://schemas.microsoft.com/office/drawing/2014/main" id="{D09673CF-B779-2024-451B-40B240AB7B7F}"/>
              </a:ext>
            </a:extLst>
          </p:cNvPr>
          <p:cNvPicPr>
            <a:picLocks noGrp="1" noChangeAspect="1"/>
          </p:cNvPicPr>
          <p:nvPr>
            <p:ph idx="1"/>
          </p:nvPr>
        </p:nvPicPr>
        <p:blipFill>
          <a:blip r:embed="rId3"/>
          <a:srcRect/>
          <a:stretch/>
        </p:blipFill>
        <p:spPr>
          <a:xfrm>
            <a:off x="5613567" y="2103044"/>
            <a:ext cx="1604772" cy="21396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Rounded Corners 20">
            <a:extLst>
              <a:ext uri="{FF2B5EF4-FFF2-40B4-BE49-F238E27FC236}">
                <a16:creationId xmlns:a16="http://schemas.microsoft.com/office/drawing/2014/main" id="{976F1B1F-BF59-B483-75A0-6BE10C48A56A}"/>
              </a:ext>
            </a:extLst>
          </p:cNvPr>
          <p:cNvSpPr/>
          <p:nvPr/>
        </p:nvSpPr>
        <p:spPr>
          <a:xfrm>
            <a:off x="8247864" y="1833211"/>
            <a:ext cx="1975411" cy="2669891"/>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Content Placeholder 6" descr="A person smiling for a picture&#10;&#10;Description automatically generated">
            <a:extLst>
              <a:ext uri="{FF2B5EF4-FFF2-40B4-BE49-F238E27FC236}">
                <a16:creationId xmlns:a16="http://schemas.microsoft.com/office/drawing/2014/main" id="{AB53C763-20F5-4E65-CFB0-3A86EBD1E538}"/>
              </a:ext>
            </a:extLst>
          </p:cNvPr>
          <p:cNvPicPr>
            <a:picLocks noChangeAspect="1"/>
          </p:cNvPicPr>
          <p:nvPr/>
        </p:nvPicPr>
        <p:blipFill>
          <a:blip r:embed="rId4"/>
          <a:stretch>
            <a:fillRect/>
          </a:stretch>
        </p:blipFill>
        <p:spPr>
          <a:xfrm>
            <a:off x="8427354" y="2094566"/>
            <a:ext cx="1616810" cy="21396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5" name="Rectangle: Rounded Corners 24">
            <a:extLst>
              <a:ext uri="{FF2B5EF4-FFF2-40B4-BE49-F238E27FC236}">
                <a16:creationId xmlns:a16="http://schemas.microsoft.com/office/drawing/2014/main" id="{0163F57B-B1F2-6E9F-5452-01513874E6B1}"/>
              </a:ext>
            </a:extLst>
          </p:cNvPr>
          <p:cNvSpPr/>
          <p:nvPr/>
        </p:nvSpPr>
        <p:spPr>
          <a:xfrm>
            <a:off x="5482195" y="4666623"/>
            <a:ext cx="1867517" cy="103872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100" b="1">
                <a:solidFill>
                  <a:schemeClr val="bg1"/>
                </a:solidFill>
                <a:cs typeface="Calibri"/>
              </a:rPr>
              <a:t>Dr. Moses </a:t>
            </a:r>
            <a:r>
              <a:rPr lang="en-US" sz="2100" b="1" err="1">
                <a:solidFill>
                  <a:schemeClr val="bg1"/>
                </a:solidFill>
                <a:cs typeface="Calibri"/>
              </a:rPr>
              <a:t>Anubi</a:t>
            </a:r>
            <a:endParaRPr lang="en-US" sz="2100" b="1">
              <a:solidFill>
                <a:schemeClr val="bg1"/>
              </a:solidFill>
              <a:cs typeface="Calibri"/>
            </a:endParaRPr>
          </a:p>
        </p:txBody>
      </p:sp>
      <p:sp>
        <p:nvSpPr>
          <p:cNvPr id="26" name="Rectangle: Rounded Corners 25">
            <a:extLst>
              <a:ext uri="{FF2B5EF4-FFF2-40B4-BE49-F238E27FC236}">
                <a16:creationId xmlns:a16="http://schemas.microsoft.com/office/drawing/2014/main" id="{2C4367FF-D9B7-61B5-5919-8BE5B29B70DD}"/>
              </a:ext>
            </a:extLst>
          </p:cNvPr>
          <p:cNvSpPr/>
          <p:nvPr/>
        </p:nvSpPr>
        <p:spPr>
          <a:xfrm>
            <a:off x="8348278" y="4649234"/>
            <a:ext cx="1774584" cy="1049264"/>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100" b="1">
                <a:solidFill>
                  <a:schemeClr val="bg1"/>
                </a:solidFill>
                <a:cs typeface="Calibri"/>
              </a:rPr>
              <a:t>Dr. Shayne </a:t>
            </a:r>
          </a:p>
          <a:p>
            <a:pPr algn="ctr"/>
            <a:r>
              <a:rPr lang="en-US" sz="2100" b="1" err="1">
                <a:solidFill>
                  <a:schemeClr val="bg1"/>
                </a:solidFill>
                <a:cs typeface="Calibri"/>
              </a:rPr>
              <a:t>McConomy</a:t>
            </a:r>
            <a:endParaRPr lang="en-US" sz="2100" b="1">
              <a:solidFill>
                <a:schemeClr val="bg1"/>
              </a:solidFill>
              <a:cs typeface="Calibri"/>
            </a:endParaRPr>
          </a:p>
        </p:txBody>
      </p:sp>
      <p:sp>
        <p:nvSpPr>
          <p:cNvPr id="28" name="TextBox 27">
            <a:extLst>
              <a:ext uri="{FF2B5EF4-FFF2-40B4-BE49-F238E27FC236}">
                <a16:creationId xmlns:a16="http://schemas.microsoft.com/office/drawing/2014/main" id="{9AB2CF4F-3330-9122-CBD2-2547F06B9FA0}"/>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Alex Soriano</a:t>
            </a:r>
          </a:p>
        </p:txBody>
      </p:sp>
      <p:grpSp>
        <p:nvGrpSpPr>
          <p:cNvPr id="2" name="Group 1">
            <a:extLst>
              <a:ext uri="{FF2B5EF4-FFF2-40B4-BE49-F238E27FC236}">
                <a16:creationId xmlns:a16="http://schemas.microsoft.com/office/drawing/2014/main" id="{8498BC37-F0A8-B21F-38FA-BFBD0D833241}"/>
              </a:ext>
            </a:extLst>
          </p:cNvPr>
          <p:cNvGrpSpPr/>
          <p:nvPr/>
        </p:nvGrpSpPr>
        <p:grpSpPr>
          <a:xfrm>
            <a:off x="577019" y="1825803"/>
            <a:ext cx="4009646" cy="3872694"/>
            <a:chOff x="526648" y="1825804"/>
            <a:chExt cx="4009646" cy="3872694"/>
          </a:xfrm>
        </p:grpSpPr>
        <p:sp>
          <p:nvSpPr>
            <p:cNvPr id="9" name="Rectangle: Rounded Corners 8">
              <a:extLst>
                <a:ext uri="{FF2B5EF4-FFF2-40B4-BE49-F238E27FC236}">
                  <a16:creationId xmlns:a16="http://schemas.microsoft.com/office/drawing/2014/main" id="{BFFF3359-53D6-BFE6-050D-CBE8DEAA84C8}"/>
                </a:ext>
              </a:extLst>
            </p:cNvPr>
            <p:cNvSpPr/>
            <p:nvPr/>
          </p:nvSpPr>
          <p:spPr>
            <a:xfrm>
              <a:off x="530076" y="1825804"/>
              <a:ext cx="4004193" cy="2659405"/>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6D289456-4041-54F1-7293-0DEC1196B10E}"/>
                </a:ext>
              </a:extLst>
            </p:cNvPr>
            <p:cNvSpPr/>
            <p:nvPr/>
          </p:nvSpPr>
          <p:spPr>
            <a:xfrm>
              <a:off x="526648" y="4648731"/>
              <a:ext cx="4009646" cy="1049767"/>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100" b="1">
                  <a:solidFill>
                    <a:schemeClr val="bg1"/>
                  </a:solidFill>
                  <a:ea typeface="Calibri"/>
                  <a:cs typeface="Calibri"/>
                </a:rPr>
                <a:t>Resilient and Autonomous Systems Lab</a:t>
              </a:r>
            </a:p>
          </p:txBody>
        </p:sp>
        <p:pic>
          <p:nvPicPr>
            <p:cNvPr id="11" name="Picture 10" descr="A blue letters on a black background&#10;&#10;Description automatically generated">
              <a:extLst>
                <a:ext uri="{FF2B5EF4-FFF2-40B4-BE49-F238E27FC236}">
                  <a16:creationId xmlns:a16="http://schemas.microsoft.com/office/drawing/2014/main" id="{F1BB7811-EDC2-DA51-C78B-4458BF582EE9}"/>
                </a:ext>
              </a:extLst>
            </p:cNvPr>
            <p:cNvPicPr>
              <a:picLocks noChangeAspect="1"/>
            </p:cNvPicPr>
            <p:nvPr/>
          </p:nvPicPr>
          <p:blipFill>
            <a:blip r:embed="rId5"/>
            <a:stretch>
              <a:fillRect/>
            </a:stretch>
          </p:blipFill>
          <p:spPr>
            <a:xfrm>
              <a:off x="944561" y="2649607"/>
              <a:ext cx="3190875" cy="1028700"/>
            </a:xfrm>
            <a:prstGeom prst="rect">
              <a:avLst/>
            </a:prstGeom>
          </p:spPr>
        </p:pic>
      </p:grpSp>
    </p:spTree>
    <p:extLst>
      <p:ext uri="{BB962C8B-B14F-4D97-AF65-F5344CB8AC3E}">
        <p14:creationId xmlns:p14="http://schemas.microsoft.com/office/powerpoint/2010/main" val="35625383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1A4058E-80A4-D396-75BC-2E0A61E147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F7A125-1E15-9EA9-7BBB-67BA94788420}"/>
              </a:ext>
            </a:extLst>
          </p:cNvPr>
          <p:cNvSpPr>
            <a:spLocks noGrp="1"/>
          </p:cNvSpPr>
          <p:nvPr>
            <p:ph type="sldNum" sz="quarter" idx="12"/>
          </p:nvPr>
        </p:nvSpPr>
        <p:spPr/>
        <p:txBody>
          <a:bodyPr/>
          <a:lstStyle/>
          <a:p>
            <a:fld id="{A5AEF524-62EC-C340-82A1-9F47B6C43E55}" type="slidenum">
              <a:rPr lang="en-US" smtClean="0"/>
              <a:t>45</a:t>
            </a:fld>
            <a:endParaRPr lang="en-US"/>
          </a:p>
        </p:txBody>
      </p:sp>
      <p:sp>
        <p:nvSpPr>
          <p:cNvPr id="5" name="Title 4">
            <a:extLst>
              <a:ext uri="{FF2B5EF4-FFF2-40B4-BE49-F238E27FC236}">
                <a16:creationId xmlns:a16="http://schemas.microsoft.com/office/drawing/2014/main" id="{7B45C71C-1BAC-E6E7-3C0C-4A20BA4C5001}"/>
              </a:ext>
            </a:extLst>
          </p:cNvPr>
          <p:cNvSpPr>
            <a:spLocks noGrp="1"/>
          </p:cNvSpPr>
          <p:nvPr>
            <p:ph type="title"/>
          </p:nvPr>
        </p:nvSpPr>
        <p:spPr>
          <a:xfrm>
            <a:off x="525774" y="-153541"/>
            <a:ext cx="9601200" cy="960276"/>
          </a:xfrm>
        </p:spPr>
        <p:txBody>
          <a:bodyPr/>
          <a:lstStyle/>
          <a:p>
            <a:pPr algn="ctr"/>
            <a:r>
              <a:rPr lang="en-US"/>
              <a:t>Target Markets</a:t>
            </a:r>
          </a:p>
        </p:txBody>
      </p:sp>
      <p:graphicFrame>
        <p:nvGraphicFramePr>
          <p:cNvPr id="9" name="Diagram 8">
            <a:extLst>
              <a:ext uri="{FF2B5EF4-FFF2-40B4-BE49-F238E27FC236}">
                <a16:creationId xmlns:a16="http://schemas.microsoft.com/office/drawing/2014/main" id="{F03D2F8B-0543-F449-FE41-894EC81339A1}"/>
              </a:ext>
            </a:extLst>
          </p:cNvPr>
          <p:cNvGraphicFramePr/>
          <p:nvPr>
            <p:extLst>
              <p:ext uri="{D42A27DB-BD31-4B8C-83A1-F6EECF244321}">
                <p14:modId xmlns:p14="http://schemas.microsoft.com/office/powerpoint/2010/main" val="3226301086"/>
              </p:ext>
            </p:extLst>
          </p:nvPr>
        </p:nvGraphicFramePr>
        <p:xfrm>
          <a:off x="3788508" y="97066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TextBox 17">
            <a:extLst>
              <a:ext uri="{FF2B5EF4-FFF2-40B4-BE49-F238E27FC236}">
                <a16:creationId xmlns:a16="http://schemas.microsoft.com/office/drawing/2014/main" id="{1717D1C2-93B8-C46E-B256-59AEAFF0158F}"/>
              </a:ext>
            </a:extLst>
          </p:cNvPr>
          <p:cNvSpPr txBox="1"/>
          <p:nvPr/>
        </p:nvSpPr>
        <p:spPr>
          <a:xfrm>
            <a:off x="275492" y="755215"/>
            <a:ext cx="2530436" cy="523220"/>
          </a:xfrm>
          <a:prstGeom prst="rect">
            <a:avLst/>
          </a:prstGeom>
          <a:noFill/>
        </p:spPr>
        <p:txBody>
          <a:bodyPr wrap="none" rtlCol="0">
            <a:spAutoFit/>
          </a:bodyPr>
          <a:lstStyle/>
          <a:p>
            <a:r>
              <a:rPr lang="en-US" sz="2800" b="1"/>
              <a:t>Primary Market</a:t>
            </a:r>
          </a:p>
        </p:txBody>
      </p:sp>
      <p:pic>
        <p:nvPicPr>
          <p:cNvPr id="21" name="Picture 20" descr="A group of people in a computer lab&#10;&#10;Description automatically generated">
            <a:extLst>
              <a:ext uri="{FF2B5EF4-FFF2-40B4-BE49-F238E27FC236}">
                <a16:creationId xmlns:a16="http://schemas.microsoft.com/office/drawing/2014/main" id="{EFB20173-CD69-1DA3-7F30-D77CBE7A9949}"/>
              </a:ext>
            </a:extLst>
          </p:cNvPr>
          <p:cNvPicPr>
            <a:picLocks noChangeAspect="1"/>
          </p:cNvPicPr>
          <p:nvPr/>
        </p:nvPicPr>
        <p:blipFill>
          <a:blip r:embed="rId7"/>
          <a:stretch>
            <a:fillRect/>
          </a:stretch>
        </p:blipFill>
        <p:spPr>
          <a:xfrm>
            <a:off x="388601" y="1240750"/>
            <a:ext cx="4438936" cy="2219468"/>
          </a:xfrm>
          <a:prstGeom prst="rect">
            <a:avLst/>
          </a:prstGeom>
          <a:ln>
            <a:noFill/>
          </a:ln>
          <a:effectLst>
            <a:outerShdw blurRad="292100" dist="139700" dir="2700000" algn="tl" rotWithShape="0">
              <a:srgbClr val="333333">
                <a:alpha val="65000"/>
              </a:srgbClr>
            </a:outerShdw>
          </a:effectLst>
        </p:spPr>
      </p:pic>
      <p:sp>
        <p:nvSpPr>
          <p:cNvPr id="22" name="TextBox 21">
            <a:extLst>
              <a:ext uri="{FF2B5EF4-FFF2-40B4-BE49-F238E27FC236}">
                <a16:creationId xmlns:a16="http://schemas.microsoft.com/office/drawing/2014/main" id="{CF5B97B7-F72B-66B1-15FF-9128AC38CA4F}"/>
              </a:ext>
            </a:extLst>
          </p:cNvPr>
          <p:cNvSpPr txBox="1"/>
          <p:nvPr/>
        </p:nvSpPr>
        <p:spPr>
          <a:xfrm>
            <a:off x="275492" y="3642303"/>
            <a:ext cx="2908617" cy="523220"/>
          </a:xfrm>
          <a:prstGeom prst="rect">
            <a:avLst/>
          </a:prstGeom>
          <a:noFill/>
        </p:spPr>
        <p:txBody>
          <a:bodyPr wrap="none" rtlCol="0">
            <a:spAutoFit/>
          </a:bodyPr>
          <a:lstStyle/>
          <a:p>
            <a:r>
              <a:rPr lang="en-US" sz="2800" b="1"/>
              <a:t>Secondary Market</a:t>
            </a:r>
          </a:p>
        </p:txBody>
      </p:sp>
      <p:pic>
        <p:nvPicPr>
          <p:cNvPr id="23" name="Picture 22">
            <a:extLst>
              <a:ext uri="{FF2B5EF4-FFF2-40B4-BE49-F238E27FC236}">
                <a16:creationId xmlns:a16="http://schemas.microsoft.com/office/drawing/2014/main" id="{CAD4C7D7-A5FF-70FA-83B1-19F86CB3B1CE}"/>
              </a:ext>
            </a:extLst>
          </p:cNvPr>
          <p:cNvPicPr>
            <a:picLocks noChangeAspect="1"/>
          </p:cNvPicPr>
          <p:nvPr/>
        </p:nvPicPr>
        <p:blipFill>
          <a:blip r:embed="rId8"/>
          <a:srcRect/>
          <a:stretch/>
        </p:blipFill>
        <p:spPr>
          <a:xfrm>
            <a:off x="933173" y="4161998"/>
            <a:ext cx="3349791" cy="2219468"/>
          </a:xfrm>
          <a:prstGeom prst="rect">
            <a:avLst/>
          </a:prstGeom>
          <a:ln>
            <a:noFill/>
          </a:ln>
          <a:effectLst>
            <a:outerShdw blurRad="292100" dist="139700" dir="2700000" algn="tl" rotWithShape="0">
              <a:srgbClr val="333333">
                <a:alpha val="65000"/>
              </a:srgbClr>
            </a:outerShdw>
          </a:effectLst>
        </p:spPr>
      </p:pic>
      <p:sp>
        <p:nvSpPr>
          <p:cNvPr id="24" name="TextBox 23">
            <a:extLst>
              <a:ext uri="{FF2B5EF4-FFF2-40B4-BE49-F238E27FC236}">
                <a16:creationId xmlns:a16="http://schemas.microsoft.com/office/drawing/2014/main" id="{F3541FEA-4A81-548C-77C8-F1F655A740EE}"/>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Alex Soriano</a:t>
            </a:r>
          </a:p>
        </p:txBody>
      </p:sp>
    </p:spTree>
    <p:extLst>
      <p:ext uri="{BB962C8B-B14F-4D97-AF65-F5344CB8AC3E}">
        <p14:creationId xmlns:p14="http://schemas.microsoft.com/office/powerpoint/2010/main" val="6747433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AA5DF1-6D6C-C612-FD45-A08FE1C4C2CD}"/>
              </a:ext>
            </a:extLst>
          </p:cNvPr>
          <p:cNvSpPr>
            <a:spLocks noGrp="1"/>
          </p:cNvSpPr>
          <p:nvPr>
            <p:ph type="title"/>
          </p:nvPr>
        </p:nvSpPr>
        <p:spPr/>
        <p:txBody>
          <a:bodyPr/>
          <a:lstStyle/>
          <a:p>
            <a:r>
              <a:rPr lang="en-US"/>
              <a:t>Customer Needs</a:t>
            </a:r>
          </a:p>
        </p:txBody>
      </p:sp>
      <p:sp>
        <p:nvSpPr>
          <p:cNvPr id="7" name="Text Placeholder 6">
            <a:extLst>
              <a:ext uri="{FF2B5EF4-FFF2-40B4-BE49-F238E27FC236}">
                <a16:creationId xmlns:a16="http://schemas.microsoft.com/office/drawing/2014/main" id="{44BC8655-90C6-D232-0E84-EAC98BD81E95}"/>
              </a:ext>
            </a:extLst>
          </p:cNvPr>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9E41A422-6A68-5B0F-EEB1-6AD5F5FEDC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2CC65F-E5BB-F652-9A80-027AF2494EB1}"/>
              </a:ext>
            </a:extLst>
          </p:cNvPr>
          <p:cNvSpPr>
            <a:spLocks noGrp="1"/>
          </p:cNvSpPr>
          <p:nvPr>
            <p:ph type="sldNum" sz="quarter" idx="12"/>
          </p:nvPr>
        </p:nvSpPr>
        <p:spPr/>
        <p:txBody>
          <a:bodyPr/>
          <a:lstStyle/>
          <a:p>
            <a:fld id="{A5AEF524-62EC-C340-82A1-9F47B6C43E55}" type="slidenum">
              <a:rPr lang="en-US" smtClean="0"/>
              <a:t>46</a:t>
            </a:fld>
            <a:endParaRPr lang="en-US"/>
          </a:p>
        </p:txBody>
      </p:sp>
      <p:sp>
        <p:nvSpPr>
          <p:cNvPr id="2" name="TextBox 1">
            <a:extLst>
              <a:ext uri="{FF2B5EF4-FFF2-40B4-BE49-F238E27FC236}">
                <a16:creationId xmlns:a16="http://schemas.microsoft.com/office/drawing/2014/main" id="{227B10C0-4144-C2C7-0BBC-FF722D2C9B23}"/>
              </a:ext>
            </a:extLst>
          </p:cNvPr>
          <p:cNvSpPr txBox="1"/>
          <p:nvPr/>
        </p:nvSpPr>
        <p:spPr>
          <a:xfrm>
            <a:off x="10676709" y="0"/>
            <a:ext cx="1515292" cy="338554"/>
          </a:xfrm>
          <a:prstGeom prst="rect">
            <a:avLst/>
          </a:prstGeom>
          <a:solidFill>
            <a:srgbClr val="9A6370"/>
          </a:solidFill>
        </p:spPr>
        <p:txBody>
          <a:bodyPr wrap="square" rtlCol="0">
            <a:spAutoFit/>
          </a:bodyPr>
          <a:lstStyle/>
          <a:p>
            <a:pPr algn="r"/>
            <a:r>
              <a:rPr lang="en-US" sz="1600"/>
              <a:t>Kyle Lozano</a:t>
            </a:r>
          </a:p>
        </p:txBody>
      </p:sp>
    </p:spTree>
    <p:extLst>
      <p:ext uri="{BB962C8B-B14F-4D97-AF65-F5344CB8AC3E}">
        <p14:creationId xmlns:p14="http://schemas.microsoft.com/office/powerpoint/2010/main" val="40757115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Footer Placeholder 2">
            <a:extLst>
              <a:ext uri="{FF2B5EF4-FFF2-40B4-BE49-F238E27FC236}">
                <a16:creationId xmlns:a16="http://schemas.microsoft.com/office/drawing/2014/main" id="{0AD1CC31-EEBE-0CB1-98C0-3C92D725787B}"/>
              </a:ext>
            </a:extLst>
          </p:cNvPr>
          <p:cNvSpPr>
            <a:spLocks noGrp="1"/>
          </p:cNvSpPr>
          <p:nvPr>
            <p:ph type="ftr" sz="quarter" idx="11"/>
          </p:nvPr>
        </p:nvSpPr>
        <p:spPr>
          <a:xfrm>
            <a:off x="533400" y="6377940"/>
            <a:ext cx="4274813" cy="274320"/>
          </a:xfrm>
        </p:spPr>
        <p:txBody>
          <a:bodyPr/>
          <a:lstStyle/>
          <a:p>
            <a:endParaRPr lang="en-US"/>
          </a:p>
        </p:txBody>
      </p:sp>
      <p:sp>
        <p:nvSpPr>
          <p:cNvPr id="4" name="Slide Number Placeholder 3">
            <a:extLst>
              <a:ext uri="{FF2B5EF4-FFF2-40B4-BE49-F238E27FC236}">
                <a16:creationId xmlns:a16="http://schemas.microsoft.com/office/drawing/2014/main" id="{ED915E97-69F4-2459-E925-9008381FB4FD}"/>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47</a:t>
            </a:fld>
            <a:endParaRPr lang="en-US"/>
          </a:p>
        </p:txBody>
      </p:sp>
      <p:sp>
        <p:nvSpPr>
          <p:cNvPr id="5" name="Title 4">
            <a:extLst>
              <a:ext uri="{FF2B5EF4-FFF2-40B4-BE49-F238E27FC236}">
                <a16:creationId xmlns:a16="http://schemas.microsoft.com/office/drawing/2014/main" id="{4BD44377-6102-D362-0E90-C0290FE9F2E4}"/>
              </a:ext>
            </a:extLst>
          </p:cNvPr>
          <p:cNvSpPr>
            <a:spLocks noGrp="1"/>
          </p:cNvSpPr>
          <p:nvPr>
            <p:ph type="title"/>
          </p:nvPr>
        </p:nvSpPr>
        <p:spPr>
          <a:xfrm>
            <a:off x="533400" y="457200"/>
            <a:ext cx="9601200" cy="960276"/>
          </a:xfrm>
        </p:spPr>
        <p:txBody>
          <a:bodyPr anchor="b">
            <a:normAutofit/>
          </a:bodyPr>
          <a:lstStyle/>
          <a:p>
            <a:r>
              <a:rPr lang="en-US"/>
              <a:t>Overview</a:t>
            </a:r>
          </a:p>
        </p:txBody>
      </p:sp>
      <p:graphicFrame>
        <p:nvGraphicFramePr>
          <p:cNvPr id="843" name="Content Placeholder 840">
            <a:extLst>
              <a:ext uri="{FF2B5EF4-FFF2-40B4-BE49-F238E27FC236}">
                <a16:creationId xmlns:a16="http://schemas.microsoft.com/office/drawing/2014/main" id="{CDA02C2F-D84E-D2D4-2355-A8E6007A9C14}"/>
              </a:ext>
            </a:extLst>
          </p:cNvPr>
          <p:cNvGraphicFramePr>
            <a:graphicFrameLocks noGrp="1"/>
          </p:cNvGraphicFramePr>
          <p:nvPr>
            <p:ph idx="1"/>
            <p:extLst>
              <p:ext uri="{D42A27DB-BD31-4B8C-83A1-F6EECF244321}">
                <p14:modId xmlns:p14="http://schemas.microsoft.com/office/powerpoint/2010/main" val="2683408715"/>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DD1EC226-678D-FD98-08C5-5E79041C548A}"/>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Kyle Lozano</a:t>
            </a:r>
          </a:p>
        </p:txBody>
      </p:sp>
    </p:spTree>
    <p:extLst>
      <p:ext uri="{BB962C8B-B14F-4D97-AF65-F5344CB8AC3E}">
        <p14:creationId xmlns:p14="http://schemas.microsoft.com/office/powerpoint/2010/main" val="16114604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a:xfrm>
            <a:off x="533400" y="6377940"/>
            <a:ext cx="4274813" cy="274320"/>
          </a:xfrm>
        </p:spPr>
        <p:txBody>
          <a:bodyPr/>
          <a:lstStyle/>
          <a:p>
            <a:endParaRPr lang="en-US"/>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a:xfrm>
            <a:off x="4960614" y="6377940"/>
            <a:ext cx="731520" cy="274320"/>
          </a:xfrm>
        </p:spPr>
        <p:txBody>
          <a:bodyPr/>
          <a:lstStyle/>
          <a:p>
            <a:fld id="{A5AEF524-62EC-C340-82A1-9F47B6C43E55}" type="slidenum">
              <a:rPr lang="en-US" smtClean="0"/>
              <a:pPr/>
              <a:t>48</a:t>
            </a:fld>
            <a:endParaRPr lang="en-US"/>
          </a:p>
        </p:txBody>
      </p:sp>
      <p:graphicFrame>
        <p:nvGraphicFramePr>
          <p:cNvPr id="2" name="Table 1">
            <a:extLst>
              <a:ext uri="{FF2B5EF4-FFF2-40B4-BE49-F238E27FC236}">
                <a16:creationId xmlns:a16="http://schemas.microsoft.com/office/drawing/2014/main" id="{87243347-82A3-CB25-9FB2-619B8E93D1D9}"/>
              </a:ext>
            </a:extLst>
          </p:cNvPr>
          <p:cNvGraphicFramePr>
            <a:graphicFrameLocks noGrp="1"/>
          </p:cNvGraphicFramePr>
          <p:nvPr>
            <p:extLst>
              <p:ext uri="{D42A27DB-BD31-4B8C-83A1-F6EECF244321}">
                <p14:modId xmlns:p14="http://schemas.microsoft.com/office/powerpoint/2010/main" val="2799503498"/>
              </p:ext>
            </p:extLst>
          </p:nvPr>
        </p:nvGraphicFramePr>
        <p:xfrm>
          <a:off x="369454" y="737258"/>
          <a:ext cx="9914874" cy="2094043"/>
        </p:xfrm>
        <a:graphic>
          <a:graphicData uri="http://schemas.openxmlformats.org/drawingml/2006/table">
            <a:tbl>
              <a:tblPr firstRow="1" bandRow="1">
                <a:tableStyleId>{5C22544A-7EE6-4342-B048-85BDC9FD1C3A}</a:tableStyleId>
              </a:tblPr>
              <a:tblGrid>
                <a:gridCol w="3304958">
                  <a:extLst>
                    <a:ext uri="{9D8B030D-6E8A-4147-A177-3AD203B41FA5}">
                      <a16:colId xmlns:a16="http://schemas.microsoft.com/office/drawing/2014/main" val="2035839587"/>
                    </a:ext>
                  </a:extLst>
                </a:gridCol>
                <a:gridCol w="3304958">
                  <a:extLst>
                    <a:ext uri="{9D8B030D-6E8A-4147-A177-3AD203B41FA5}">
                      <a16:colId xmlns:a16="http://schemas.microsoft.com/office/drawing/2014/main" val="4136434396"/>
                    </a:ext>
                  </a:extLst>
                </a:gridCol>
                <a:gridCol w="3304958">
                  <a:extLst>
                    <a:ext uri="{9D8B030D-6E8A-4147-A177-3AD203B41FA5}">
                      <a16:colId xmlns:a16="http://schemas.microsoft.com/office/drawing/2014/main" val="2558611731"/>
                    </a:ext>
                  </a:extLst>
                </a:gridCol>
              </a:tblGrid>
              <a:tr h="367392">
                <a:tc>
                  <a:txBody>
                    <a:bodyPr/>
                    <a:lstStyle/>
                    <a:p>
                      <a:r>
                        <a:rPr lang="en-US"/>
                        <a:t>Question</a:t>
                      </a:r>
                    </a:p>
                  </a:txBody>
                  <a:tcPr>
                    <a:solidFill>
                      <a:srgbClr val="782F40"/>
                    </a:solidFill>
                  </a:tcPr>
                </a:tc>
                <a:tc>
                  <a:txBody>
                    <a:bodyPr/>
                    <a:lstStyle/>
                    <a:p>
                      <a:r>
                        <a:rPr lang="en-US"/>
                        <a:t>Response</a:t>
                      </a:r>
                    </a:p>
                  </a:txBody>
                  <a:tcPr>
                    <a:solidFill>
                      <a:srgbClr val="782F40"/>
                    </a:solidFill>
                  </a:tcPr>
                </a:tc>
                <a:tc>
                  <a:txBody>
                    <a:bodyPr/>
                    <a:lstStyle/>
                    <a:p>
                      <a:r>
                        <a:rPr lang="en-US"/>
                        <a:t>Interpreted Need</a:t>
                      </a:r>
                    </a:p>
                  </a:txBody>
                  <a:tcPr>
                    <a:solidFill>
                      <a:srgbClr val="782F40"/>
                    </a:solidFill>
                  </a:tcPr>
                </a:tc>
                <a:extLst>
                  <a:ext uri="{0D108BD9-81ED-4DB2-BD59-A6C34878D82A}">
                    <a16:rowId xmlns:a16="http://schemas.microsoft.com/office/drawing/2014/main" val="904366154"/>
                  </a:ext>
                </a:extLst>
              </a:tr>
              <a:tr h="1726651">
                <a:tc>
                  <a:txBody>
                    <a:bodyPr/>
                    <a:lstStyle/>
                    <a:p>
                      <a:pPr lvl="0">
                        <a:buNone/>
                      </a:pPr>
                      <a:r>
                        <a:rPr lang="en-US" sz="1600" b="0" i="0" u="none" strike="noStrike" noProof="0">
                          <a:solidFill>
                            <a:srgbClr val="000000"/>
                          </a:solidFill>
                          <a:latin typeface="Calibri"/>
                        </a:rPr>
                        <a:t>What are the goals for this project?</a:t>
                      </a:r>
                    </a:p>
                  </a:txBody>
                  <a:tcPr/>
                </a:tc>
                <a:tc>
                  <a:txBody>
                    <a:bodyPr/>
                    <a:lstStyle/>
                    <a:p>
                      <a:pPr lvl="0">
                        <a:buNone/>
                      </a:pPr>
                      <a:r>
                        <a:rPr lang="en-US" sz="1600" b="0" i="1" u="none" strike="noStrike" noProof="0">
                          <a:solidFill>
                            <a:srgbClr val="000000"/>
                          </a:solidFill>
                          <a:latin typeface="Calibri"/>
                        </a:rPr>
                        <a:t>“The designed mechanical properties such as Moment of Inertia and Center of Mass should be consistent across different chassis. Variation in length is undesirable. The design should be easily scalable.”</a:t>
                      </a:r>
                    </a:p>
                  </a:txBody>
                  <a:tcPr/>
                </a:tc>
                <a:tc>
                  <a:txBody>
                    <a:bodyPr/>
                    <a:lstStyle/>
                    <a:p>
                      <a:pPr lvl="0">
                        <a:buNone/>
                      </a:pPr>
                      <a:r>
                        <a:rPr lang="en-US" sz="1600" b="0" i="0" u="none" strike="noStrike" noProof="0">
                          <a:solidFill>
                            <a:srgbClr val="000000"/>
                          </a:solidFill>
                          <a:latin typeface="Calibri"/>
                        </a:rPr>
                        <a:t>The F1/10</a:t>
                      </a:r>
                      <a:r>
                        <a:rPr lang="en-US" sz="1600" b="0" i="0" u="none" strike="noStrike" baseline="30000" noProof="0">
                          <a:solidFill>
                            <a:srgbClr val="000000"/>
                          </a:solidFill>
                          <a:latin typeface="Calibri"/>
                        </a:rPr>
                        <a:t>th</a:t>
                      </a:r>
                      <a:r>
                        <a:rPr lang="en-US" sz="1600" b="0" i="0" u="none" strike="noStrike" noProof="0">
                          <a:solidFill>
                            <a:srgbClr val="000000"/>
                          </a:solidFill>
                          <a:latin typeface="Calibri"/>
                        </a:rPr>
                        <a:t> vehicle chassis has clearly defined mechanical metrics and is easily reproducible. </a:t>
                      </a:r>
                    </a:p>
                  </a:txBody>
                  <a:tcPr/>
                </a:tc>
                <a:extLst>
                  <a:ext uri="{0D108BD9-81ED-4DB2-BD59-A6C34878D82A}">
                    <a16:rowId xmlns:a16="http://schemas.microsoft.com/office/drawing/2014/main" val="2982898510"/>
                  </a:ext>
                </a:extLst>
              </a:tr>
            </a:tbl>
          </a:graphicData>
        </a:graphic>
      </p:graphicFrame>
      <p:sp>
        <p:nvSpPr>
          <p:cNvPr id="4" name="TextBox 3">
            <a:extLst>
              <a:ext uri="{FF2B5EF4-FFF2-40B4-BE49-F238E27FC236}">
                <a16:creationId xmlns:a16="http://schemas.microsoft.com/office/drawing/2014/main" id="{AE1B3781-662E-7646-DA5F-E719801DC936}"/>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Kyle Lozano</a:t>
            </a:r>
          </a:p>
        </p:txBody>
      </p:sp>
      <p:grpSp>
        <p:nvGrpSpPr>
          <p:cNvPr id="20" name="Group 19">
            <a:extLst>
              <a:ext uri="{FF2B5EF4-FFF2-40B4-BE49-F238E27FC236}">
                <a16:creationId xmlns:a16="http://schemas.microsoft.com/office/drawing/2014/main" id="{D522ABF1-1AE4-71DA-5060-07B8AE4C0EBF}"/>
              </a:ext>
            </a:extLst>
          </p:cNvPr>
          <p:cNvGrpSpPr/>
          <p:nvPr/>
        </p:nvGrpSpPr>
        <p:grpSpPr>
          <a:xfrm>
            <a:off x="737589" y="3862617"/>
            <a:ext cx="3294520" cy="1899322"/>
            <a:chOff x="3730923" y="4100857"/>
            <a:chExt cx="3294520" cy="1899322"/>
          </a:xfrm>
        </p:grpSpPr>
        <p:sp>
          <p:nvSpPr>
            <p:cNvPr id="5" name="Rectangle 4">
              <a:extLst>
                <a:ext uri="{FF2B5EF4-FFF2-40B4-BE49-F238E27FC236}">
                  <a16:creationId xmlns:a16="http://schemas.microsoft.com/office/drawing/2014/main" id="{2D61111F-CCDE-AC84-5DB0-5E28D0DDA42A}"/>
                </a:ext>
              </a:extLst>
            </p:cNvPr>
            <p:cNvSpPr/>
            <p:nvPr/>
          </p:nvSpPr>
          <p:spPr>
            <a:xfrm>
              <a:off x="4316739" y="5346183"/>
              <a:ext cx="2441359" cy="238217"/>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Delay 5">
              <a:extLst>
                <a:ext uri="{FF2B5EF4-FFF2-40B4-BE49-F238E27FC236}">
                  <a16:creationId xmlns:a16="http://schemas.microsoft.com/office/drawing/2014/main" id="{3B18E227-5861-E7DD-2B5B-214A8E051508}"/>
                </a:ext>
              </a:extLst>
            </p:cNvPr>
            <p:cNvSpPr>
              <a:spLocks/>
            </p:cNvSpPr>
            <p:nvPr/>
          </p:nvSpPr>
          <p:spPr>
            <a:xfrm rot="16200000">
              <a:off x="4975276" y="3371109"/>
              <a:ext cx="1093429" cy="3006904"/>
            </a:xfrm>
            <a:prstGeom prst="flowChartDelay">
              <a:avLst/>
            </a:prstGeom>
            <a:solidFill>
              <a:srgbClr val="92D050"/>
            </a:solidFill>
            <a:ln w="381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93F4C29-3969-83D0-555A-DE101F364BEE}"/>
                </a:ext>
              </a:extLst>
            </p:cNvPr>
            <p:cNvSpPr/>
            <p:nvPr/>
          </p:nvSpPr>
          <p:spPr>
            <a:xfrm>
              <a:off x="4050409" y="5346183"/>
              <a:ext cx="674703" cy="65399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6753EE6-641D-8022-F3E3-5A21FCD30B34}"/>
                </a:ext>
              </a:extLst>
            </p:cNvPr>
            <p:cNvSpPr/>
            <p:nvPr/>
          </p:nvSpPr>
          <p:spPr>
            <a:xfrm>
              <a:off x="6350739" y="5346183"/>
              <a:ext cx="674703" cy="65399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EBEB531-452A-7A31-E672-4EA57F269A68}"/>
                </a:ext>
              </a:extLst>
            </p:cNvPr>
            <p:cNvGrpSpPr/>
            <p:nvPr/>
          </p:nvGrpSpPr>
          <p:grpSpPr>
            <a:xfrm>
              <a:off x="3730923" y="4284013"/>
              <a:ext cx="585816" cy="537259"/>
              <a:chOff x="7113957" y="1400183"/>
              <a:chExt cx="585816" cy="537259"/>
            </a:xfrm>
          </p:grpSpPr>
          <p:sp>
            <p:nvSpPr>
              <p:cNvPr id="11" name="Rectangle 10">
                <a:extLst>
                  <a:ext uri="{FF2B5EF4-FFF2-40B4-BE49-F238E27FC236}">
                    <a16:creationId xmlns:a16="http://schemas.microsoft.com/office/drawing/2014/main" id="{956DE58D-5F18-BE60-2B81-918A30B203A2}"/>
                  </a:ext>
                </a:extLst>
              </p:cNvPr>
              <p:cNvSpPr/>
              <p:nvPr/>
            </p:nvSpPr>
            <p:spPr>
              <a:xfrm>
                <a:off x="7362421" y="1400183"/>
                <a:ext cx="337352" cy="537259"/>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136914B2-DD1F-7953-2BCE-6B47DA42DA01}"/>
                  </a:ext>
                </a:extLst>
              </p:cNvPr>
              <p:cNvSpPr/>
              <p:nvPr/>
            </p:nvSpPr>
            <p:spPr>
              <a:xfrm rot="5195312">
                <a:off x="7064332" y="1523611"/>
                <a:ext cx="389651" cy="290401"/>
              </a:xfrm>
              <a:prstGeom prst="trapezoid">
                <a:avLst/>
              </a:prstGeom>
              <a:solidFill>
                <a:schemeClr val="bg1">
                  <a:lumMod val="75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84BAB186-9C0B-2A0E-EBF8-FAE9FC60597B}"/>
                </a:ext>
              </a:extLst>
            </p:cNvPr>
            <p:cNvGrpSpPr/>
            <p:nvPr/>
          </p:nvGrpSpPr>
          <p:grpSpPr>
            <a:xfrm>
              <a:off x="4926309" y="4100857"/>
              <a:ext cx="1222218" cy="410146"/>
              <a:chOff x="8245318" y="1613783"/>
              <a:chExt cx="1222218" cy="410146"/>
            </a:xfrm>
          </p:grpSpPr>
          <p:sp>
            <p:nvSpPr>
              <p:cNvPr id="14" name="Rectangle 13">
                <a:extLst>
                  <a:ext uri="{FF2B5EF4-FFF2-40B4-BE49-F238E27FC236}">
                    <a16:creationId xmlns:a16="http://schemas.microsoft.com/office/drawing/2014/main" id="{CF4C5DC9-2BD7-B31F-218F-D26D3BF78376}"/>
                  </a:ext>
                </a:extLst>
              </p:cNvPr>
              <p:cNvSpPr/>
              <p:nvPr/>
            </p:nvSpPr>
            <p:spPr>
              <a:xfrm>
                <a:off x="8245318" y="1812509"/>
                <a:ext cx="1222218" cy="21142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5FEB164-0742-84B5-1A6F-22176B75A8EE}"/>
                  </a:ext>
                </a:extLst>
              </p:cNvPr>
              <p:cNvGrpSpPr/>
              <p:nvPr/>
            </p:nvGrpSpPr>
            <p:grpSpPr>
              <a:xfrm>
                <a:off x="8294203" y="1613783"/>
                <a:ext cx="1131259" cy="336357"/>
                <a:chOff x="8438254" y="1615399"/>
                <a:chExt cx="893189" cy="336357"/>
              </a:xfrm>
            </p:grpSpPr>
            <p:sp>
              <p:nvSpPr>
                <p:cNvPr id="18" name="Flowchart: Delay 17">
                  <a:extLst>
                    <a:ext uri="{FF2B5EF4-FFF2-40B4-BE49-F238E27FC236}">
                      <a16:creationId xmlns:a16="http://schemas.microsoft.com/office/drawing/2014/main" id="{0F00ACCC-1ABB-469B-D073-B03B6ED372DC}"/>
                    </a:ext>
                  </a:extLst>
                </p:cNvPr>
                <p:cNvSpPr/>
                <p:nvPr/>
              </p:nvSpPr>
              <p:spPr>
                <a:xfrm rot="5400000">
                  <a:off x="8779139" y="1399452"/>
                  <a:ext cx="211419" cy="893189"/>
                </a:xfrm>
                <a:prstGeom prst="flowChartDelay">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Delay 18">
                  <a:extLst>
                    <a:ext uri="{FF2B5EF4-FFF2-40B4-BE49-F238E27FC236}">
                      <a16:creationId xmlns:a16="http://schemas.microsoft.com/office/drawing/2014/main" id="{21070E40-F735-DB73-17C7-2A610B7F97C8}"/>
                    </a:ext>
                  </a:extLst>
                </p:cNvPr>
                <p:cNvSpPr/>
                <p:nvPr/>
              </p:nvSpPr>
              <p:spPr>
                <a:xfrm rot="16200000">
                  <a:off x="8779139" y="1274514"/>
                  <a:ext cx="211419" cy="893189"/>
                </a:xfrm>
                <a:prstGeom prst="flowChartDelay">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Oval 15">
                <a:extLst>
                  <a:ext uri="{FF2B5EF4-FFF2-40B4-BE49-F238E27FC236}">
                    <a16:creationId xmlns:a16="http://schemas.microsoft.com/office/drawing/2014/main" id="{1C0AB2EE-C400-701A-BD2A-26E5350FFC62}"/>
                  </a:ext>
                </a:extLst>
              </p:cNvPr>
              <p:cNvSpPr/>
              <p:nvPr/>
            </p:nvSpPr>
            <p:spPr>
              <a:xfrm>
                <a:off x="8290797" y="1613783"/>
                <a:ext cx="1131259" cy="15697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46997E0-B297-AC77-8645-D59331BF1E02}"/>
                  </a:ext>
                </a:extLst>
              </p:cNvPr>
              <p:cNvSpPr/>
              <p:nvPr/>
            </p:nvSpPr>
            <p:spPr>
              <a:xfrm rot="686768">
                <a:off x="8496602" y="1802743"/>
                <a:ext cx="241107" cy="9774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aphicFrame>
        <p:nvGraphicFramePr>
          <p:cNvPr id="21" name="Table 20">
            <a:extLst>
              <a:ext uri="{FF2B5EF4-FFF2-40B4-BE49-F238E27FC236}">
                <a16:creationId xmlns:a16="http://schemas.microsoft.com/office/drawing/2014/main" id="{DDF1463D-0C04-C623-9AC6-625082D9211F}"/>
              </a:ext>
            </a:extLst>
          </p:cNvPr>
          <p:cNvGraphicFramePr>
            <a:graphicFrameLocks noGrp="1"/>
          </p:cNvGraphicFramePr>
          <p:nvPr>
            <p:extLst>
              <p:ext uri="{D42A27DB-BD31-4B8C-83A1-F6EECF244321}">
                <p14:modId xmlns:p14="http://schemas.microsoft.com/office/powerpoint/2010/main" val="1831410758"/>
              </p:ext>
            </p:extLst>
          </p:nvPr>
        </p:nvGraphicFramePr>
        <p:xfrm>
          <a:off x="5477615" y="3885179"/>
          <a:ext cx="4652334" cy="1854200"/>
        </p:xfrm>
        <a:graphic>
          <a:graphicData uri="http://schemas.openxmlformats.org/drawingml/2006/table">
            <a:tbl>
              <a:tblPr firstRow="1" bandRow="1">
                <a:tableStyleId>{5202B0CA-FC54-4496-8BCA-5EF66A818D29}</a:tableStyleId>
              </a:tblPr>
              <a:tblGrid>
                <a:gridCol w="2326167">
                  <a:extLst>
                    <a:ext uri="{9D8B030D-6E8A-4147-A177-3AD203B41FA5}">
                      <a16:colId xmlns:a16="http://schemas.microsoft.com/office/drawing/2014/main" val="1516821555"/>
                    </a:ext>
                  </a:extLst>
                </a:gridCol>
                <a:gridCol w="2326167">
                  <a:extLst>
                    <a:ext uri="{9D8B030D-6E8A-4147-A177-3AD203B41FA5}">
                      <a16:colId xmlns:a16="http://schemas.microsoft.com/office/drawing/2014/main" val="1832186935"/>
                    </a:ext>
                  </a:extLst>
                </a:gridCol>
              </a:tblGrid>
              <a:tr h="370840">
                <a:tc>
                  <a:txBody>
                    <a:bodyPr/>
                    <a:lstStyle/>
                    <a:p>
                      <a:pPr algn="ctr"/>
                      <a:r>
                        <a:rPr lang="en-US"/>
                        <a:t>Mechanical Metric</a:t>
                      </a:r>
                    </a:p>
                  </a:txBody>
                  <a:tcPr>
                    <a:solidFill>
                      <a:srgbClr val="92D050"/>
                    </a:solidFill>
                  </a:tcPr>
                </a:tc>
                <a:tc>
                  <a:txBody>
                    <a:bodyPr/>
                    <a:lstStyle/>
                    <a:p>
                      <a:pPr algn="ctr"/>
                      <a:r>
                        <a:rPr lang="en-US"/>
                        <a:t>Value</a:t>
                      </a:r>
                    </a:p>
                  </a:txBody>
                  <a:tcPr>
                    <a:solidFill>
                      <a:srgbClr val="92D050"/>
                    </a:solidFill>
                  </a:tcPr>
                </a:tc>
                <a:extLst>
                  <a:ext uri="{0D108BD9-81ED-4DB2-BD59-A6C34878D82A}">
                    <a16:rowId xmlns:a16="http://schemas.microsoft.com/office/drawing/2014/main" val="300896415"/>
                  </a:ext>
                </a:extLst>
              </a:tr>
              <a:tr h="370840">
                <a:tc>
                  <a:txBody>
                    <a:bodyPr/>
                    <a:lstStyle/>
                    <a:p>
                      <a:pPr algn="ctr"/>
                      <a:r>
                        <a:rPr lang="en-US"/>
                        <a:t>Center of Gravity</a:t>
                      </a:r>
                    </a:p>
                  </a:txBody>
                  <a:tcPr/>
                </a:tc>
                <a:tc>
                  <a:txBody>
                    <a:bodyPr/>
                    <a:lstStyle/>
                    <a:p>
                      <a:pPr algn="ctr"/>
                      <a:r>
                        <a:rPr lang="en-US" i="1"/>
                        <a:t>TBD</a:t>
                      </a:r>
                    </a:p>
                  </a:txBody>
                  <a:tcPr/>
                </a:tc>
                <a:extLst>
                  <a:ext uri="{0D108BD9-81ED-4DB2-BD59-A6C34878D82A}">
                    <a16:rowId xmlns:a16="http://schemas.microsoft.com/office/drawing/2014/main" val="196247649"/>
                  </a:ext>
                </a:extLst>
              </a:tr>
              <a:tr h="370840">
                <a:tc>
                  <a:txBody>
                    <a:bodyPr/>
                    <a:lstStyle/>
                    <a:p>
                      <a:pPr algn="ctr"/>
                      <a:r>
                        <a:rPr lang="en-US"/>
                        <a:t>Center of Mass</a:t>
                      </a:r>
                    </a:p>
                  </a:txBody>
                  <a:tcPr/>
                </a:tc>
                <a:tc>
                  <a:txBody>
                    <a:bodyPr/>
                    <a:lstStyle/>
                    <a:p>
                      <a:pPr algn="ctr"/>
                      <a:r>
                        <a:rPr lang="en-US" i="1"/>
                        <a:t>TBD</a:t>
                      </a:r>
                    </a:p>
                  </a:txBody>
                  <a:tcPr/>
                </a:tc>
                <a:extLst>
                  <a:ext uri="{0D108BD9-81ED-4DB2-BD59-A6C34878D82A}">
                    <a16:rowId xmlns:a16="http://schemas.microsoft.com/office/drawing/2014/main" val="1280882082"/>
                  </a:ext>
                </a:extLst>
              </a:tr>
              <a:tr h="370840">
                <a:tc>
                  <a:txBody>
                    <a:bodyPr/>
                    <a:lstStyle/>
                    <a:p>
                      <a:pPr algn="ctr"/>
                      <a:r>
                        <a:rPr lang="en-US"/>
                        <a:t>Gross Weight</a:t>
                      </a:r>
                    </a:p>
                  </a:txBody>
                  <a:tcPr/>
                </a:tc>
                <a:tc>
                  <a:txBody>
                    <a:bodyPr/>
                    <a:lstStyle/>
                    <a:p>
                      <a:pPr algn="ctr"/>
                      <a:r>
                        <a:rPr lang="en-US" i="1"/>
                        <a:t>TBD</a:t>
                      </a:r>
                    </a:p>
                  </a:txBody>
                  <a:tcPr/>
                </a:tc>
                <a:extLst>
                  <a:ext uri="{0D108BD9-81ED-4DB2-BD59-A6C34878D82A}">
                    <a16:rowId xmlns:a16="http://schemas.microsoft.com/office/drawing/2014/main" val="4083914773"/>
                  </a:ext>
                </a:extLst>
              </a:tr>
              <a:tr h="370840">
                <a:tc>
                  <a:txBody>
                    <a:bodyPr/>
                    <a:lstStyle/>
                    <a:p>
                      <a:pPr algn="ctr"/>
                      <a:r>
                        <a:rPr lang="en-US"/>
                        <a:t>Weight Distribution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i="1"/>
                        <a:t>TBD Front/TBD Rear</a:t>
                      </a:r>
                    </a:p>
                  </a:txBody>
                  <a:tcPr/>
                </a:tc>
                <a:extLst>
                  <a:ext uri="{0D108BD9-81ED-4DB2-BD59-A6C34878D82A}">
                    <a16:rowId xmlns:a16="http://schemas.microsoft.com/office/drawing/2014/main" val="684815214"/>
                  </a:ext>
                </a:extLst>
              </a:tr>
            </a:tbl>
          </a:graphicData>
        </a:graphic>
      </p:graphicFrame>
      <p:sp>
        <p:nvSpPr>
          <p:cNvPr id="24" name="Arrow: Down 23">
            <a:extLst>
              <a:ext uri="{FF2B5EF4-FFF2-40B4-BE49-F238E27FC236}">
                <a16:creationId xmlns:a16="http://schemas.microsoft.com/office/drawing/2014/main" id="{E5A9BC8D-2747-8722-1091-2A0BA88C93B2}"/>
              </a:ext>
            </a:extLst>
          </p:cNvPr>
          <p:cNvSpPr/>
          <p:nvPr/>
        </p:nvSpPr>
        <p:spPr>
          <a:xfrm rot="16200000">
            <a:off x="4512546" y="4474027"/>
            <a:ext cx="484632" cy="702642"/>
          </a:xfrm>
          <a:prstGeom prst="downArrow">
            <a:avLst/>
          </a:prstGeom>
          <a:solidFill>
            <a:schemeClr val="accent4">
              <a:lumMod val="50000"/>
            </a:schemeClr>
          </a:solid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838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7E5FAD-BF3B-D1BB-3D29-FB54A4E42DC9}"/>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9221D4FC-05CC-B042-A52C-DEE231E37A62}"/>
              </a:ext>
            </a:extLst>
          </p:cNvPr>
          <p:cNvSpPr>
            <a:spLocks noGrp="1"/>
          </p:cNvSpPr>
          <p:nvPr>
            <p:ph type="sldNum" sz="quarter" idx="12"/>
          </p:nvPr>
        </p:nvSpPr>
        <p:spPr/>
        <p:txBody>
          <a:bodyPr/>
          <a:lstStyle/>
          <a:p>
            <a:fld id="{A5AEF524-62EC-C340-82A1-9F47B6C43E55}" type="slidenum">
              <a:rPr lang="en-US" smtClean="0"/>
              <a:t>49</a:t>
            </a:fld>
            <a:endParaRPr lang="en-US"/>
          </a:p>
        </p:txBody>
      </p:sp>
      <p:graphicFrame>
        <p:nvGraphicFramePr>
          <p:cNvPr id="4" name="Table 3">
            <a:extLst>
              <a:ext uri="{FF2B5EF4-FFF2-40B4-BE49-F238E27FC236}">
                <a16:creationId xmlns:a16="http://schemas.microsoft.com/office/drawing/2014/main" id="{8358428A-90AA-F4CD-F578-940E003965F7}"/>
              </a:ext>
            </a:extLst>
          </p:cNvPr>
          <p:cNvGraphicFramePr>
            <a:graphicFrameLocks noGrp="1"/>
          </p:cNvGraphicFramePr>
          <p:nvPr>
            <p:extLst>
              <p:ext uri="{D42A27DB-BD31-4B8C-83A1-F6EECF244321}">
                <p14:modId xmlns:p14="http://schemas.microsoft.com/office/powerpoint/2010/main" val="1724634623"/>
              </p:ext>
            </p:extLst>
          </p:nvPr>
        </p:nvGraphicFramePr>
        <p:xfrm>
          <a:off x="369454" y="737258"/>
          <a:ext cx="9914874" cy="1060482"/>
        </p:xfrm>
        <a:graphic>
          <a:graphicData uri="http://schemas.openxmlformats.org/drawingml/2006/table">
            <a:tbl>
              <a:tblPr firstRow="1" bandRow="1">
                <a:tableStyleId>{5C22544A-7EE6-4342-B048-85BDC9FD1C3A}</a:tableStyleId>
              </a:tblPr>
              <a:tblGrid>
                <a:gridCol w="3304958">
                  <a:extLst>
                    <a:ext uri="{9D8B030D-6E8A-4147-A177-3AD203B41FA5}">
                      <a16:colId xmlns:a16="http://schemas.microsoft.com/office/drawing/2014/main" val="2035839587"/>
                    </a:ext>
                  </a:extLst>
                </a:gridCol>
                <a:gridCol w="3304958">
                  <a:extLst>
                    <a:ext uri="{9D8B030D-6E8A-4147-A177-3AD203B41FA5}">
                      <a16:colId xmlns:a16="http://schemas.microsoft.com/office/drawing/2014/main" val="4136434396"/>
                    </a:ext>
                  </a:extLst>
                </a:gridCol>
                <a:gridCol w="3304958">
                  <a:extLst>
                    <a:ext uri="{9D8B030D-6E8A-4147-A177-3AD203B41FA5}">
                      <a16:colId xmlns:a16="http://schemas.microsoft.com/office/drawing/2014/main" val="2558611731"/>
                    </a:ext>
                  </a:extLst>
                </a:gridCol>
              </a:tblGrid>
              <a:tr h="367392">
                <a:tc>
                  <a:txBody>
                    <a:bodyPr/>
                    <a:lstStyle/>
                    <a:p>
                      <a:r>
                        <a:rPr lang="en-US"/>
                        <a:t>Question</a:t>
                      </a:r>
                    </a:p>
                  </a:txBody>
                  <a:tcPr>
                    <a:solidFill>
                      <a:srgbClr val="782F40"/>
                    </a:solidFill>
                  </a:tcPr>
                </a:tc>
                <a:tc>
                  <a:txBody>
                    <a:bodyPr/>
                    <a:lstStyle/>
                    <a:p>
                      <a:r>
                        <a:rPr lang="en-US"/>
                        <a:t>Response</a:t>
                      </a:r>
                    </a:p>
                  </a:txBody>
                  <a:tcPr>
                    <a:solidFill>
                      <a:srgbClr val="782F40"/>
                    </a:solidFill>
                  </a:tcPr>
                </a:tc>
                <a:tc>
                  <a:txBody>
                    <a:bodyPr/>
                    <a:lstStyle/>
                    <a:p>
                      <a:r>
                        <a:rPr lang="en-US"/>
                        <a:t>Interpreted Need</a:t>
                      </a:r>
                    </a:p>
                  </a:txBody>
                  <a:tcPr>
                    <a:solidFill>
                      <a:srgbClr val="782F40"/>
                    </a:solidFill>
                  </a:tcPr>
                </a:tc>
                <a:extLst>
                  <a:ext uri="{0D108BD9-81ED-4DB2-BD59-A6C34878D82A}">
                    <a16:rowId xmlns:a16="http://schemas.microsoft.com/office/drawing/2014/main" val="904366154"/>
                  </a:ext>
                </a:extLst>
              </a:tr>
              <a:tr h="693090">
                <a:tc>
                  <a:txBody>
                    <a:bodyPr/>
                    <a:lstStyle/>
                    <a:p>
                      <a:pPr lvl="0">
                        <a:buNone/>
                      </a:pPr>
                      <a:r>
                        <a:rPr lang="en-US" sz="1600" b="0" i="0" u="none" strike="noStrike" noProof="0">
                          <a:solidFill>
                            <a:srgbClr val="000000"/>
                          </a:solidFill>
                          <a:latin typeface="Calibri"/>
                        </a:rPr>
                        <a:t>What kind of extra components or attachments need to be considered?</a:t>
                      </a:r>
                    </a:p>
                  </a:txBody>
                  <a:tcPr/>
                </a:tc>
                <a:tc>
                  <a:txBody>
                    <a:bodyPr/>
                    <a:lstStyle/>
                    <a:p>
                      <a:pPr lvl="0">
                        <a:buNone/>
                      </a:pPr>
                      <a:r>
                        <a:rPr lang="en-US" sz="1600" b="0" i="1" u="none" strike="noStrike" noProof="0">
                          <a:solidFill>
                            <a:srgbClr val="000000"/>
                          </a:solidFill>
                          <a:latin typeface="Calibri"/>
                        </a:rPr>
                        <a:t>“Expect the chassis components to remain the same.”</a:t>
                      </a:r>
                    </a:p>
                  </a:txBody>
                  <a:tcPr/>
                </a:tc>
                <a:tc>
                  <a:txBody>
                    <a:bodyPr/>
                    <a:lstStyle/>
                    <a:p>
                      <a:pPr lvl="0">
                        <a:buNone/>
                      </a:pPr>
                      <a:r>
                        <a:rPr lang="en-US" sz="1600" b="0" i="0" u="none" strike="noStrike" noProof="0">
                          <a:solidFill>
                            <a:srgbClr val="000000"/>
                          </a:solidFill>
                          <a:latin typeface="Calibri"/>
                        </a:rPr>
                        <a:t>All iterations of the chassis will contain the same components.</a:t>
                      </a:r>
                    </a:p>
                  </a:txBody>
                  <a:tcPr/>
                </a:tc>
                <a:extLst>
                  <a:ext uri="{0D108BD9-81ED-4DB2-BD59-A6C34878D82A}">
                    <a16:rowId xmlns:a16="http://schemas.microsoft.com/office/drawing/2014/main" val="1417832543"/>
                  </a:ext>
                </a:extLst>
              </a:tr>
            </a:tbl>
          </a:graphicData>
        </a:graphic>
      </p:graphicFrame>
      <p:sp>
        <p:nvSpPr>
          <p:cNvPr id="5" name="TextBox 4">
            <a:extLst>
              <a:ext uri="{FF2B5EF4-FFF2-40B4-BE49-F238E27FC236}">
                <a16:creationId xmlns:a16="http://schemas.microsoft.com/office/drawing/2014/main" id="{89096F91-661A-1EEA-615E-B72E4A8F8E18}"/>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Kyle Lozano</a:t>
            </a:r>
          </a:p>
        </p:txBody>
      </p:sp>
      <p:grpSp>
        <p:nvGrpSpPr>
          <p:cNvPr id="54" name="Group 53">
            <a:extLst>
              <a:ext uri="{FF2B5EF4-FFF2-40B4-BE49-F238E27FC236}">
                <a16:creationId xmlns:a16="http://schemas.microsoft.com/office/drawing/2014/main" id="{6D33D366-2490-2A8D-408E-E570CB0FD7DA}"/>
              </a:ext>
            </a:extLst>
          </p:cNvPr>
          <p:cNvGrpSpPr/>
          <p:nvPr/>
        </p:nvGrpSpPr>
        <p:grpSpPr>
          <a:xfrm>
            <a:off x="3275678" y="2001598"/>
            <a:ext cx="4087084" cy="1684445"/>
            <a:chOff x="3275678" y="2001598"/>
            <a:chExt cx="4087084" cy="1684445"/>
          </a:xfrm>
        </p:grpSpPr>
        <p:sp>
          <p:nvSpPr>
            <p:cNvPr id="53" name="Oval 52">
              <a:extLst>
                <a:ext uri="{FF2B5EF4-FFF2-40B4-BE49-F238E27FC236}">
                  <a16:creationId xmlns:a16="http://schemas.microsoft.com/office/drawing/2014/main" id="{C5A9FF5F-8911-1A1C-52CC-CB2A7471B860}"/>
                </a:ext>
              </a:extLst>
            </p:cNvPr>
            <p:cNvSpPr/>
            <p:nvPr/>
          </p:nvSpPr>
          <p:spPr>
            <a:xfrm>
              <a:off x="3275678" y="2001598"/>
              <a:ext cx="4087084" cy="1684445"/>
            </a:xfrm>
            <a:prstGeom prst="ellipse">
              <a:avLst/>
            </a:prstGeom>
            <a:solidFill>
              <a:srgbClr val="9A63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D9F597E2-5A46-E454-5795-E19C133F34FC}"/>
                </a:ext>
              </a:extLst>
            </p:cNvPr>
            <p:cNvGrpSpPr/>
            <p:nvPr/>
          </p:nvGrpSpPr>
          <p:grpSpPr>
            <a:xfrm>
              <a:off x="4060599" y="2575190"/>
              <a:ext cx="585816" cy="537259"/>
              <a:chOff x="7113957" y="1400183"/>
              <a:chExt cx="585816" cy="537259"/>
            </a:xfrm>
          </p:grpSpPr>
          <p:sp>
            <p:nvSpPr>
              <p:cNvPr id="41" name="Rectangle 40">
                <a:extLst>
                  <a:ext uri="{FF2B5EF4-FFF2-40B4-BE49-F238E27FC236}">
                    <a16:creationId xmlns:a16="http://schemas.microsoft.com/office/drawing/2014/main" id="{8BBEA37E-8C1B-5ED5-722A-C82AB7543909}"/>
                  </a:ext>
                </a:extLst>
              </p:cNvPr>
              <p:cNvSpPr/>
              <p:nvPr/>
            </p:nvSpPr>
            <p:spPr>
              <a:xfrm>
                <a:off x="7362421" y="1400183"/>
                <a:ext cx="337352" cy="537259"/>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1">
                <a:extLst>
                  <a:ext uri="{FF2B5EF4-FFF2-40B4-BE49-F238E27FC236}">
                    <a16:creationId xmlns:a16="http://schemas.microsoft.com/office/drawing/2014/main" id="{ABF6EEA9-6526-633B-AB12-A9A5D906879C}"/>
                  </a:ext>
                </a:extLst>
              </p:cNvPr>
              <p:cNvSpPr/>
              <p:nvPr/>
            </p:nvSpPr>
            <p:spPr>
              <a:xfrm rot="5195312">
                <a:off x="7064332" y="1523611"/>
                <a:ext cx="389651" cy="290401"/>
              </a:xfrm>
              <a:prstGeom prst="trapezoid">
                <a:avLst/>
              </a:prstGeom>
              <a:solidFill>
                <a:schemeClr val="bg1">
                  <a:lumMod val="75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E977CC2E-38BF-F835-E50D-16CABED75443}"/>
                </a:ext>
              </a:extLst>
            </p:cNvPr>
            <p:cNvGrpSpPr/>
            <p:nvPr/>
          </p:nvGrpSpPr>
          <p:grpSpPr>
            <a:xfrm>
              <a:off x="5329288" y="2635185"/>
              <a:ext cx="1222218" cy="410146"/>
              <a:chOff x="8245318" y="1613783"/>
              <a:chExt cx="1222218" cy="410146"/>
            </a:xfrm>
          </p:grpSpPr>
          <p:sp>
            <p:nvSpPr>
              <p:cNvPr id="44" name="Rectangle 43">
                <a:extLst>
                  <a:ext uri="{FF2B5EF4-FFF2-40B4-BE49-F238E27FC236}">
                    <a16:creationId xmlns:a16="http://schemas.microsoft.com/office/drawing/2014/main" id="{327B5978-B6DA-AACD-1987-897EB09F6120}"/>
                  </a:ext>
                </a:extLst>
              </p:cNvPr>
              <p:cNvSpPr/>
              <p:nvPr/>
            </p:nvSpPr>
            <p:spPr>
              <a:xfrm>
                <a:off x="8245318" y="1812509"/>
                <a:ext cx="1222218" cy="21142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E56C2ACD-A43A-FE98-9D57-1D0F7C8AB70E}"/>
                  </a:ext>
                </a:extLst>
              </p:cNvPr>
              <p:cNvGrpSpPr/>
              <p:nvPr/>
            </p:nvGrpSpPr>
            <p:grpSpPr>
              <a:xfrm>
                <a:off x="8294203" y="1613783"/>
                <a:ext cx="1131259" cy="336357"/>
                <a:chOff x="8438254" y="1615399"/>
                <a:chExt cx="893189" cy="336357"/>
              </a:xfrm>
            </p:grpSpPr>
            <p:sp>
              <p:nvSpPr>
                <p:cNvPr id="48" name="Flowchart: Delay 47">
                  <a:extLst>
                    <a:ext uri="{FF2B5EF4-FFF2-40B4-BE49-F238E27FC236}">
                      <a16:creationId xmlns:a16="http://schemas.microsoft.com/office/drawing/2014/main" id="{6068615B-965F-81F5-8FF3-06E02660AA7E}"/>
                    </a:ext>
                  </a:extLst>
                </p:cNvPr>
                <p:cNvSpPr/>
                <p:nvPr/>
              </p:nvSpPr>
              <p:spPr>
                <a:xfrm rot="5400000">
                  <a:off x="8779139" y="1399452"/>
                  <a:ext cx="211419" cy="893189"/>
                </a:xfrm>
                <a:prstGeom prst="flowChartDelay">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Delay 48">
                  <a:extLst>
                    <a:ext uri="{FF2B5EF4-FFF2-40B4-BE49-F238E27FC236}">
                      <a16:creationId xmlns:a16="http://schemas.microsoft.com/office/drawing/2014/main" id="{45D1D041-62F2-28CA-BBBC-5E157569AA50}"/>
                    </a:ext>
                  </a:extLst>
                </p:cNvPr>
                <p:cNvSpPr/>
                <p:nvPr/>
              </p:nvSpPr>
              <p:spPr>
                <a:xfrm rot="16200000">
                  <a:off x="8779139" y="1274514"/>
                  <a:ext cx="211419" cy="893189"/>
                </a:xfrm>
                <a:prstGeom prst="flowChartDelay">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Oval 45">
                <a:extLst>
                  <a:ext uri="{FF2B5EF4-FFF2-40B4-BE49-F238E27FC236}">
                    <a16:creationId xmlns:a16="http://schemas.microsoft.com/office/drawing/2014/main" id="{BB22CCCE-DD8E-E280-ABEB-0E598E202FAB}"/>
                  </a:ext>
                </a:extLst>
              </p:cNvPr>
              <p:cNvSpPr/>
              <p:nvPr/>
            </p:nvSpPr>
            <p:spPr>
              <a:xfrm>
                <a:off x="8290797" y="1613783"/>
                <a:ext cx="1131259" cy="15697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EBC458C1-ECBA-850C-54FB-A13943752030}"/>
                  </a:ext>
                </a:extLst>
              </p:cNvPr>
              <p:cNvSpPr/>
              <p:nvPr/>
            </p:nvSpPr>
            <p:spPr>
              <a:xfrm rot="686768">
                <a:off x="8496602" y="1802743"/>
                <a:ext cx="241107" cy="9774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5" name="Group 54">
            <a:extLst>
              <a:ext uri="{FF2B5EF4-FFF2-40B4-BE49-F238E27FC236}">
                <a16:creationId xmlns:a16="http://schemas.microsoft.com/office/drawing/2014/main" id="{D4233F74-18D6-9DB8-9B88-B11232C697C3}"/>
              </a:ext>
            </a:extLst>
          </p:cNvPr>
          <p:cNvGrpSpPr/>
          <p:nvPr/>
        </p:nvGrpSpPr>
        <p:grpSpPr>
          <a:xfrm>
            <a:off x="493791" y="3635063"/>
            <a:ext cx="3006904" cy="2628302"/>
            <a:chOff x="493791" y="3635063"/>
            <a:chExt cx="3006904" cy="2628302"/>
          </a:xfrm>
        </p:grpSpPr>
        <p:grpSp>
          <p:nvGrpSpPr>
            <p:cNvPr id="6" name="Group 5">
              <a:extLst>
                <a:ext uri="{FF2B5EF4-FFF2-40B4-BE49-F238E27FC236}">
                  <a16:creationId xmlns:a16="http://schemas.microsoft.com/office/drawing/2014/main" id="{61D4889E-C312-297D-AED8-CD3212FCCCC3}"/>
                </a:ext>
              </a:extLst>
            </p:cNvPr>
            <p:cNvGrpSpPr/>
            <p:nvPr/>
          </p:nvGrpSpPr>
          <p:grpSpPr>
            <a:xfrm>
              <a:off x="493791" y="4591032"/>
              <a:ext cx="3006904" cy="1672333"/>
              <a:chOff x="4018539" y="4327846"/>
              <a:chExt cx="3006904" cy="1672333"/>
            </a:xfrm>
          </p:grpSpPr>
          <p:sp>
            <p:nvSpPr>
              <p:cNvPr id="7" name="Rectangle 6">
                <a:extLst>
                  <a:ext uri="{FF2B5EF4-FFF2-40B4-BE49-F238E27FC236}">
                    <a16:creationId xmlns:a16="http://schemas.microsoft.com/office/drawing/2014/main" id="{03D436A9-4C81-8E41-5817-42A9DFAACE7E}"/>
                  </a:ext>
                </a:extLst>
              </p:cNvPr>
              <p:cNvSpPr/>
              <p:nvPr/>
            </p:nvSpPr>
            <p:spPr>
              <a:xfrm>
                <a:off x="4316739" y="5346183"/>
                <a:ext cx="2441359" cy="238217"/>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Delay 7">
                <a:extLst>
                  <a:ext uri="{FF2B5EF4-FFF2-40B4-BE49-F238E27FC236}">
                    <a16:creationId xmlns:a16="http://schemas.microsoft.com/office/drawing/2014/main" id="{9C0F3593-3259-1299-E8D7-B59C74211902}"/>
                  </a:ext>
                </a:extLst>
              </p:cNvPr>
              <p:cNvSpPr>
                <a:spLocks/>
              </p:cNvSpPr>
              <p:nvPr/>
            </p:nvSpPr>
            <p:spPr>
              <a:xfrm rot="16200000">
                <a:off x="4975276" y="3371109"/>
                <a:ext cx="1093429" cy="3006904"/>
              </a:xfrm>
              <a:prstGeom prst="flowChartDelay">
                <a:avLst/>
              </a:prstGeom>
              <a:solidFill>
                <a:schemeClr val="bg2">
                  <a:lumMod val="60000"/>
                  <a:lumOff val="40000"/>
                </a:schemeClr>
              </a:solidFill>
              <a:ln w="381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C77D17B-73EE-326F-4CEF-9F546719EC63}"/>
                  </a:ext>
                </a:extLst>
              </p:cNvPr>
              <p:cNvSpPr/>
              <p:nvPr/>
            </p:nvSpPr>
            <p:spPr>
              <a:xfrm>
                <a:off x="4050409" y="5346183"/>
                <a:ext cx="674703" cy="65399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8F8DD24-AEF3-A484-2BFF-E1E45679290F}"/>
                  </a:ext>
                </a:extLst>
              </p:cNvPr>
              <p:cNvSpPr/>
              <p:nvPr/>
            </p:nvSpPr>
            <p:spPr>
              <a:xfrm>
                <a:off x="6350739" y="5346183"/>
                <a:ext cx="674703" cy="65399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FAB5D808-6EA2-90CB-3F3D-515FD2F67802}"/>
                </a:ext>
              </a:extLst>
            </p:cNvPr>
            <p:cNvSpPr txBox="1"/>
            <p:nvPr/>
          </p:nvSpPr>
          <p:spPr>
            <a:xfrm>
              <a:off x="1486436" y="4953081"/>
              <a:ext cx="1067665" cy="369332"/>
            </a:xfrm>
            <a:prstGeom prst="rect">
              <a:avLst/>
            </a:prstGeom>
            <a:noFill/>
          </p:spPr>
          <p:txBody>
            <a:bodyPr wrap="none" rtlCol="0">
              <a:spAutoFit/>
            </a:bodyPr>
            <a:lstStyle/>
            <a:p>
              <a:r>
                <a:rPr lang="en-US" b="1"/>
                <a:t>Version 1</a:t>
              </a:r>
            </a:p>
          </p:txBody>
        </p:sp>
        <p:sp>
          <p:nvSpPr>
            <p:cNvPr id="50" name="Arrow: Down 49">
              <a:extLst>
                <a:ext uri="{FF2B5EF4-FFF2-40B4-BE49-F238E27FC236}">
                  <a16:creationId xmlns:a16="http://schemas.microsoft.com/office/drawing/2014/main" id="{3047E105-DDD1-86DB-F7C1-516DD5E0CA15}"/>
                </a:ext>
              </a:extLst>
            </p:cNvPr>
            <p:cNvSpPr/>
            <p:nvPr/>
          </p:nvSpPr>
          <p:spPr>
            <a:xfrm rot="2962042">
              <a:off x="2579214" y="3526058"/>
              <a:ext cx="484632" cy="702642"/>
            </a:xfrm>
            <a:prstGeom prst="downArrow">
              <a:avLst/>
            </a:prstGeom>
            <a:solidFill>
              <a:schemeClr val="accent4">
                <a:lumMod val="50000"/>
              </a:schemeClr>
            </a:solid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5E07927D-DE28-4919-E6DC-140141EFD070}"/>
              </a:ext>
            </a:extLst>
          </p:cNvPr>
          <p:cNvGrpSpPr/>
          <p:nvPr/>
        </p:nvGrpSpPr>
        <p:grpSpPr>
          <a:xfrm>
            <a:off x="3785273" y="3823932"/>
            <a:ext cx="3006904" cy="2439433"/>
            <a:chOff x="3785273" y="3823932"/>
            <a:chExt cx="3006904" cy="2439433"/>
          </a:xfrm>
        </p:grpSpPr>
        <p:grpSp>
          <p:nvGrpSpPr>
            <p:cNvPr id="28" name="Group 27">
              <a:extLst>
                <a:ext uri="{FF2B5EF4-FFF2-40B4-BE49-F238E27FC236}">
                  <a16:creationId xmlns:a16="http://schemas.microsoft.com/office/drawing/2014/main" id="{AFCCF928-29BF-A53B-8C96-7D298A2090EE}"/>
                </a:ext>
              </a:extLst>
            </p:cNvPr>
            <p:cNvGrpSpPr/>
            <p:nvPr/>
          </p:nvGrpSpPr>
          <p:grpSpPr>
            <a:xfrm>
              <a:off x="3785273" y="4591032"/>
              <a:ext cx="3006904" cy="1672333"/>
              <a:chOff x="4018539" y="4327846"/>
              <a:chExt cx="3006904" cy="1672333"/>
            </a:xfrm>
          </p:grpSpPr>
          <p:sp>
            <p:nvSpPr>
              <p:cNvPr id="29" name="Rectangle 28">
                <a:extLst>
                  <a:ext uri="{FF2B5EF4-FFF2-40B4-BE49-F238E27FC236}">
                    <a16:creationId xmlns:a16="http://schemas.microsoft.com/office/drawing/2014/main" id="{D53A0521-8A83-9435-DDAE-EA656F9AC82E}"/>
                  </a:ext>
                </a:extLst>
              </p:cNvPr>
              <p:cNvSpPr/>
              <p:nvPr/>
            </p:nvSpPr>
            <p:spPr>
              <a:xfrm>
                <a:off x="4316739" y="5346183"/>
                <a:ext cx="2441359" cy="238217"/>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Delay 29">
                <a:extLst>
                  <a:ext uri="{FF2B5EF4-FFF2-40B4-BE49-F238E27FC236}">
                    <a16:creationId xmlns:a16="http://schemas.microsoft.com/office/drawing/2014/main" id="{04CF0CEA-93D9-5FF3-C9D2-60E0A4D274E9}"/>
                  </a:ext>
                </a:extLst>
              </p:cNvPr>
              <p:cNvSpPr>
                <a:spLocks/>
              </p:cNvSpPr>
              <p:nvPr/>
            </p:nvSpPr>
            <p:spPr>
              <a:xfrm rot="16200000">
                <a:off x="4975276" y="3371109"/>
                <a:ext cx="1093429" cy="3006904"/>
              </a:xfrm>
              <a:prstGeom prst="flowChartDelay">
                <a:avLst/>
              </a:prstGeom>
              <a:solidFill>
                <a:schemeClr val="accent1">
                  <a:lumMod val="40000"/>
                  <a:lumOff val="60000"/>
                </a:schemeClr>
              </a:solidFill>
              <a:ln w="381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9158D406-812F-ABF1-198E-C3EC3F2EDA28}"/>
                  </a:ext>
                </a:extLst>
              </p:cNvPr>
              <p:cNvSpPr/>
              <p:nvPr/>
            </p:nvSpPr>
            <p:spPr>
              <a:xfrm>
                <a:off x="4050409" y="5346183"/>
                <a:ext cx="674703" cy="65399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4E2BC33-6307-6CDB-23D4-651C8F0BE8F2}"/>
                  </a:ext>
                </a:extLst>
              </p:cNvPr>
              <p:cNvSpPr/>
              <p:nvPr/>
            </p:nvSpPr>
            <p:spPr>
              <a:xfrm>
                <a:off x="6350739" y="5346183"/>
                <a:ext cx="674703" cy="65399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FF243D6D-BEA0-22B6-C5F9-4444F3554644}"/>
                </a:ext>
              </a:extLst>
            </p:cNvPr>
            <p:cNvSpPr txBox="1"/>
            <p:nvPr/>
          </p:nvSpPr>
          <p:spPr>
            <a:xfrm>
              <a:off x="4777918" y="4953081"/>
              <a:ext cx="1067665" cy="369332"/>
            </a:xfrm>
            <a:prstGeom prst="rect">
              <a:avLst/>
            </a:prstGeom>
            <a:noFill/>
          </p:spPr>
          <p:txBody>
            <a:bodyPr wrap="none" rtlCol="0">
              <a:spAutoFit/>
            </a:bodyPr>
            <a:lstStyle/>
            <a:p>
              <a:r>
                <a:rPr lang="en-US" b="1"/>
                <a:t>Version 2</a:t>
              </a:r>
            </a:p>
          </p:txBody>
        </p:sp>
        <p:sp>
          <p:nvSpPr>
            <p:cNvPr id="51" name="Arrow: Down 50">
              <a:extLst>
                <a:ext uri="{FF2B5EF4-FFF2-40B4-BE49-F238E27FC236}">
                  <a16:creationId xmlns:a16="http://schemas.microsoft.com/office/drawing/2014/main" id="{8F4615DB-7C18-F456-6052-9FD299F24946}"/>
                </a:ext>
              </a:extLst>
            </p:cNvPr>
            <p:cNvSpPr/>
            <p:nvPr/>
          </p:nvSpPr>
          <p:spPr>
            <a:xfrm>
              <a:off x="5088639" y="3823932"/>
              <a:ext cx="484632" cy="702642"/>
            </a:xfrm>
            <a:prstGeom prst="downArrow">
              <a:avLst/>
            </a:prstGeom>
            <a:solidFill>
              <a:schemeClr val="accent4">
                <a:lumMod val="50000"/>
              </a:schemeClr>
            </a:solid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39EB8C6E-6F0E-09CC-048C-32BF6C210BED}"/>
              </a:ext>
            </a:extLst>
          </p:cNvPr>
          <p:cNvGrpSpPr/>
          <p:nvPr/>
        </p:nvGrpSpPr>
        <p:grpSpPr>
          <a:xfrm>
            <a:off x="7053005" y="3581616"/>
            <a:ext cx="3006904" cy="2681749"/>
            <a:chOff x="7053005" y="3581616"/>
            <a:chExt cx="3006904" cy="2681749"/>
          </a:xfrm>
        </p:grpSpPr>
        <p:grpSp>
          <p:nvGrpSpPr>
            <p:cNvPr id="34" name="Group 33">
              <a:extLst>
                <a:ext uri="{FF2B5EF4-FFF2-40B4-BE49-F238E27FC236}">
                  <a16:creationId xmlns:a16="http://schemas.microsoft.com/office/drawing/2014/main" id="{B4984A7F-4E46-86C3-17F6-0ACDC1D98454}"/>
                </a:ext>
              </a:extLst>
            </p:cNvPr>
            <p:cNvGrpSpPr/>
            <p:nvPr/>
          </p:nvGrpSpPr>
          <p:grpSpPr>
            <a:xfrm>
              <a:off x="7053005" y="4591032"/>
              <a:ext cx="3006904" cy="1672333"/>
              <a:chOff x="4018539" y="4327846"/>
              <a:chExt cx="3006904" cy="1672333"/>
            </a:xfrm>
          </p:grpSpPr>
          <p:sp>
            <p:nvSpPr>
              <p:cNvPr id="35" name="Rectangle 34">
                <a:extLst>
                  <a:ext uri="{FF2B5EF4-FFF2-40B4-BE49-F238E27FC236}">
                    <a16:creationId xmlns:a16="http://schemas.microsoft.com/office/drawing/2014/main" id="{590EF99F-5988-685C-E9D7-40ED7F60AB1E}"/>
                  </a:ext>
                </a:extLst>
              </p:cNvPr>
              <p:cNvSpPr/>
              <p:nvPr/>
            </p:nvSpPr>
            <p:spPr>
              <a:xfrm>
                <a:off x="4316739" y="5346183"/>
                <a:ext cx="2441359" cy="238217"/>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Delay 35">
                <a:extLst>
                  <a:ext uri="{FF2B5EF4-FFF2-40B4-BE49-F238E27FC236}">
                    <a16:creationId xmlns:a16="http://schemas.microsoft.com/office/drawing/2014/main" id="{FB0BEA37-6F95-B89C-D5F6-1E66A09E1459}"/>
                  </a:ext>
                </a:extLst>
              </p:cNvPr>
              <p:cNvSpPr>
                <a:spLocks/>
              </p:cNvSpPr>
              <p:nvPr/>
            </p:nvSpPr>
            <p:spPr>
              <a:xfrm rot="16200000">
                <a:off x="4975276" y="3371109"/>
                <a:ext cx="1093429" cy="3006904"/>
              </a:xfrm>
              <a:prstGeom prst="flowChartDelay">
                <a:avLst/>
              </a:prstGeom>
              <a:solidFill>
                <a:srgbClr val="92D050"/>
              </a:solidFill>
              <a:ln w="381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37645209-13BB-4616-5075-104F08FDB8E4}"/>
                  </a:ext>
                </a:extLst>
              </p:cNvPr>
              <p:cNvSpPr/>
              <p:nvPr/>
            </p:nvSpPr>
            <p:spPr>
              <a:xfrm>
                <a:off x="4050409" y="5346183"/>
                <a:ext cx="674703" cy="65399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94070AAB-29A9-5ADC-D248-6842D37BACDA}"/>
                  </a:ext>
                </a:extLst>
              </p:cNvPr>
              <p:cNvSpPr/>
              <p:nvPr/>
            </p:nvSpPr>
            <p:spPr>
              <a:xfrm>
                <a:off x="6350739" y="5346183"/>
                <a:ext cx="674703" cy="65399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6F9F551D-C717-D25A-7809-022BF10FCFA7}"/>
                </a:ext>
              </a:extLst>
            </p:cNvPr>
            <p:cNvSpPr txBox="1"/>
            <p:nvPr/>
          </p:nvSpPr>
          <p:spPr>
            <a:xfrm>
              <a:off x="8045650" y="4953081"/>
              <a:ext cx="1133387" cy="369332"/>
            </a:xfrm>
            <a:prstGeom prst="rect">
              <a:avLst/>
            </a:prstGeom>
            <a:noFill/>
          </p:spPr>
          <p:txBody>
            <a:bodyPr wrap="none" rtlCol="0">
              <a:spAutoFit/>
            </a:bodyPr>
            <a:lstStyle/>
            <a:p>
              <a:r>
                <a:rPr lang="en-US" b="1"/>
                <a:t>Version …</a:t>
              </a:r>
            </a:p>
          </p:txBody>
        </p:sp>
        <p:sp>
          <p:nvSpPr>
            <p:cNvPr id="52" name="Arrow: Down 51">
              <a:extLst>
                <a:ext uri="{FF2B5EF4-FFF2-40B4-BE49-F238E27FC236}">
                  <a16:creationId xmlns:a16="http://schemas.microsoft.com/office/drawing/2014/main" id="{446C0F2A-4F4D-EFC1-7D6A-7AE575E6E565}"/>
                </a:ext>
              </a:extLst>
            </p:cNvPr>
            <p:cNvSpPr/>
            <p:nvPr/>
          </p:nvSpPr>
          <p:spPr>
            <a:xfrm rot="18601539">
              <a:off x="7604777" y="3472611"/>
              <a:ext cx="484632" cy="702642"/>
            </a:xfrm>
            <a:prstGeom prst="downArrow">
              <a:avLst/>
            </a:prstGeom>
            <a:solidFill>
              <a:schemeClr val="accent4">
                <a:lumMod val="50000"/>
              </a:schemeClr>
            </a:solid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3969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2C12BE-6A59-2102-22CB-0676DDBD07CE}"/>
              </a:ext>
            </a:extLst>
          </p:cNvPr>
          <p:cNvSpPr/>
          <p:nvPr/>
        </p:nvSpPr>
        <p:spPr>
          <a:xfrm>
            <a:off x="7297445" y="5239305"/>
            <a:ext cx="2441359" cy="238217"/>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Delay 16">
            <a:extLst>
              <a:ext uri="{FF2B5EF4-FFF2-40B4-BE49-F238E27FC236}">
                <a16:creationId xmlns:a16="http://schemas.microsoft.com/office/drawing/2014/main" id="{B40E3824-2ECD-AD5A-212E-AC70A0F2C0B6}"/>
              </a:ext>
            </a:extLst>
          </p:cNvPr>
          <p:cNvSpPr>
            <a:spLocks/>
          </p:cNvSpPr>
          <p:nvPr/>
        </p:nvSpPr>
        <p:spPr>
          <a:xfrm rot="16200000">
            <a:off x="7955980" y="2111520"/>
            <a:ext cx="1093429" cy="3006904"/>
          </a:xfrm>
          <a:prstGeom prst="flowChartDelay">
            <a:avLst/>
          </a:prstGeom>
          <a:solidFill>
            <a:srgbClr val="92D050"/>
          </a:solidFill>
          <a:ln w="381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33E30505-295E-B843-FFA9-B5212A55A9A9}"/>
              </a:ext>
            </a:extLst>
          </p:cNvPr>
          <p:cNvSpPr>
            <a:spLocks noGrp="1"/>
          </p:cNvSpPr>
          <p:nvPr>
            <p:ph type="title"/>
          </p:nvPr>
        </p:nvSpPr>
        <p:spPr>
          <a:xfrm>
            <a:off x="845813" y="205740"/>
            <a:ext cx="8485632" cy="653996"/>
          </a:xfrm>
        </p:spPr>
        <p:txBody>
          <a:bodyPr/>
          <a:lstStyle/>
          <a:p>
            <a:pPr algn="ctr"/>
            <a:r>
              <a:rPr lang="en-US"/>
              <a:t>Project Objective</a:t>
            </a:r>
          </a:p>
        </p:txBody>
      </p:sp>
      <p:sp>
        <p:nvSpPr>
          <p:cNvPr id="3" name="Footer Placeholder 2">
            <a:extLst>
              <a:ext uri="{FF2B5EF4-FFF2-40B4-BE49-F238E27FC236}">
                <a16:creationId xmlns:a16="http://schemas.microsoft.com/office/drawing/2014/main" id="{609225E1-5E92-6E1C-D567-4BBDEA17DF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p:txBody>
          <a:bodyPr/>
          <a:lstStyle/>
          <a:p>
            <a:fld id="{A5AEF524-62EC-C340-82A1-9F47B6C43E55}" type="slidenum">
              <a:rPr lang="en-US" smtClean="0"/>
              <a:t>5</a:t>
            </a:fld>
            <a:endParaRPr lang="en-US"/>
          </a:p>
        </p:txBody>
      </p:sp>
      <p:grpSp>
        <p:nvGrpSpPr>
          <p:cNvPr id="6" name="Group 5">
            <a:extLst>
              <a:ext uri="{FF2B5EF4-FFF2-40B4-BE49-F238E27FC236}">
                <a16:creationId xmlns:a16="http://schemas.microsoft.com/office/drawing/2014/main" id="{6E324B55-1C3A-8CE7-48CE-9CA93AABCC86}"/>
              </a:ext>
            </a:extLst>
          </p:cNvPr>
          <p:cNvGrpSpPr/>
          <p:nvPr/>
        </p:nvGrpSpPr>
        <p:grpSpPr>
          <a:xfrm>
            <a:off x="195151" y="1562562"/>
            <a:ext cx="6162474" cy="3732875"/>
            <a:chOff x="2546485" y="2655379"/>
            <a:chExt cx="6100357" cy="3067351"/>
          </a:xfrm>
        </p:grpSpPr>
        <p:sp>
          <p:nvSpPr>
            <p:cNvPr id="4" name="Rectangle: Rounded Corners 3">
              <a:extLst>
                <a:ext uri="{FF2B5EF4-FFF2-40B4-BE49-F238E27FC236}">
                  <a16:creationId xmlns:a16="http://schemas.microsoft.com/office/drawing/2014/main" id="{7766E23B-A32D-876C-75B8-4CB50EF955DA}"/>
                </a:ext>
              </a:extLst>
            </p:cNvPr>
            <p:cNvSpPr/>
            <p:nvPr/>
          </p:nvSpPr>
          <p:spPr>
            <a:xfrm>
              <a:off x="2546485" y="2655379"/>
              <a:ext cx="6100357" cy="3067351"/>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3F66101-8525-CC96-D6D8-CD5363214EEB}"/>
                </a:ext>
              </a:extLst>
            </p:cNvPr>
            <p:cNvSpPr txBox="1"/>
            <p:nvPr/>
          </p:nvSpPr>
          <p:spPr>
            <a:xfrm>
              <a:off x="2785855" y="2915951"/>
              <a:ext cx="5579765" cy="2377297"/>
            </a:xfrm>
            <a:prstGeom prst="rect">
              <a:avLst/>
            </a:prstGeom>
            <a:noFill/>
          </p:spPr>
          <p:txBody>
            <a:bodyPr wrap="square" rtlCol="0">
              <a:spAutoFit/>
            </a:bodyPr>
            <a:lstStyle/>
            <a:p>
              <a:pPr algn="l"/>
              <a:r>
                <a:rPr lang="en-US" sz="2600" b="1">
                  <a:solidFill>
                    <a:srgbClr val="FFFFFF"/>
                  </a:solidFill>
                </a:rPr>
                <a:t>The objective of this project is to design and fabricate a well-engineered 1/10</a:t>
              </a:r>
              <a:r>
                <a:rPr lang="en-US" sz="2600" b="1" baseline="30000">
                  <a:solidFill>
                    <a:srgbClr val="FFFFFF"/>
                  </a:solidFill>
                </a:rPr>
                <a:t>th</a:t>
              </a:r>
              <a:r>
                <a:rPr lang="en-US" sz="2600" b="1">
                  <a:solidFill>
                    <a:srgbClr val="FFFFFF"/>
                  </a:solidFill>
                </a:rPr>
                <a:t> scale vehicle </a:t>
              </a:r>
              <a:r>
                <a:rPr lang="en-US" sz="2600" b="1">
                  <a:solidFill>
                    <a:srgbClr val="92D050"/>
                  </a:solidFill>
                </a:rPr>
                <a:t>chassis</a:t>
              </a:r>
              <a:r>
                <a:rPr lang="en-US" sz="2600" b="1">
                  <a:solidFill>
                    <a:srgbClr val="FFFFFF"/>
                  </a:solidFill>
                </a:rPr>
                <a:t> that can house various autonomous driving components while taking into consideration clearly defined mechanical engineering metrics.</a:t>
              </a:r>
            </a:p>
          </p:txBody>
        </p:sp>
      </p:grpSp>
      <p:sp>
        <p:nvSpPr>
          <p:cNvPr id="7" name="Oval 6">
            <a:extLst>
              <a:ext uri="{FF2B5EF4-FFF2-40B4-BE49-F238E27FC236}">
                <a16:creationId xmlns:a16="http://schemas.microsoft.com/office/drawing/2014/main" id="{79428094-32D3-49AD-9938-0642C4CCB360}"/>
              </a:ext>
            </a:extLst>
          </p:cNvPr>
          <p:cNvSpPr/>
          <p:nvPr/>
        </p:nvSpPr>
        <p:spPr>
          <a:xfrm>
            <a:off x="7031115" y="5239305"/>
            <a:ext cx="674703" cy="65399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9242E00-C076-7F2F-157A-1593E97705D6}"/>
              </a:ext>
            </a:extLst>
          </p:cNvPr>
          <p:cNvSpPr/>
          <p:nvPr/>
        </p:nvSpPr>
        <p:spPr>
          <a:xfrm>
            <a:off x="9331445" y="5239305"/>
            <a:ext cx="674703" cy="65399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2AC6A9D5-4DCA-90B2-BE6D-01E3F954E5F0}"/>
              </a:ext>
            </a:extLst>
          </p:cNvPr>
          <p:cNvGrpSpPr/>
          <p:nvPr/>
        </p:nvGrpSpPr>
        <p:grpSpPr>
          <a:xfrm>
            <a:off x="8260379" y="2144091"/>
            <a:ext cx="496213" cy="2949482"/>
            <a:chOff x="8260379" y="2144091"/>
            <a:chExt cx="496213" cy="2949482"/>
          </a:xfrm>
        </p:grpSpPr>
        <p:sp>
          <p:nvSpPr>
            <p:cNvPr id="11" name="Arrow: Down 10">
              <a:extLst>
                <a:ext uri="{FF2B5EF4-FFF2-40B4-BE49-F238E27FC236}">
                  <a16:creationId xmlns:a16="http://schemas.microsoft.com/office/drawing/2014/main" id="{D123714D-5330-2E55-2BCC-1A224922F225}"/>
                </a:ext>
              </a:extLst>
            </p:cNvPr>
            <p:cNvSpPr/>
            <p:nvPr/>
          </p:nvSpPr>
          <p:spPr>
            <a:xfrm>
              <a:off x="8260379" y="4390931"/>
              <a:ext cx="484632" cy="702642"/>
            </a:xfrm>
            <a:prstGeom prst="downArrow">
              <a:avLst/>
            </a:prstGeom>
            <a:solidFill>
              <a:schemeClr val="accent4">
                <a:lumMod val="50000"/>
              </a:schemeClr>
            </a:solid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D578DF8D-849C-A3F3-5658-FC9D7375AF25}"/>
                </a:ext>
              </a:extLst>
            </p:cNvPr>
            <p:cNvSpPr/>
            <p:nvPr/>
          </p:nvSpPr>
          <p:spPr>
            <a:xfrm>
              <a:off x="8271960" y="2144091"/>
              <a:ext cx="484632" cy="702642"/>
            </a:xfrm>
            <a:prstGeom prst="downArrow">
              <a:avLst/>
            </a:prstGeom>
            <a:solidFill>
              <a:schemeClr val="accent4">
                <a:lumMod val="50000"/>
              </a:schemeClr>
            </a:solid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730A0BFC-7A51-9B7D-2DC7-1A8278A8FA26}"/>
              </a:ext>
            </a:extLst>
          </p:cNvPr>
          <p:cNvGrpSpPr/>
          <p:nvPr/>
        </p:nvGrpSpPr>
        <p:grpSpPr>
          <a:xfrm>
            <a:off x="7296117" y="1431402"/>
            <a:ext cx="585816" cy="537259"/>
            <a:chOff x="7113957" y="1400183"/>
            <a:chExt cx="585816" cy="537259"/>
          </a:xfrm>
        </p:grpSpPr>
        <p:sp>
          <p:nvSpPr>
            <p:cNvPr id="23" name="Rectangle 22">
              <a:extLst>
                <a:ext uri="{FF2B5EF4-FFF2-40B4-BE49-F238E27FC236}">
                  <a16:creationId xmlns:a16="http://schemas.microsoft.com/office/drawing/2014/main" id="{3645B741-DC5F-3B97-45BA-02382CA0A367}"/>
                </a:ext>
              </a:extLst>
            </p:cNvPr>
            <p:cNvSpPr/>
            <p:nvPr/>
          </p:nvSpPr>
          <p:spPr>
            <a:xfrm>
              <a:off x="7362421" y="1400183"/>
              <a:ext cx="337352" cy="537259"/>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a:extLst>
                <a:ext uri="{FF2B5EF4-FFF2-40B4-BE49-F238E27FC236}">
                  <a16:creationId xmlns:a16="http://schemas.microsoft.com/office/drawing/2014/main" id="{0322A1B8-660D-613A-D7CE-5251900BAC40}"/>
                </a:ext>
              </a:extLst>
            </p:cNvPr>
            <p:cNvSpPr/>
            <p:nvPr/>
          </p:nvSpPr>
          <p:spPr>
            <a:xfrm rot="5195312">
              <a:off x="7064332" y="1523611"/>
              <a:ext cx="389651" cy="290401"/>
            </a:xfrm>
            <a:prstGeom prst="trapezoid">
              <a:avLst/>
            </a:prstGeom>
            <a:solidFill>
              <a:schemeClr val="bg1">
                <a:lumMod val="75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9B081B42-5CD8-35AE-B3D4-8E9EB65C4E9A}"/>
              </a:ext>
            </a:extLst>
          </p:cNvPr>
          <p:cNvGrpSpPr/>
          <p:nvPr/>
        </p:nvGrpSpPr>
        <p:grpSpPr>
          <a:xfrm>
            <a:off x="8772868" y="1431402"/>
            <a:ext cx="1222218" cy="410146"/>
            <a:chOff x="8245318" y="1613783"/>
            <a:chExt cx="1222218" cy="410146"/>
          </a:xfrm>
        </p:grpSpPr>
        <p:sp>
          <p:nvSpPr>
            <p:cNvPr id="26" name="Rectangle 25">
              <a:extLst>
                <a:ext uri="{FF2B5EF4-FFF2-40B4-BE49-F238E27FC236}">
                  <a16:creationId xmlns:a16="http://schemas.microsoft.com/office/drawing/2014/main" id="{534ADF52-886C-0833-BC93-ED3AC01CD152}"/>
                </a:ext>
              </a:extLst>
            </p:cNvPr>
            <p:cNvSpPr/>
            <p:nvPr/>
          </p:nvSpPr>
          <p:spPr>
            <a:xfrm>
              <a:off x="8245318" y="1812509"/>
              <a:ext cx="1222218" cy="21142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D60FD73D-F5AD-1697-B93C-D6FA73072BC8}"/>
                </a:ext>
              </a:extLst>
            </p:cNvPr>
            <p:cNvGrpSpPr/>
            <p:nvPr/>
          </p:nvGrpSpPr>
          <p:grpSpPr>
            <a:xfrm>
              <a:off x="8294203" y="1613783"/>
              <a:ext cx="1131259" cy="336357"/>
              <a:chOff x="8438254" y="1615399"/>
              <a:chExt cx="893189" cy="336357"/>
            </a:xfrm>
          </p:grpSpPr>
          <p:sp>
            <p:nvSpPr>
              <p:cNvPr id="27" name="Flowchart: Delay 26">
                <a:extLst>
                  <a:ext uri="{FF2B5EF4-FFF2-40B4-BE49-F238E27FC236}">
                    <a16:creationId xmlns:a16="http://schemas.microsoft.com/office/drawing/2014/main" id="{4342F275-2619-7EFA-A64E-C32C309D7993}"/>
                  </a:ext>
                </a:extLst>
              </p:cNvPr>
              <p:cNvSpPr/>
              <p:nvPr/>
            </p:nvSpPr>
            <p:spPr>
              <a:xfrm rot="5400000">
                <a:off x="8779139" y="1399452"/>
                <a:ext cx="211419" cy="893189"/>
              </a:xfrm>
              <a:prstGeom prst="flowChartDelay">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Delay 27">
                <a:extLst>
                  <a:ext uri="{FF2B5EF4-FFF2-40B4-BE49-F238E27FC236}">
                    <a16:creationId xmlns:a16="http://schemas.microsoft.com/office/drawing/2014/main" id="{D77DD476-56B8-02CE-08E0-701AE9AD87EC}"/>
                  </a:ext>
                </a:extLst>
              </p:cNvPr>
              <p:cNvSpPr/>
              <p:nvPr/>
            </p:nvSpPr>
            <p:spPr>
              <a:xfrm rot="16200000">
                <a:off x="8779139" y="1274514"/>
                <a:ext cx="211419" cy="893189"/>
              </a:xfrm>
              <a:prstGeom prst="flowChartDelay">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Oval 29">
              <a:extLst>
                <a:ext uri="{FF2B5EF4-FFF2-40B4-BE49-F238E27FC236}">
                  <a16:creationId xmlns:a16="http://schemas.microsoft.com/office/drawing/2014/main" id="{9BE7C854-6A35-609B-8B32-C0008F1CD78C}"/>
                </a:ext>
              </a:extLst>
            </p:cNvPr>
            <p:cNvSpPr/>
            <p:nvPr/>
          </p:nvSpPr>
          <p:spPr>
            <a:xfrm>
              <a:off x="8290797" y="1613783"/>
              <a:ext cx="1131259" cy="15697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95BDECD3-FAF4-39D4-6074-3B501230E1C3}"/>
                </a:ext>
              </a:extLst>
            </p:cNvPr>
            <p:cNvSpPr/>
            <p:nvPr/>
          </p:nvSpPr>
          <p:spPr>
            <a:xfrm rot="686768">
              <a:off x="8496602" y="1802743"/>
              <a:ext cx="241107" cy="9774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A5174E36-CFB1-7749-6F2E-4F212D150D47}"/>
              </a:ext>
            </a:extLst>
          </p:cNvPr>
          <p:cNvSpPr txBox="1"/>
          <p:nvPr/>
        </p:nvSpPr>
        <p:spPr>
          <a:xfrm>
            <a:off x="10716126" y="-1"/>
            <a:ext cx="1475875" cy="338554"/>
          </a:xfrm>
          <a:prstGeom prst="rect">
            <a:avLst/>
          </a:prstGeom>
          <a:solidFill>
            <a:srgbClr val="EE7624"/>
          </a:solidFill>
        </p:spPr>
        <p:txBody>
          <a:bodyPr wrap="square" rtlCol="0">
            <a:spAutoFit/>
          </a:bodyPr>
          <a:lstStyle/>
          <a:p>
            <a:pPr algn="ctr"/>
            <a:r>
              <a:rPr lang="en-US" sz="1600" err="1"/>
              <a:t>Ja’Quan</a:t>
            </a:r>
            <a:r>
              <a:rPr lang="en-US" sz="1600"/>
              <a:t> Young</a:t>
            </a:r>
          </a:p>
        </p:txBody>
      </p:sp>
    </p:spTree>
    <p:extLst>
      <p:ext uri="{BB962C8B-B14F-4D97-AF65-F5344CB8AC3E}">
        <p14:creationId xmlns:p14="http://schemas.microsoft.com/office/powerpoint/2010/main" val="405674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par>
                                <p:cTn id="8" presetID="42" presetClass="path" presetSubtype="0" accel="50000" decel="50000" fill="hold" grpId="0" nodeType="withEffect">
                                  <p:stCondLst>
                                    <p:cond delay="0"/>
                                  </p:stCondLst>
                                  <p:childTnLst>
                                    <p:animMotion origin="layout" path="M 4.16667E-6 -3.33333E-6 L -0.00026 0.17616 " pathEditMode="relative" rAng="0" ptsTypes="AA">
                                      <p:cBhvr>
                                        <p:cTn id="9" dur="2000" fill="hold"/>
                                        <p:tgtEl>
                                          <p:spTgt spid="17"/>
                                        </p:tgtEl>
                                        <p:attrNameLst>
                                          <p:attrName>ppt_x</p:attrName>
                                          <p:attrName>ppt_y</p:attrName>
                                        </p:attrNameLst>
                                      </p:cBhvr>
                                      <p:rCtr x="-13" y="8796"/>
                                    </p:animMotion>
                                  </p:childTnLst>
                                </p:cTn>
                              </p:par>
                              <p:par>
                                <p:cTn id="10" presetID="42" presetClass="path" presetSubtype="0" accel="50000" decel="50000" fill="hold" nodeType="withEffect">
                                  <p:stCondLst>
                                    <p:cond delay="0"/>
                                  </p:stCondLst>
                                  <p:childTnLst>
                                    <p:animMotion origin="layout" path="M 4.16667E-6 3.33333E-6 L -0.04571 0.42129 " pathEditMode="relative" rAng="0" ptsTypes="AA">
                                      <p:cBhvr>
                                        <p:cTn id="11" dur="2000" fill="hold"/>
                                        <p:tgtEl>
                                          <p:spTgt spid="25"/>
                                        </p:tgtEl>
                                        <p:attrNameLst>
                                          <p:attrName>ppt_x</p:attrName>
                                          <p:attrName>ppt_y</p:attrName>
                                        </p:attrNameLst>
                                      </p:cBhvr>
                                      <p:rCtr x="-2292" y="21065"/>
                                    </p:animMotion>
                                  </p:childTnLst>
                                </p:cTn>
                              </p:par>
                              <p:par>
                                <p:cTn id="12" presetID="42" presetClass="path" presetSubtype="0" accel="50000" decel="50000" fill="hold" nodeType="withEffect">
                                  <p:stCondLst>
                                    <p:cond delay="0"/>
                                  </p:stCondLst>
                                  <p:childTnLst>
                                    <p:animMotion origin="layout" path="M -1.45833E-6 2.59259E-6 L -0.07344 0.38032 " pathEditMode="relative" rAng="0" ptsTypes="AA">
                                      <p:cBhvr>
                                        <p:cTn id="13" dur="2000" fill="hold"/>
                                        <p:tgtEl>
                                          <p:spTgt spid="32"/>
                                        </p:tgtEl>
                                        <p:attrNameLst>
                                          <p:attrName>ppt_x</p:attrName>
                                          <p:attrName>ppt_y</p:attrName>
                                        </p:attrNameLst>
                                      </p:cBhvr>
                                      <p:rCtr x="-3672" y="19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E61CE86-A08E-0D64-A028-8F9AF0EA142E}"/>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4A328E24-1A0A-20DD-9C46-724E3163E0B4}"/>
              </a:ext>
            </a:extLst>
          </p:cNvPr>
          <p:cNvSpPr>
            <a:spLocks noGrp="1"/>
          </p:cNvSpPr>
          <p:nvPr>
            <p:ph type="sldNum" sz="quarter" idx="12"/>
          </p:nvPr>
        </p:nvSpPr>
        <p:spPr/>
        <p:txBody>
          <a:bodyPr/>
          <a:lstStyle/>
          <a:p>
            <a:fld id="{A5AEF524-62EC-C340-82A1-9F47B6C43E55}" type="slidenum">
              <a:rPr lang="en-US" smtClean="0"/>
              <a:t>50</a:t>
            </a:fld>
            <a:endParaRPr lang="en-US"/>
          </a:p>
        </p:txBody>
      </p:sp>
      <p:graphicFrame>
        <p:nvGraphicFramePr>
          <p:cNvPr id="4" name="Table 3">
            <a:extLst>
              <a:ext uri="{FF2B5EF4-FFF2-40B4-BE49-F238E27FC236}">
                <a16:creationId xmlns:a16="http://schemas.microsoft.com/office/drawing/2014/main" id="{B9D34D74-F7E1-43A7-348A-B0BF1D4AEAA3}"/>
              </a:ext>
            </a:extLst>
          </p:cNvPr>
          <p:cNvGraphicFramePr>
            <a:graphicFrameLocks noGrp="1"/>
          </p:cNvGraphicFramePr>
          <p:nvPr>
            <p:extLst>
              <p:ext uri="{D42A27DB-BD31-4B8C-83A1-F6EECF244321}">
                <p14:modId xmlns:p14="http://schemas.microsoft.com/office/powerpoint/2010/main" val="2416258305"/>
              </p:ext>
            </p:extLst>
          </p:nvPr>
        </p:nvGraphicFramePr>
        <p:xfrm>
          <a:off x="369454" y="737258"/>
          <a:ext cx="9914874" cy="1434192"/>
        </p:xfrm>
        <a:graphic>
          <a:graphicData uri="http://schemas.openxmlformats.org/drawingml/2006/table">
            <a:tbl>
              <a:tblPr firstRow="1" bandRow="1">
                <a:tableStyleId>{5C22544A-7EE6-4342-B048-85BDC9FD1C3A}</a:tableStyleId>
              </a:tblPr>
              <a:tblGrid>
                <a:gridCol w="3304958">
                  <a:extLst>
                    <a:ext uri="{9D8B030D-6E8A-4147-A177-3AD203B41FA5}">
                      <a16:colId xmlns:a16="http://schemas.microsoft.com/office/drawing/2014/main" val="2035839587"/>
                    </a:ext>
                  </a:extLst>
                </a:gridCol>
                <a:gridCol w="3304958">
                  <a:extLst>
                    <a:ext uri="{9D8B030D-6E8A-4147-A177-3AD203B41FA5}">
                      <a16:colId xmlns:a16="http://schemas.microsoft.com/office/drawing/2014/main" val="4136434396"/>
                    </a:ext>
                  </a:extLst>
                </a:gridCol>
                <a:gridCol w="3304958">
                  <a:extLst>
                    <a:ext uri="{9D8B030D-6E8A-4147-A177-3AD203B41FA5}">
                      <a16:colId xmlns:a16="http://schemas.microsoft.com/office/drawing/2014/main" val="2558611731"/>
                    </a:ext>
                  </a:extLst>
                </a:gridCol>
              </a:tblGrid>
              <a:tr h="367392">
                <a:tc>
                  <a:txBody>
                    <a:bodyPr/>
                    <a:lstStyle/>
                    <a:p>
                      <a:r>
                        <a:rPr lang="en-US"/>
                        <a:t>Question</a:t>
                      </a:r>
                    </a:p>
                  </a:txBody>
                  <a:tcPr>
                    <a:solidFill>
                      <a:srgbClr val="782F40"/>
                    </a:solidFill>
                  </a:tcPr>
                </a:tc>
                <a:tc>
                  <a:txBody>
                    <a:bodyPr/>
                    <a:lstStyle/>
                    <a:p>
                      <a:r>
                        <a:rPr lang="en-US"/>
                        <a:t>Response</a:t>
                      </a:r>
                    </a:p>
                  </a:txBody>
                  <a:tcPr>
                    <a:solidFill>
                      <a:srgbClr val="782F40"/>
                    </a:solidFill>
                  </a:tcPr>
                </a:tc>
                <a:tc>
                  <a:txBody>
                    <a:bodyPr/>
                    <a:lstStyle/>
                    <a:p>
                      <a:r>
                        <a:rPr lang="en-US"/>
                        <a:t>Interpreted Need</a:t>
                      </a:r>
                    </a:p>
                  </a:txBody>
                  <a:tcPr>
                    <a:solidFill>
                      <a:srgbClr val="782F40"/>
                    </a:solidFill>
                  </a:tcPr>
                </a:tc>
                <a:extLst>
                  <a:ext uri="{0D108BD9-81ED-4DB2-BD59-A6C34878D82A}">
                    <a16:rowId xmlns:a16="http://schemas.microsoft.com/office/drawing/2014/main" val="904366154"/>
                  </a:ext>
                </a:extLst>
              </a:tr>
              <a:tr h="486379">
                <a:tc>
                  <a:txBody>
                    <a:bodyPr/>
                    <a:lstStyle/>
                    <a:p>
                      <a:pPr lvl="0">
                        <a:buNone/>
                      </a:pPr>
                      <a:r>
                        <a:rPr lang="en-US" sz="1600" b="0" i="0" u="none" strike="noStrike" noProof="0">
                          <a:solidFill>
                            <a:srgbClr val="000000"/>
                          </a:solidFill>
                          <a:latin typeface="Calibri"/>
                        </a:rPr>
                        <a:t>What do you like about the chassis so far?</a:t>
                      </a:r>
                    </a:p>
                  </a:txBody>
                  <a:tcPr/>
                </a:tc>
                <a:tc>
                  <a:txBody>
                    <a:bodyPr/>
                    <a:lstStyle/>
                    <a:p>
                      <a:pPr lvl="0">
                        <a:buNone/>
                      </a:pPr>
                      <a:r>
                        <a:rPr lang="en-US" sz="1600" b="0" i="1" u="none" strike="noStrike" noProof="0">
                          <a:solidFill>
                            <a:srgbClr val="000000"/>
                          </a:solidFill>
                          <a:latin typeface="Calibri"/>
                        </a:rPr>
                        <a:t>“The ability to fully control the design of the platform is great.”</a:t>
                      </a:r>
                    </a:p>
                  </a:txBody>
                  <a:tcPr/>
                </a:tc>
                <a:tc>
                  <a:txBody>
                    <a:bodyPr/>
                    <a:lstStyle/>
                    <a:p>
                      <a:pPr lvl="0">
                        <a:buNone/>
                      </a:pPr>
                      <a:r>
                        <a:rPr lang="en-US" sz="1600" b="0" i="0" u="none" strike="noStrike" noProof="0">
                          <a:solidFill>
                            <a:srgbClr val="000000"/>
                          </a:solidFill>
                          <a:latin typeface="Calibri"/>
                        </a:rPr>
                        <a:t>The design of the chassis is unique and can be modified to suit the potentially changing needs of the customer.</a:t>
                      </a:r>
                    </a:p>
                  </a:txBody>
                  <a:tcPr/>
                </a:tc>
                <a:extLst>
                  <a:ext uri="{0D108BD9-81ED-4DB2-BD59-A6C34878D82A}">
                    <a16:rowId xmlns:a16="http://schemas.microsoft.com/office/drawing/2014/main" val="951894530"/>
                  </a:ext>
                </a:extLst>
              </a:tr>
            </a:tbl>
          </a:graphicData>
        </a:graphic>
      </p:graphicFrame>
      <p:sp>
        <p:nvSpPr>
          <p:cNvPr id="5" name="TextBox 4">
            <a:extLst>
              <a:ext uri="{FF2B5EF4-FFF2-40B4-BE49-F238E27FC236}">
                <a16:creationId xmlns:a16="http://schemas.microsoft.com/office/drawing/2014/main" id="{8F875E09-6124-1D8E-4845-C1100CDE4B64}"/>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Kyle Lozano</a:t>
            </a:r>
          </a:p>
        </p:txBody>
      </p:sp>
      <p:pic>
        <p:nvPicPr>
          <p:cNvPr id="1026" name="Picture 2" descr="F1TENTH on X: &quot;Choose your #f1tenth setup: 1. Go oldschool with the  well-known Nvidia Jetson TX2 2. Go small, light, powerful: The Nvidia  Jetson Xavier NX 3. Go full-power with the Jetson">
            <a:extLst>
              <a:ext uri="{FF2B5EF4-FFF2-40B4-BE49-F238E27FC236}">
                <a16:creationId xmlns:a16="http://schemas.microsoft.com/office/drawing/2014/main" id="{A74D794A-8C2E-8FF6-03AF-679F463427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740" y="2924700"/>
            <a:ext cx="4950691" cy="28300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Multiplication Sign 5">
            <a:extLst>
              <a:ext uri="{FF2B5EF4-FFF2-40B4-BE49-F238E27FC236}">
                <a16:creationId xmlns:a16="http://schemas.microsoft.com/office/drawing/2014/main" id="{8B4CADB8-3CB7-5EE2-CBF9-18373FD7F29B}"/>
              </a:ext>
            </a:extLst>
          </p:cNvPr>
          <p:cNvSpPr/>
          <p:nvPr/>
        </p:nvSpPr>
        <p:spPr>
          <a:xfrm>
            <a:off x="194740" y="1857801"/>
            <a:ext cx="1876302" cy="4963886"/>
          </a:xfrm>
          <a:prstGeom prst="mathMultiply">
            <a:avLst>
              <a:gd name="adj1" fmla="val 9699"/>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3AEE50EF-044D-65AC-5D0C-B42D459538D5}"/>
              </a:ext>
            </a:extLst>
          </p:cNvPr>
          <p:cNvGrpSpPr/>
          <p:nvPr/>
        </p:nvGrpSpPr>
        <p:grpSpPr>
          <a:xfrm>
            <a:off x="5459549" y="2924700"/>
            <a:ext cx="4749603" cy="2775689"/>
            <a:chOff x="3730923" y="4100857"/>
            <a:chExt cx="3294520" cy="1899322"/>
          </a:xfrm>
        </p:grpSpPr>
        <p:sp>
          <p:nvSpPr>
            <p:cNvPr id="10" name="Rectangle 9">
              <a:extLst>
                <a:ext uri="{FF2B5EF4-FFF2-40B4-BE49-F238E27FC236}">
                  <a16:creationId xmlns:a16="http://schemas.microsoft.com/office/drawing/2014/main" id="{5636F7F2-39CF-67D5-B45F-9375B11EA19F}"/>
                </a:ext>
              </a:extLst>
            </p:cNvPr>
            <p:cNvSpPr/>
            <p:nvPr/>
          </p:nvSpPr>
          <p:spPr>
            <a:xfrm>
              <a:off x="4316739" y="5346183"/>
              <a:ext cx="2441359" cy="238217"/>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elay 10">
              <a:extLst>
                <a:ext uri="{FF2B5EF4-FFF2-40B4-BE49-F238E27FC236}">
                  <a16:creationId xmlns:a16="http://schemas.microsoft.com/office/drawing/2014/main" id="{BC42A8A6-06F9-DCE8-9E67-C720CD122EF4}"/>
                </a:ext>
              </a:extLst>
            </p:cNvPr>
            <p:cNvSpPr>
              <a:spLocks/>
            </p:cNvSpPr>
            <p:nvPr/>
          </p:nvSpPr>
          <p:spPr>
            <a:xfrm rot="16200000">
              <a:off x="4975276" y="3371109"/>
              <a:ext cx="1093429" cy="3006904"/>
            </a:xfrm>
            <a:prstGeom prst="flowChartDelay">
              <a:avLst/>
            </a:prstGeom>
            <a:solidFill>
              <a:srgbClr val="92D050"/>
            </a:solidFill>
            <a:ln w="381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68B2AAC-070B-2CCF-07C9-176751E70D71}"/>
                </a:ext>
              </a:extLst>
            </p:cNvPr>
            <p:cNvSpPr/>
            <p:nvPr/>
          </p:nvSpPr>
          <p:spPr>
            <a:xfrm>
              <a:off x="4050409" y="5346183"/>
              <a:ext cx="674703" cy="65399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E628E5A-013A-5B6F-48A8-52AD78A59CC6}"/>
                </a:ext>
              </a:extLst>
            </p:cNvPr>
            <p:cNvSpPr/>
            <p:nvPr/>
          </p:nvSpPr>
          <p:spPr>
            <a:xfrm>
              <a:off x="6350739" y="5346183"/>
              <a:ext cx="674703" cy="65399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ECD1250-BB4E-C209-A127-19EE41B1BD6E}"/>
                </a:ext>
              </a:extLst>
            </p:cNvPr>
            <p:cNvGrpSpPr/>
            <p:nvPr/>
          </p:nvGrpSpPr>
          <p:grpSpPr>
            <a:xfrm>
              <a:off x="3730923" y="4284013"/>
              <a:ext cx="585816" cy="537259"/>
              <a:chOff x="7113957" y="1400183"/>
              <a:chExt cx="585816" cy="537259"/>
            </a:xfrm>
          </p:grpSpPr>
          <p:sp>
            <p:nvSpPr>
              <p:cNvPr id="22" name="Rectangle 21">
                <a:extLst>
                  <a:ext uri="{FF2B5EF4-FFF2-40B4-BE49-F238E27FC236}">
                    <a16:creationId xmlns:a16="http://schemas.microsoft.com/office/drawing/2014/main" id="{697CDFAE-33BF-C25D-8A9A-D9AC1A043899}"/>
                  </a:ext>
                </a:extLst>
              </p:cNvPr>
              <p:cNvSpPr/>
              <p:nvPr/>
            </p:nvSpPr>
            <p:spPr>
              <a:xfrm>
                <a:off x="7362421" y="1400183"/>
                <a:ext cx="337352" cy="537259"/>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a:extLst>
                  <a:ext uri="{FF2B5EF4-FFF2-40B4-BE49-F238E27FC236}">
                    <a16:creationId xmlns:a16="http://schemas.microsoft.com/office/drawing/2014/main" id="{1F71F308-2ACB-A068-71F4-055964D63C6D}"/>
                  </a:ext>
                </a:extLst>
              </p:cNvPr>
              <p:cNvSpPr/>
              <p:nvPr/>
            </p:nvSpPr>
            <p:spPr>
              <a:xfrm rot="5195312">
                <a:off x="7064332" y="1523611"/>
                <a:ext cx="389651" cy="290401"/>
              </a:xfrm>
              <a:prstGeom prst="trapezoid">
                <a:avLst/>
              </a:prstGeom>
              <a:solidFill>
                <a:schemeClr val="bg1">
                  <a:lumMod val="75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08AC0B1B-125F-4483-BF3C-1B788EE2114D}"/>
                </a:ext>
              </a:extLst>
            </p:cNvPr>
            <p:cNvGrpSpPr/>
            <p:nvPr/>
          </p:nvGrpSpPr>
          <p:grpSpPr>
            <a:xfrm>
              <a:off x="4926309" y="4100857"/>
              <a:ext cx="1222218" cy="410146"/>
              <a:chOff x="8245318" y="1613783"/>
              <a:chExt cx="1222218" cy="410146"/>
            </a:xfrm>
          </p:grpSpPr>
          <p:sp>
            <p:nvSpPr>
              <p:cNvPr id="16" name="Rectangle 15">
                <a:extLst>
                  <a:ext uri="{FF2B5EF4-FFF2-40B4-BE49-F238E27FC236}">
                    <a16:creationId xmlns:a16="http://schemas.microsoft.com/office/drawing/2014/main" id="{1061574C-1C73-220E-469F-4AF953BB42DF}"/>
                  </a:ext>
                </a:extLst>
              </p:cNvPr>
              <p:cNvSpPr/>
              <p:nvPr/>
            </p:nvSpPr>
            <p:spPr>
              <a:xfrm>
                <a:off x="8245318" y="1812509"/>
                <a:ext cx="1222218" cy="21142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65395EA3-4F9D-F47B-3FC2-DE7AF3E00D1C}"/>
                  </a:ext>
                </a:extLst>
              </p:cNvPr>
              <p:cNvGrpSpPr/>
              <p:nvPr/>
            </p:nvGrpSpPr>
            <p:grpSpPr>
              <a:xfrm>
                <a:off x="8294203" y="1613783"/>
                <a:ext cx="1131259" cy="336357"/>
                <a:chOff x="8438254" y="1615399"/>
                <a:chExt cx="893189" cy="336357"/>
              </a:xfrm>
            </p:grpSpPr>
            <p:sp>
              <p:nvSpPr>
                <p:cNvPr id="20" name="Flowchart: Delay 19">
                  <a:extLst>
                    <a:ext uri="{FF2B5EF4-FFF2-40B4-BE49-F238E27FC236}">
                      <a16:creationId xmlns:a16="http://schemas.microsoft.com/office/drawing/2014/main" id="{4E20FA10-3D50-C953-3372-3F86039C1665}"/>
                    </a:ext>
                  </a:extLst>
                </p:cNvPr>
                <p:cNvSpPr/>
                <p:nvPr/>
              </p:nvSpPr>
              <p:spPr>
                <a:xfrm rot="5400000">
                  <a:off x="8779139" y="1399452"/>
                  <a:ext cx="211419" cy="893189"/>
                </a:xfrm>
                <a:prstGeom prst="flowChartDelay">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elay 20">
                  <a:extLst>
                    <a:ext uri="{FF2B5EF4-FFF2-40B4-BE49-F238E27FC236}">
                      <a16:creationId xmlns:a16="http://schemas.microsoft.com/office/drawing/2014/main" id="{5E850339-104E-B9DB-6438-F227E5CED040}"/>
                    </a:ext>
                  </a:extLst>
                </p:cNvPr>
                <p:cNvSpPr/>
                <p:nvPr/>
              </p:nvSpPr>
              <p:spPr>
                <a:xfrm rot="16200000">
                  <a:off x="8779139" y="1274514"/>
                  <a:ext cx="211419" cy="893189"/>
                </a:xfrm>
                <a:prstGeom prst="flowChartDelay">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17">
                <a:extLst>
                  <a:ext uri="{FF2B5EF4-FFF2-40B4-BE49-F238E27FC236}">
                    <a16:creationId xmlns:a16="http://schemas.microsoft.com/office/drawing/2014/main" id="{74783781-3108-4A6F-9A8A-0ED8B534196B}"/>
                  </a:ext>
                </a:extLst>
              </p:cNvPr>
              <p:cNvSpPr/>
              <p:nvPr/>
            </p:nvSpPr>
            <p:spPr>
              <a:xfrm>
                <a:off x="8290797" y="1613783"/>
                <a:ext cx="1131259" cy="15697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2EAE768-2896-3836-54D9-790E3CBA41DD}"/>
                  </a:ext>
                </a:extLst>
              </p:cNvPr>
              <p:cNvSpPr/>
              <p:nvPr/>
            </p:nvSpPr>
            <p:spPr>
              <a:xfrm rot="686768">
                <a:off x="8496602" y="1802743"/>
                <a:ext cx="241107" cy="9774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4" name="Picture 23" descr="A blue letters on a black background&#10;&#10;Description automatically generated">
            <a:extLst>
              <a:ext uri="{FF2B5EF4-FFF2-40B4-BE49-F238E27FC236}">
                <a16:creationId xmlns:a16="http://schemas.microsoft.com/office/drawing/2014/main" id="{D94A5860-5ED8-5633-200E-AD4BC552C08D}"/>
              </a:ext>
            </a:extLst>
          </p:cNvPr>
          <p:cNvPicPr>
            <a:picLocks noChangeAspect="1"/>
          </p:cNvPicPr>
          <p:nvPr/>
        </p:nvPicPr>
        <p:blipFill>
          <a:blip r:embed="rId3"/>
          <a:stretch>
            <a:fillRect/>
          </a:stretch>
        </p:blipFill>
        <p:spPr>
          <a:xfrm>
            <a:off x="6671410" y="3712642"/>
            <a:ext cx="2526020" cy="814359"/>
          </a:xfrm>
          <a:prstGeom prst="rect">
            <a:avLst/>
          </a:prstGeom>
        </p:spPr>
      </p:pic>
      <p:sp>
        <p:nvSpPr>
          <p:cNvPr id="25" name="Multiplication Sign 24">
            <a:extLst>
              <a:ext uri="{FF2B5EF4-FFF2-40B4-BE49-F238E27FC236}">
                <a16:creationId xmlns:a16="http://schemas.microsoft.com/office/drawing/2014/main" id="{80AB0003-E546-BB48-56DB-E5CAD2419907}"/>
              </a:ext>
            </a:extLst>
          </p:cNvPr>
          <p:cNvSpPr/>
          <p:nvPr/>
        </p:nvSpPr>
        <p:spPr>
          <a:xfrm>
            <a:off x="3458350" y="1894114"/>
            <a:ext cx="1876302" cy="4963886"/>
          </a:xfrm>
          <a:prstGeom prst="mathMultiply">
            <a:avLst>
              <a:gd name="adj1" fmla="val 9699"/>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ultiplication Sign 25">
            <a:extLst>
              <a:ext uri="{FF2B5EF4-FFF2-40B4-BE49-F238E27FC236}">
                <a16:creationId xmlns:a16="http://schemas.microsoft.com/office/drawing/2014/main" id="{F4D45870-7367-B391-EA13-C3A9F5F4EA7D}"/>
              </a:ext>
            </a:extLst>
          </p:cNvPr>
          <p:cNvSpPr/>
          <p:nvPr/>
        </p:nvSpPr>
        <p:spPr>
          <a:xfrm>
            <a:off x="1769100" y="1894114"/>
            <a:ext cx="1876302" cy="4963886"/>
          </a:xfrm>
          <a:prstGeom prst="mathMultiply">
            <a:avLst>
              <a:gd name="adj1" fmla="val 9699"/>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851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25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cTn>
                              </p:par>
                            </p:childTnLst>
                          </p:cTn>
                        </p:par>
                        <p:par>
                          <p:cTn id="20" fill="hold">
                            <p:stCondLst>
                              <p:cond delay="1250"/>
                            </p:stCondLst>
                            <p:childTnLst>
                              <p:par>
                                <p:cTn id="21" presetID="2" presetClass="entr" presetSubtype="4" fill="hold" grpId="0" nodeType="afterEffect">
                                  <p:stCondLst>
                                    <p:cond delay="25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5" grpId="0" animBg="1"/>
      <p:bldP spid="2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53CC38E-F323-9656-11EA-FE018C6CAD51}"/>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FAEA0787-E3BA-E0EB-5343-34DD5044E266}"/>
              </a:ext>
            </a:extLst>
          </p:cNvPr>
          <p:cNvSpPr>
            <a:spLocks noGrp="1"/>
          </p:cNvSpPr>
          <p:nvPr>
            <p:ph type="sldNum" sz="quarter" idx="12"/>
          </p:nvPr>
        </p:nvSpPr>
        <p:spPr/>
        <p:txBody>
          <a:bodyPr/>
          <a:lstStyle/>
          <a:p>
            <a:fld id="{A5AEF524-62EC-C340-82A1-9F47B6C43E55}" type="slidenum">
              <a:rPr lang="en-US" smtClean="0"/>
              <a:t>51</a:t>
            </a:fld>
            <a:endParaRPr lang="en-US"/>
          </a:p>
        </p:txBody>
      </p:sp>
      <p:graphicFrame>
        <p:nvGraphicFramePr>
          <p:cNvPr id="4" name="Table 3">
            <a:extLst>
              <a:ext uri="{FF2B5EF4-FFF2-40B4-BE49-F238E27FC236}">
                <a16:creationId xmlns:a16="http://schemas.microsoft.com/office/drawing/2014/main" id="{43502F47-40C5-7171-4216-EC0925ADA223}"/>
              </a:ext>
            </a:extLst>
          </p:cNvPr>
          <p:cNvGraphicFramePr>
            <a:graphicFrameLocks noGrp="1"/>
          </p:cNvGraphicFramePr>
          <p:nvPr>
            <p:extLst>
              <p:ext uri="{D42A27DB-BD31-4B8C-83A1-F6EECF244321}">
                <p14:modId xmlns:p14="http://schemas.microsoft.com/office/powerpoint/2010/main" val="1312650632"/>
              </p:ext>
            </p:extLst>
          </p:nvPr>
        </p:nvGraphicFramePr>
        <p:xfrm>
          <a:off x="369454" y="737258"/>
          <a:ext cx="9914874" cy="1473906"/>
        </p:xfrm>
        <a:graphic>
          <a:graphicData uri="http://schemas.openxmlformats.org/drawingml/2006/table">
            <a:tbl>
              <a:tblPr firstRow="1" bandRow="1">
                <a:tableStyleId>{5C22544A-7EE6-4342-B048-85BDC9FD1C3A}</a:tableStyleId>
              </a:tblPr>
              <a:tblGrid>
                <a:gridCol w="3304958">
                  <a:extLst>
                    <a:ext uri="{9D8B030D-6E8A-4147-A177-3AD203B41FA5}">
                      <a16:colId xmlns:a16="http://schemas.microsoft.com/office/drawing/2014/main" val="2035839587"/>
                    </a:ext>
                  </a:extLst>
                </a:gridCol>
                <a:gridCol w="3304958">
                  <a:extLst>
                    <a:ext uri="{9D8B030D-6E8A-4147-A177-3AD203B41FA5}">
                      <a16:colId xmlns:a16="http://schemas.microsoft.com/office/drawing/2014/main" val="4136434396"/>
                    </a:ext>
                  </a:extLst>
                </a:gridCol>
                <a:gridCol w="3304958">
                  <a:extLst>
                    <a:ext uri="{9D8B030D-6E8A-4147-A177-3AD203B41FA5}">
                      <a16:colId xmlns:a16="http://schemas.microsoft.com/office/drawing/2014/main" val="2558611731"/>
                    </a:ext>
                  </a:extLst>
                </a:gridCol>
              </a:tblGrid>
              <a:tr h="367392">
                <a:tc>
                  <a:txBody>
                    <a:bodyPr/>
                    <a:lstStyle/>
                    <a:p>
                      <a:r>
                        <a:rPr lang="en-US"/>
                        <a:t>Question</a:t>
                      </a:r>
                    </a:p>
                  </a:txBody>
                  <a:tcPr>
                    <a:solidFill>
                      <a:srgbClr val="782F40"/>
                    </a:solidFill>
                  </a:tcPr>
                </a:tc>
                <a:tc>
                  <a:txBody>
                    <a:bodyPr/>
                    <a:lstStyle/>
                    <a:p>
                      <a:r>
                        <a:rPr lang="en-US"/>
                        <a:t>Response</a:t>
                      </a:r>
                    </a:p>
                  </a:txBody>
                  <a:tcPr>
                    <a:solidFill>
                      <a:srgbClr val="782F40"/>
                    </a:solidFill>
                  </a:tcPr>
                </a:tc>
                <a:tc>
                  <a:txBody>
                    <a:bodyPr/>
                    <a:lstStyle/>
                    <a:p>
                      <a:r>
                        <a:rPr lang="en-US"/>
                        <a:t>Interpreted Need</a:t>
                      </a:r>
                    </a:p>
                  </a:txBody>
                  <a:tcPr>
                    <a:solidFill>
                      <a:srgbClr val="782F40"/>
                    </a:solidFill>
                  </a:tcPr>
                </a:tc>
                <a:extLst>
                  <a:ext uri="{0D108BD9-81ED-4DB2-BD59-A6C34878D82A}">
                    <a16:rowId xmlns:a16="http://schemas.microsoft.com/office/drawing/2014/main" val="904366154"/>
                  </a:ext>
                </a:extLst>
              </a:tr>
              <a:tr h="1106514">
                <a:tc>
                  <a:txBody>
                    <a:bodyPr/>
                    <a:lstStyle/>
                    <a:p>
                      <a:pPr lvl="0">
                        <a:buNone/>
                      </a:pPr>
                      <a:r>
                        <a:rPr lang="en-US" sz="1600" b="0" i="0" u="none" strike="noStrike" noProof="0">
                          <a:solidFill>
                            <a:srgbClr val="000000"/>
                          </a:solidFill>
                          <a:latin typeface="Calibri"/>
                        </a:rPr>
                        <a:t>What do you dislike about the chassis so far?</a:t>
                      </a:r>
                    </a:p>
                  </a:txBody>
                  <a:tcPr/>
                </a:tc>
                <a:tc>
                  <a:txBody>
                    <a:bodyPr/>
                    <a:lstStyle/>
                    <a:p>
                      <a:pPr lvl="0">
                        <a:buNone/>
                      </a:pPr>
                      <a:r>
                        <a:rPr lang="en-US" sz="1600" b="0" i="1" u="none" strike="noStrike" noProof="0">
                          <a:solidFill>
                            <a:srgbClr val="000000"/>
                          </a:solidFill>
                          <a:latin typeface="Calibri"/>
                        </a:rPr>
                        <a:t>“The existing chassis’ are not identical. Control simulations are not able to be transferred simply between different chassis’ easily.”</a:t>
                      </a:r>
                    </a:p>
                  </a:txBody>
                  <a:tcPr/>
                </a:tc>
                <a:tc>
                  <a:txBody>
                    <a:bodyPr/>
                    <a:lstStyle/>
                    <a:p>
                      <a:pPr lvl="0">
                        <a:buNone/>
                      </a:pPr>
                      <a:r>
                        <a:rPr lang="en-US" sz="1600" b="0" i="0" u="none" strike="noStrike" noProof="0">
                          <a:solidFill>
                            <a:srgbClr val="000000"/>
                          </a:solidFill>
                          <a:latin typeface="Calibri"/>
                        </a:rPr>
                        <a:t>Designs produced will allow for repeatable results.</a:t>
                      </a:r>
                    </a:p>
                  </a:txBody>
                  <a:tcPr/>
                </a:tc>
                <a:extLst>
                  <a:ext uri="{0D108BD9-81ED-4DB2-BD59-A6C34878D82A}">
                    <a16:rowId xmlns:a16="http://schemas.microsoft.com/office/drawing/2014/main" val="790799227"/>
                  </a:ext>
                </a:extLst>
              </a:tr>
            </a:tbl>
          </a:graphicData>
        </a:graphic>
      </p:graphicFrame>
      <p:sp>
        <p:nvSpPr>
          <p:cNvPr id="5" name="TextBox 4">
            <a:extLst>
              <a:ext uri="{FF2B5EF4-FFF2-40B4-BE49-F238E27FC236}">
                <a16:creationId xmlns:a16="http://schemas.microsoft.com/office/drawing/2014/main" id="{C279EB2B-EF57-D34C-308E-6BDFF0A1FBAE}"/>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Kyle Lozano</a:t>
            </a:r>
          </a:p>
        </p:txBody>
      </p:sp>
      <p:sp>
        <p:nvSpPr>
          <p:cNvPr id="8" name="Arrow: Circular 7">
            <a:extLst>
              <a:ext uri="{FF2B5EF4-FFF2-40B4-BE49-F238E27FC236}">
                <a16:creationId xmlns:a16="http://schemas.microsoft.com/office/drawing/2014/main" id="{6DD8D2D5-C2C8-9FE3-335F-995310FC19BC}"/>
              </a:ext>
            </a:extLst>
          </p:cNvPr>
          <p:cNvSpPr/>
          <p:nvPr/>
        </p:nvSpPr>
        <p:spPr>
          <a:xfrm rot="5400000">
            <a:off x="670955" y="2934933"/>
            <a:ext cx="1088077" cy="4738255"/>
          </a:xfrm>
          <a:prstGeom prst="circularArrow">
            <a:avLst>
              <a:gd name="adj1" fmla="val 27530"/>
              <a:gd name="adj2" fmla="val 3127283"/>
              <a:gd name="adj3" fmla="val 4569065"/>
              <a:gd name="adj4" fmla="val 5685864"/>
              <a:gd name="adj5" fmla="val 13765"/>
            </a:avLst>
          </a:prstGeom>
          <a:solidFill>
            <a:schemeClr val="bg1">
              <a:lumMod val="6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3" name="Group 12">
            <a:extLst>
              <a:ext uri="{FF2B5EF4-FFF2-40B4-BE49-F238E27FC236}">
                <a16:creationId xmlns:a16="http://schemas.microsoft.com/office/drawing/2014/main" id="{1B336299-8B38-07AC-EDCB-FD49576250DB}"/>
              </a:ext>
            </a:extLst>
          </p:cNvPr>
          <p:cNvGrpSpPr/>
          <p:nvPr/>
        </p:nvGrpSpPr>
        <p:grpSpPr>
          <a:xfrm>
            <a:off x="64105" y="4895850"/>
            <a:ext cx="748089" cy="819081"/>
            <a:chOff x="159355" y="4238625"/>
            <a:chExt cx="748089" cy="819081"/>
          </a:xfrm>
        </p:grpSpPr>
        <p:sp>
          <p:nvSpPr>
            <p:cNvPr id="6" name="Oval 5">
              <a:extLst>
                <a:ext uri="{FF2B5EF4-FFF2-40B4-BE49-F238E27FC236}">
                  <a16:creationId xmlns:a16="http://schemas.microsoft.com/office/drawing/2014/main" id="{73519A64-6BF6-BED7-5ED8-BD6F3C32D045}"/>
                </a:ext>
              </a:extLst>
            </p:cNvPr>
            <p:cNvSpPr/>
            <p:nvPr/>
          </p:nvSpPr>
          <p:spPr>
            <a:xfrm>
              <a:off x="265710" y="4360036"/>
              <a:ext cx="535379" cy="573601"/>
            </a:xfrm>
            <a:prstGeom prst="ellipse">
              <a:avLst/>
            </a:prstGeom>
            <a:solidFill>
              <a:schemeClr val="tx1">
                <a:lumMod val="50000"/>
                <a:lumOff val="5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ultiplication Sign 9">
              <a:extLst>
                <a:ext uri="{FF2B5EF4-FFF2-40B4-BE49-F238E27FC236}">
                  <a16:creationId xmlns:a16="http://schemas.microsoft.com/office/drawing/2014/main" id="{8CFF78E6-0704-9E26-3A46-842284DC5819}"/>
                </a:ext>
              </a:extLst>
            </p:cNvPr>
            <p:cNvSpPr/>
            <p:nvPr/>
          </p:nvSpPr>
          <p:spPr>
            <a:xfrm>
              <a:off x="159355" y="4238625"/>
              <a:ext cx="748089" cy="819081"/>
            </a:xfrm>
            <a:prstGeom prst="mathMultiply">
              <a:avLst>
                <a:gd name="adj1" fmla="val 6637"/>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393B3C01-B397-7D9A-821B-8299429CAC7F}"/>
              </a:ext>
            </a:extLst>
          </p:cNvPr>
          <p:cNvGrpSpPr/>
          <p:nvPr/>
        </p:nvGrpSpPr>
        <p:grpSpPr>
          <a:xfrm>
            <a:off x="1933821" y="4913535"/>
            <a:ext cx="748089" cy="819081"/>
            <a:chOff x="2029071" y="4256310"/>
            <a:chExt cx="748089" cy="819081"/>
          </a:xfrm>
        </p:grpSpPr>
        <p:sp>
          <p:nvSpPr>
            <p:cNvPr id="7" name="Oval 6">
              <a:extLst>
                <a:ext uri="{FF2B5EF4-FFF2-40B4-BE49-F238E27FC236}">
                  <a16:creationId xmlns:a16="http://schemas.microsoft.com/office/drawing/2014/main" id="{093B525B-1675-5650-54F9-75E3A3CC6145}"/>
                </a:ext>
              </a:extLst>
            </p:cNvPr>
            <p:cNvSpPr/>
            <p:nvPr/>
          </p:nvSpPr>
          <p:spPr>
            <a:xfrm>
              <a:off x="2135427" y="4360036"/>
              <a:ext cx="535379" cy="573601"/>
            </a:xfrm>
            <a:prstGeom prst="ellipse">
              <a:avLst/>
            </a:prstGeom>
            <a:solidFill>
              <a:schemeClr val="tx1">
                <a:lumMod val="50000"/>
                <a:lumOff val="5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ultiplication Sign 10">
              <a:extLst>
                <a:ext uri="{FF2B5EF4-FFF2-40B4-BE49-F238E27FC236}">
                  <a16:creationId xmlns:a16="http://schemas.microsoft.com/office/drawing/2014/main" id="{F3A6405C-2A68-AAF4-B2F5-2D8FC6366104}"/>
                </a:ext>
              </a:extLst>
            </p:cNvPr>
            <p:cNvSpPr/>
            <p:nvPr/>
          </p:nvSpPr>
          <p:spPr>
            <a:xfrm>
              <a:off x="2029071" y="4256310"/>
              <a:ext cx="748089" cy="819081"/>
            </a:xfrm>
            <a:prstGeom prst="mathMultiply">
              <a:avLst>
                <a:gd name="adj1" fmla="val 6637"/>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57C77909-B473-B68D-53A9-33B054A50609}"/>
              </a:ext>
            </a:extLst>
          </p:cNvPr>
          <p:cNvGrpSpPr/>
          <p:nvPr/>
        </p:nvGrpSpPr>
        <p:grpSpPr>
          <a:xfrm>
            <a:off x="-3413300" y="2988982"/>
            <a:ext cx="3294520" cy="1899322"/>
            <a:chOff x="3730923" y="4100857"/>
            <a:chExt cx="3294520" cy="1899322"/>
          </a:xfrm>
        </p:grpSpPr>
        <p:sp>
          <p:nvSpPr>
            <p:cNvPr id="15" name="Rectangle 14">
              <a:extLst>
                <a:ext uri="{FF2B5EF4-FFF2-40B4-BE49-F238E27FC236}">
                  <a16:creationId xmlns:a16="http://schemas.microsoft.com/office/drawing/2014/main" id="{A8C24BD2-72E5-E501-26D1-932BE6C84FB7}"/>
                </a:ext>
              </a:extLst>
            </p:cNvPr>
            <p:cNvSpPr/>
            <p:nvPr/>
          </p:nvSpPr>
          <p:spPr>
            <a:xfrm>
              <a:off x="4316739" y="5346183"/>
              <a:ext cx="2441359" cy="238217"/>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Delay 15">
              <a:extLst>
                <a:ext uri="{FF2B5EF4-FFF2-40B4-BE49-F238E27FC236}">
                  <a16:creationId xmlns:a16="http://schemas.microsoft.com/office/drawing/2014/main" id="{B05BD3EF-854F-0822-7579-CF98D35737F0}"/>
                </a:ext>
              </a:extLst>
            </p:cNvPr>
            <p:cNvSpPr>
              <a:spLocks/>
            </p:cNvSpPr>
            <p:nvPr/>
          </p:nvSpPr>
          <p:spPr>
            <a:xfrm rot="16200000">
              <a:off x="4975276" y="3371109"/>
              <a:ext cx="1093429" cy="3006904"/>
            </a:xfrm>
            <a:prstGeom prst="flowChartDelay">
              <a:avLst/>
            </a:prstGeom>
            <a:solidFill>
              <a:srgbClr val="92D050"/>
            </a:solidFill>
            <a:ln w="381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0CBA0BA-3AAE-2F80-71BF-701C90BFF6D6}"/>
                </a:ext>
              </a:extLst>
            </p:cNvPr>
            <p:cNvSpPr/>
            <p:nvPr/>
          </p:nvSpPr>
          <p:spPr>
            <a:xfrm>
              <a:off x="4050409" y="5346183"/>
              <a:ext cx="674703" cy="65399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BCD328A-D2FC-CF6C-9DCF-CC8C57E551C4}"/>
                </a:ext>
              </a:extLst>
            </p:cNvPr>
            <p:cNvSpPr/>
            <p:nvPr/>
          </p:nvSpPr>
          <p:spPr>
            <a:xfrm>
              <a:off x="6350739" y="5346183"/>
              <a:ext cx="674703" cy="65399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E6F1940F-23A5-CA97-1436-2B5819B2BFA9}"/>
                </a:ext>
              </a:extLst>
            </p:cNvPr>
            <p:cNvGrpSpPr/>
            <p:nvPr/>
          </p:nvGrpSpPr>
          <p:grpSpPr>
            <a:xfrm>
              <a:off x="3730923" y="4284013"/>
              <a:ext cx="585816" cy="537259"/>
              <a:chOff x="7113957" y="1400183"/>
              <a:chExt cx="585816" cy="537259"/>
            </a:xfrm>
          </p:grpSpPr>
          <p:sp>
            <p:nvSpPr>
              <p:cNvPr id="27" name="Rectangle 26">
                <a:extLst>
                  <a:ext uri="{FF2B5EF4-FFF2-40B4-BE49-F238E27FC236}">
                    <a16:creationId xmlns:a16="http://schemas.microsoft.com/office/drawing/2014/main" id="{C4973068-AE8D-D4B2-FE89-E0C895260886}"/>
                  </a:ext>
                </a:extLst>
              </p:cNvPr>
              <p:cNvSpPr/>
              <p:nvPr/>
            </p:nvSpPr>
            <p:spPr>
              <a:xfrm>
                <a:off x="7362421" y="1400183"/>
                <a:ext cx="337352" cy="537259"/>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a:extLst>
                  <a:ext uri="{FF2B5EF4-FFF2-40B4-BE49-F238E27FC236}">
                    <a16:creationId xmlns:a16="http://schemas.microsoft.com/office/drawing/2014/main" id="{8F4B6AD5-5C7E-DB1B-B5FA-C1A26591594A}"/>
                  </a:ext>
                </a:extLst>
              </p:cNvPr>
              <p:cNvSpPr/>
              <p:nvPr/>
            </p:nvSpPr>
            <p:spPr>
              <a:xfrm rot="5195312">
                <a:off x="7064332" y="1523611"/>
                <a:ext cx="389651" cy="290401"/>
              </a:xfrm>
              <a:prstGeom prst="trapezoid">
                <a:avLst/>
              </a:prstGeom>
              <a:solidFill>
                <a:schemeClr val="bg1">
                  <a:lumMod val="75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FA2AB96C-12F8-91AA-D3C3-84676DE03498}"/>
                </a:ext>
              </a:extLst>
            </p:cNvPr>
            <p:cNvGrpSpPr/>
            <p:nvPr/>
          </p:nvGrpSpPr>
          <p:grpSpPr>
            <a:xfrm>
              <a:off x="4926309" y="4100857"/>
              <a:ext cx="1222218" cy="410146"/>
              <a:chOff x="8245318" y="1613783"/>
              <a:chExt cx="1222218" cy="410146"/>
            </a:xfrm>
          </p:grpSpPr>
          <p:sp>
            <p:nvSpPr>
              <p:cNvPr id="21" name="Rectangle 20">
                <a:extLst>
                  <a:ext uri="{FF2B5EF4-FFF2-40B4-BE49-F238E27FC236}">
                    <a16:creationId xmlns:a16="http://schemas.microsoft.com/office/drawing/2014/main" id="{F78D732A-3A10-FB2E-8210-983664EA6F58}"/>
                  </a:ext>
                </a:extLst>
              </p:cNvPr>
              <p:cNvSpPr/>
              <p:nvPr/>
            </p:nvSpPr>
            <p:spPr>
              <a:xfrm>
                <a:off x="8245318" y="1812509"/>
                <a:ext cx="1222218" cy="21142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B32B0FFD-8397-AE03-D387-22DD006CFE7D}"/>
                  </a:ext>
                </a:extLst>
              </p:cNvPr>
              <p:cNvGrpSpPr/>
              <p:nvPr/>
            </p:nvGrpSpPr>
            <p:grpSpPr>
              <a:xfrm>
                <a:off x="8294203" y="1613783"/>
                <a:ext cx="1131259" cy="336357"/>
                <a:chOff x="8438254" y="1615399"/>
                <a:chExt cx="893189" cy="336357"/>
              </a:xfrm>
            </p:grpSpPr>
            <p:sp>
              <p:nvSpPr>
                <p:cNvPr id="25" name="Flowchart: Delay 24">
                  <a:extLst>
                    <a:ext uri="{FF2B5EF4-FFF2-40B4-BE49-F238E27FC236}">
                      <a16:creationId xmlns:a16="http://schemas.microsoft.com/office/drawing/2014/main" id="{7E4DD5B9-D140-B4A7-8F2E-1A00AA8E9D1E}"/>
                    </a:ext>
                  </a:extLst>
                </p:cNvPr>
                <p:cNvSpPr/>
                <p:nvPr/>
              </p:nvSpPr>
              <p:spPr>
                <a:xfrm rot="5400000">
                  <a:off x="8779139" y="1399452"/>
                  <a:ext cx="211419" cy="893189"/>
                </a:xfrm>
                <a:prstGeom prst="flowChartDelay">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Delay 25">
                  <a:extLst>
                    <a:ext uri="{FF2B5EF4-FFF2-40B4-BE49-F238E27FC236}">
                      <a16:creationId xmlns:a16="http://schemas.microsoft.com/office/drawing/2014/main" id="{4E27CEC3-5E44-1DC1-660D-C00B20C9D839}"/>
                    </a:ext>
                  </a:extLst>
                </p:cNvPr>
                <p:cNvSpPr/>
                <p:nvPr/>
              </p:nvSpPr>
              <p:spPr>
                <a:xfrm rot="16200000">
                  <a:off x="8779139" y="1274514"/>
                  <a:ext cx="211419" cy="893189"/>
                </a:xfrm>
                <a:prstGeom prst="flowChartDelay">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a:extLst>
                  <a:ext uri="{FF2B5EF4-FFF2-40B4-BE49-F238E27FC236}">
                    <a16:creationId xmlns:a16="http://schemas.microsoft.com/office/drawing/2014/main" id="{21CAA975-C4A4-0327-D0B0-A8CD523BBE70}"/>
                  </a:ext>
                </a:extLst>
              </p:cNvPr>
              <p:cNvSpPr/>
              <p:nvPr/>
            </p:nvSpPr>
            <p:spPr>
              <a:xfrm>
                <a:off x="8290797" y="1613783"/>
                <a:ext cx="1131259" cy="15697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DBC9536-E7D7-C572-7993-DF25D8BAFCCE}"/>
                  </a:ext>
                </a:extLst>
              </p:cNvPr>
              <p:cNvSpPr/>
              <p:nvPr/>
            </p:nvSpPr>
            <p:spPr>
              <a:xfrm rot="686768">
                <a:off x="8496602" y="1802743"/>
                <a:ext cx="241107" cy="9774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 name="Group 28">
            <a:extLst>
              <a:ext uri="{FF2B5EF4-FFF2-40B4-BE49-F238E27FC236}">
                <a16:creationId xmlns:a16="http://schemas.microsoft.com/office/drawing/2014/main" id="{EBAAF6F4-EBCF-5D18-1658-ECD1084EC39B}"/>
              </a:ext>
            </a:extLst>
          </p:cNvPr>
          <p:cNvGrpSpPr/>
          <p:nvPr/>
        </p:nvGrpSpPr>
        <p:grpSpPr>
          <a:xfrm>
            <a:off x="-3427956" y="2988982"/>
            <a:ext cx="3294520" cy="1899322"/>
            <a:chOff x="3730923" y="4100857"/>
            <a:chExt cx="3294520" cy="1899322"/>
          </a:xfrm>
        </p:grpSpPr>
        <p:sp>
          <p:nvSpPr>
            <p:cNvPr id="30" name="Rectangle 29">
              <a:extLst>
                <a:ext uri="{FF2B5EF4-FFF2-40B4-BE49-F238E27FC236}">
                  <a16:creationId xmlns:a16="http://schemas.microsoft.com/office/drawing/2014/main" id="{63DBD498-FF98-DA81-056B-B609CF4A3DC3}"/>
                </a:ext>
              </a:extLst>
            </p:cNvPr>
            <p:cNvSpPr/>
            <p:nvPr/>
          </p:nvSpPr>
          <p:spPr>
            <a:xfrm>
              <a:off x="4316739" y="5346183"/>
              <a:ext cx="2441359" cy="238217"/>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Delay 30">
              <a:extLst>
                <a:ext uri="{FF2B5EF4-FFF2-40B4-BE49-F238E27FC236}">
                  <a16:creationId xmlns:a16="http://schemas.microsoft.com/office/drawing/2014/main" id="{345D0A94-B530-05F1-9945-A6F633A83F11}"/>
                </a:ext>
              </a:extLst>
            </p:cNvPr>
            <p:cNvSpPr>
              <a:spLocks/>
            </p:cNvSpPr>
            <p:nvPr/>
          </p:nvSpPr>
          <p:spPr>
            <a:xfrm rot="16200000">
              <a:off x="4975276" y="3371109"/>
              <a:ext cx="1093429" cy="3006904"/>
            </a:xfrm>
            <a:prstGeom prst="flowChartDelay">
              <a:avLst/>
            </a:prstGeom>
            <a:solidFill>
              <a:srgbClr val="92D050"/>
            </a:solidFill>
            <a:ln w="381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8BC57039-801C-F150-0C7F-0AB14A3BDB3F}"/>
                </a:ext>
              </a:extLst>
            </p:cNvPr>
            <p:cNvSpPr/>
            <p:nvPr/>
          </p:nvSpPr>
          <p:spPr>
            <a:xfrm>
              <a:off x="4050409" y="5346183"/>
              <a:ext cx="674703" cy="65399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0D5176E-DDED-7A5A-460B-9CE1C84F7231}"/>
                </a:ext>
              </a:extLst>
            </p:cNvPr>
            <p:cNvSpPr/>
            <p:nvPr/>
          </p:nvSpPr>
          <p:spPr>
            <a:xfrm>
              <a:off x="6350739" y="5346183"/>
              <a:ext cx="674703" cy="65399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CAE29775-6425-7FC7-185E-79CDB980DC89}"/>
                </a:ext>
              </a:extLst>
            </p:cNvPr>
            <p:cNvGrpSpPr/>
            <p:nvPr/>
          </p:nvGrpSpPr>
          <p:grpSpPr>
            <a:xfrm>
              <a:off x="3730923" y="4284013"/>
              <a:ext cx="585816" cy="537259"/>
              <a:chOff x="7113957" y="1400183"/>
              <a:chExt cx="585816" cy="537259"/>
            </a:xfrm>
          </p:grpSpPr>
          <p:sp>
            <p:nvSpPr>
              <p:cNvPr id="42" name="Rectangle 41">
                <a:extLst>
                  <a:ext uri="{FF2B5EF4-FFF2-40B4-BE49-F238E27FC236}">
                    <a16:creationId xmlns:a16="http://schemas.microsoft.com/office/drawing/2014/main" id="{7F51D5CF-6F67-D4F7-E79C-5ED1854572B8}"/>
                  </a:ext>
                </a:extLst>
              </p:cNvPr>
              <p:cNvSpPr/>
              <p:nvPr/>
            </p:nvSpPr>
            <p:spPr>
              <a:xfrm>
                <a:off x="7362421" y="1400183"/>
                <a:ext cx="337352" cy="537259"/>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2">
                <a:extLst>
                  <a:ext uri="{FF2B5EF4-FFF2-40B4-BE49-F238E27FC236}">
                    <a16:creationId xmlns:a16="http://schemas.microsoft.com/office/drawing/2014/main" id="{70491377-20DE-A895-3979-150DAF10AAC9}"/>
                  </a:ext>
                </a:extLst>
              </p:cNvPr>
              <p:cNvSpPr/>
              <p:nvPr/>
            </p:nvSpPr>
            <p:spPr>
              <a:xfrm rot="5195312">
                <a:off x="7064332" y="1523611"/>
                <a:ext cx="389651" cy="290401"/>
              </a:xfrm>
              <a:prstGeom prst="trapezoid">
                <a:avLst/>
              </a:prstGeom>
              <a:solidFill>
                <a:schemeClr val="bg1">
                  <a:lumMod val="75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AADEFB6-B6C6-CB89-AF82-7E5EF96B43E9}"/>
                </a:ext>
              </a:extLst>
            </p:cNvPr>
            <p:cNvGrpSpPr/>
            <p:nvPr/>
          </p:nvGrpSpPr>
          <p:grpSpPr>
            <a:xfrm>
              <a:off x="4926309" y="4100857"/>
              <a:ext cx="1222218" cy="410146"/>
              <a:chOff x="8245318" y="1613783"/>
              <a:chExt cx="1222218" cy="410146"/>
            </a:xfrm>
          </p:grpSpPr>
          <p:sp>
            <p:nvSpPr>
              <p:cNvPr id="36" name="Rectangle 35">
                <a:extLst>
                  <a:ext uri="{FF2B5EF4-FFF2-40B4-BE49-F238E27FC236}">
                    <a16:creationId xmlns:a16="http://schemas.microsoft.com/office/drawing/2014/main" id="{9158675B-68AD-C242-CAC9-7A355814EA4F}"/>
                  </a:ext>
                </a:extLst>
              </p:cNvPr>
              <p:cNvSpPr/>
              <p:nvPr/>
            </p:nvSpPr>
            <p:spPr>
              <a:xfrm>
                <a:off x="8245318" y="1812509"/>
                <a:ext cx="1222218" cy="21142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4EC1CD2C-3494-9148-824E-954A62C675D9}"/>
                  </a:ext>
                </a:extLst>
              </p:cNvPr>
              <p:cNvGrpSpPr/>
              <p:nvPr/>
            </p:nvGrpSpPr>
            <p:grpSpPr>
              <a:xfrm>
                <a:off x="8294203" y="1613783"/>
                <a:ext cx="1131259" cy="336357"/>
                <a:chOff x="8438254" y="1615399"/>
                <a:chExt cx="893189" cy="336357"/>
              </a:xfrm>
            </p:grpSpPr>
            <p:sp>
              <p:nvSpPr>
                <p:cNvPr id="40" name="Flowchart: Delay 39">
                  <a:extLst>
                    <a:ext uri="{FF2B5EF4-FFF2-40B4-BE49-F238E27FC236}">
                      <a16:creationId xmlns:a16="http://schemas.microsoft.com/office/drawing/2014/main" id="{C345849A-7F5C-B462-7B68-37FC5D8A35E6}"/>
                    </a:ext>
                  </a:extLst>
                </p:cNvPr>
                <p:cNvSpPr/>
                <p:nvPr/>
              </p:nvSpPr>
              <p:spPr>
                <a:xfrm rot="5400000">
                  <a:off x="8779139" y="1399452"/>
                  <a:ext cx="211419" cy="893189"/>
                </a:xfrm>
                <a:prstGeom prst="flowChartDelay">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Delay 40">
                  <a:extLst>
                    <a:ext uri="{FF2B5EF4-FFF2-40B4-BE49-F238E27FC236}">
                      <a16:creationId xmlns:a16="http://schemas.microsoft.com/office/drawing/2014/main" id="{37CA19F0-363E-5D1F-4195-3DD39F29C6E3}"/>
                    </a:ext>
                  </a:extLst>
                </p:cNvPr>
                <p:cNvSpPr/>
                <p:nvPr/>
              </p:nvSpPr>
              <p:spPr>
                <a:xfrm rot="16200000">
                  <a:off x="8779139" y="1274514"/>
                  <a:ext cx="211419" cy="893189"/>
                </a:xfrm>
                <a:prstGeom prst="flowChartDelay">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Oval 37">
                <a:extLst>
                  <a:ext uri="{FF2B5EF4-FFF2-40B4-BE49-F238E27FC236}">
                    <a16:creationId xmlns:a16="http://schemas.microsoft.com/office/drawing/2014/main" id="{507F4188-CA05-80F9-3747-B0E5C59F9263}"/>
                  </a:ext>
                </a:extLst>
              </p:cNvPr>
              <p:cNvSpPr/>
              <p:nvPr/>
            </p:nvSpPr>
            <p:spPr>
              <a:xfrm>
                <a:off x="8290797" y="1613783"/>
                <a:ext cx="1131259" cy="15697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970B4A5A-9F3D-973F-A111-7FF0A46BCA0A}"/>
                  </a:ext>
                </a:extLst>
              </p:cNvPr>
              <p:cNvSpPr/>
              <p:nvPr/>
            </p:nvSpPr>
            <p:spPr>
              <a:xfrm rot="686768">
                <a:off x="8496602" y="1802743"/>
                <a:ext cx="241107" cy="9774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45393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8" presetClass="emph" presetSubtype="0" fill="remove" nodeType="clickEffect">
                                  <p:stCondLst>
                                    <p:cond delay="0"/>
                                  </p:stCondLst>
                                  <p:childTnLst>
                                    <p:animRot by="21600000">
                                      <p:cBhvr>
                                        <p:cTn id="14" dur="4000" fill="hold"/>
                                        <p:tgtEl>
                                          <p:spTgt spid="12"/>
                                        </p:tgtEl>
                                        <p:attrNameLst>
                                          <p:attrName>r</p:attrName>
                                        </p:attrNameLst>
                                      </p:cBhvr>
                                    </p:animRot>
                                  </p:childTnLst>
                                </p:cTn>
                              </p:par>
                              <p:par>
                                <p:cTn id="15" presetID="8" presetClass="emph" presetSubtype="0" fill="remove" nodeType="withEffect">
                                  <p:stCondLst>
                                    <p:cond delay="0"/>
                                  </p:stCondLst>
                                  <p:childTnLst>
                                    <p:animRot by="21600000">
                                      <p:cBhvr>
                                        <p:cTn id="16" dur="4000" fill="hold"/>
                                        <p:tgtEl>
                                          <p:spTgt spid="13"/>
                                        </p:tgtEl>
                                        <p:attrNameLst>
                                          <p:attrName>r</p:attrName>
                                        </p:attrNameLst>
                                      </p:cBhvr>
                                    </p:animRot>
                                  </p:childTnLst>
                                </p:cTn>
                              </p:par>
                              <p:par>
                                <p:cTn id="17" presetID="50" presetClass="path" presetSubtype="0" accel="50000" decel="50000" fill="hold" nodeType="withEffect">
                                  <p:stCondLst>
                                    <p:cond delay="0"/>
                                  </p:stCondLst>
                                  <p:childTnLst>
                                    <p:animMotion origin="layout" path="M 0.07969 -0.00047 L 0.33789 -0.00047 C 0.4539 -0.00047 0.597 0.04791 0.597 0.08726 L 0.597 0.17592 " pathEditMode="relative" rAng="0" ptsTypes="AAAA">
                                      <p:cBhvr>
                                        <p:cTn id="18" dur="2000" fill="hold"/>
                                        <p:tgtEl>
                                          <p:spTgt spid="14"/>
                                        </p:tgtEl>
                                        <p:attrNameLst>
                                          <p:attrName>ppt_x</p:attrName>
                                          <p:attrName>ppt_y</p:attrName>
                                        </p:attrNameLst>
                                      </p:cBhvr>
                                      <p:rCtr x="25859" y="8819"/>
                                    </p:animMotion>
                                  </p:childTnLst>
                                </p:cTn>
                              </p:par>
                              <p:par>
                                <p:cTn id="19" presetID="50" presetClass="path" presetSubtype="0" accel="50000" decel="50000" fill="hold" nodeType="withEffect">
                                  <p:stCondLst>
                                    <p:cond delay="2000"/>
                                  </p:stCondLst>
                                  <p:childTnLst>
                                    <p:animMotion origin="layout" path="M 3.54167E-6 4.44444E-6 L 0.43776 4.44444E-6 C 0.63437 4.44444E-6 0.87695 0.04768 0.87695 0.08703 L 0.87695 0.17592 " pathEditMode="relative" rAng="0" ptsTypes="AAAA">
                                      <p:cBhvr>
                                        <p:cTn id="20" dur="2000" fill="hold"/>
                                        <p:tgtEl>
                                          <p:spTgt spid="29"/>
                                        </p:tgtEl>
                                        <p:attrNameLst>
                                          <p:attrName>ppt_x</p:attrName>
                                          <p:attrName>ppt_y</p:attrName>
                                        </p:attrNameLst>
                                      </p:cBhvr>
                                      <p:rCtr x="43841" y="87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AA5DF1-6D6C-C612-FD45-A08FE1C4C2CD}"/>
              </a:ext>
            </a:extLst>
          </p:cNvPr>
          <p:cNvSpPr>
            <a:spLocks noGrp="1"/>
          </p:cNvSpPr>
          <p:nvPr>
            <p:ph type="title"/>
          </p:nvPr>
        </p:nvSpPr>
        <p:spPr/>
        <p:txBody>
          <a:bodyPr/>
          <a:lstStyle/>
          <a:p>
            <a:r>
              <a:rPr lang="en-US"/>
              <a:t>Functional Decomposition</a:t>
            </a:r>
          </a:p>
        </p:txBody>
      </p:sp>
      <p:sp>
        <p:nvSpPr>
          <p:cNvPr id="7" name="Text Placeholder 6">
            <a:extLst>
              <a:ext uri="{FF2B5EF4-FFF2-40B4-BE49-F238E27FC236}">
                <a16:creationId xmlns:a16="http://schemas.microsoft.com/office/drawing/2014/main" id="{44BC8655-90C6-D232-0E84-EAC98BD81E95}"/>
              </a:ext>
            </a:extLst>
          </p:cNvPr>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9E41A422-6A68-5B0F-EEB1-6AD5F5FEDC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2CC65F-E5BB-F652-9A80-027AF2494EB1}"/>
              </a:ext>
            </a:extLst>
          </p:cNvPr>
          <p:cNvSpPr>
            <a:spLocks noGrp="1"/>
          </p:cNvSpPr>
          <p:nvPr>
            <p:ph type="sldNum" sz="quarter" idx="12"/>
          </p:nvPr>
        </p:nvSpPr>
        <p:spPr/>
        <p:txBody>
          <a:bodyPr/>
          <a:lstStyle/>
          <a:p>
            <a:fld id="{A5AEF524-62EC-C340-82A1-9F47B6C43E55}" type="slidenum">
              <a:rPr lang="en-US" smtClean="0"/>
              <a:t>52</a:t>
            </a:fld>
            <a:endParaRPr lang="en-US"/>
          </a:p>
        </p:txBody>
      </p:sp>
      <p:sp>
        <p:nvSpPr>
          <p:cNvPr id="2" name="TextBox 1">
            <a:extLst>
              <a:ext uri="{FF2B5EF4-FFF2-40B4-BE49-F238E27FC236}">
                <a16:creationId xmlns:a16="http://schemas.microsoft.com/office/drawing/2014/main" id="{5B2AADD3-EC91-CD12-9320-255CB7D5DD5D}"/>
              </a:ext>
            </a:extLst>
          </p:cNvPr>
          <p:cNvSpPr txBox="1"/>
          <p:nvPr/>
        </p:nvSpPr>
        <p:spPr>
          <a:xfrm>
            <a:off x="10676709" y="0"/>
            <a:ext cx="1515292" cy="338554"/>
          </a:xfrm>
          <a:prstGeom prst="rect">
            <a:avLst/>
          </a:prstGeom>
          <a:solidFill>
            <a:srgbClr val="9A6370"/>
          </a:solidFill>
        </p:spPr>
        <p:txBody>
          <a:bodyPr wrap="square" rtlCol="0">
            <a:spAutoFit/>
          </a:bodyPr>
          <a:lstStyle/>
          <a:p>
            <a:pPr algn="r"/>
            <a:r>
              <a:rPr lang="en-US" sz="1600"/>
              <a:t>Kyle Lozano</a:t>
            </a:r>
          </a:p>
        </p:txBody>
      </p:sp>
    </p:spTree>
    <p:extLst>
      <p:ext uri="{BB962C8B-B14F-4D97-AF65-F5344CB8AC3E}">
        <p14:creationId xmlns:p14="http://schemas.microsoft.com/office/powerpoint/2010/main" val="31731685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2">
            <a:extLst>
              <a:ext uri="{FF2B5EF4-FFF2-40B4-BE49-F238E27FC236}">
                <a16:creationId xmlns:a16="http://schemas.microsoft.com/office/drawing/2014/main" id="{90156229-65A2-E2B8-7C27-3DF591A48034}"/>
              </a:ext>
            </a:extLst>
          </p:cNvPr>
          <p:cNvSpPr>
            <a:spLocks noGrp="1"/>
          </p:cNvSpPr>
          <p:nvPr>
            <p:ph type="ftr" sz="quarter" idx="11"/>
          </p:nvPr>
        </p:nvSpPr>
        <p:spPr>
          <a:xfrm>
            <a:off x="533400" y="6377940"/>
            <a:ext cx="4274813" cy="274320"/>
          </a:xfrm>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53</a:t>
            </a:fld>
            <a:endParaRPr lang="en-US"/>
          </a:p>
        </p:txBody>
      </p:sp>
      <p:sp>
        <p:nvSpPr>
          <p:cNvPr id="12" name="Title 4">
            <a:extLst>
              <a:ext uri="{FF2B5EF4-FFF2-40B4-BE49-F238E27FC236}">
                <a16:creationId xmlns:a16="http://schemas.microsoft.com/office/drawing/2014/main" id="{6CFE35F2-0869-8C2C-A569-20E913C414AC}"/>
              </a:ext>
            </a:extLst>
          </p:cNvPr>
          <p:cNvSpPr>
            <a:spLocks noGrp="1"/>
          </p:cNvSpPr>
          <p:nvPr>
            <p:ph type="title"/>
          </p:nvPr>
        </p:nvSpPr>
        <p:spPr>
          <a:xfrm>
            <a:off x="525774" y="579120"/>
            <a:ext cx="9601200" cy="960276"/>
          </a:xfrm>
        </p:spPr>
        <p:txBody>
          <a:bodyPr/>
          <a:lstStyle/>
          <a:p>
            <a:r>
              <a:rPr lang="en-US"/>
              <a:t>Functional Decomposition Hierarchy</a:t>
            </a:r>
          </a:p>
        </p:txBody>
      </p:sp>
      <p:graphicFrame>
        <p:nvGraphicFramePr>
          <p:cNvPr id="3" name="Diagram 2">
            <a:extLst>
              <a:ext uri="{FF2B5EF4-FFF2-40B4-BE49-F238E27FC236}">
                <a16:creationId xmlns:a16="http://schemas.microsoft.com/office/drawing/2014/main" id="{9B0D2132-4FDC-272E-B3EE-794D98E3EEF6}"/>
              </a:ext>
            </a:extLst>
          </p:cNvPr>
          <p:cNvGraphicFramePr/>
          <p:nvPr>
            <p:extLst>
              <p:ext uri="{D42A27DB-BD31-4B8C-83A1-F6EECF244321}">
                <p14:modId xmlns:p14="http://schemas.microsoft.com/office/powerpoint/2010/main" val="1194922076"/>
              </p:ext>
            </p:extLst>
          </p:nvPr>
        </p:nvGraphicFramePr>
        <p:xfrm>
          <a:off x="881273" y="484163"/>
          <a:ext cx="8890202" cy="6030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FC8CBABD-2A42-C220-E0FE-CFA45C775CAD}"/>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Kyle Lozano</a:t>
            </a:r>
          </a:p>
        </p:txBody>
      </p:sp>
    </p:spTree>
    <p:extLst>
      <p:ext uri="{BB962C8B-B14F-4D97-AF65-F5344CB8AC3E}">
        <p14:creationId xmlns:p14="http://schemas.microsoft.com/office/powerpoint/2010/main" val="7803810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AEF4D980-D91D-0104-A5FD-813F0DEE050A}"/>
              </a:ext>
            </a:extLst>
          </p:cNvPr>
          <p:cNvSpPr>
            <a:spLocks noGrp="1"/>
          </p:cNvSpPr>
          <p:nvPr>
            <p:ph type="ftr" sz="quarter" idx="11"/>
          </p:nvPr>
        </p:nvSpPr>
        <p:spPr>
          <a:xfrm>
            <a:off x="533400" y="6377940"/>
            <a:ext cx="4274813" cy="274320"/>
          </a:xfrm>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54</a:t>
            </a:fld>
            <a:endParaRPr lang="en-US"/>
          </a:p>
        </p:txBody>
      </p:sp>
      <p:sp>
        <p:nvSpPr>
          <p:cNvPr id="12" name="Title 5">
            <a:extLst>
              <a:ext uri="{FF2B5EF4-FFF2-40B4-BE49-F238E27FC236}">
                <a16:creationId xmlns:a16="http://schemas.microsoft.com/office/drawing/2014/main" id="{D6840F93-0BDC-FE98-FE15-0ECCFA59E24A}"/>
              </a:ext>
            </a:extLst>
          </p:cNvPr>
          <p:cNvSpPr>
            <a:spLocks noGrp="1"/>
          </p:cNvSpPr>
          <p:nvPr>
            <p:ph type="title"/>
          </p:nvPr>
        </p:nvSpPr>
        <p:spPr>
          <a:xfrm>
            <a:off x="533400" y="457200"/>
            <a:ext cx="9601200" cy="960276"/>
          </a:xfrm>
        </p:spPr>
        <p:txBody>
          <a:bodyPr/>
          <a:lstStyle/>
          <a:p>
            <a:r>
              <a:rPr lang="en-US"/>
              <a:t>Movement Subsystem</a:t>
            </a:r>
          </a:p>
        </p:txBody>
      </p:sp>
      <p:graphicFrame>
        <p:nvGraphicFramePr>
          <p:cNvPr id="8" name="Diagram 7">
            <a:extLst>
              <a:ext uri="{FF2B5EF4-FFF2-40B4-BE49-F238E27FC236}">
                <a16:creationId xmlns:a16="http://schemas.microsoft.com/office/drawing/2014/main" id="{184416CC-A4CA-EBBC-6B3E-71BE09445EA8}"/>
              </a:ext>
            </a:extLst>
          </p:cNvPr>
          <p:cNvGraphicFramePr/>
          <p:nvPr>
            <p:extLst>
              <p:ext uri="{D42A27DB-BD31-4B8C-83A1-F6EECF244321}">
                <p14:modId xmlns:p14="http://schemas.microsoft.com/office/powerpoint/2010/main" val="3676074583"/>
              </p:ext>
            </p:extLst>
          </p:nvPr>
        </p:nvGraphicFramePr>
        <p:xfrm>
          <a:off x="322284" y="752005"/>
          <a:ext cx="9276659" cy="61059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E07E4CE9-6326-199B-B4CC-8E5F76F559F1}"/>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Kyle Lozano</a:t>
            </a:r>
          </a:p>
        </p:txBody>
      </p:sp>
    </p:spTree>
    <p:extLst>
      <p:ext uri="{BB962C8B-B14F-4D97-AF65-F5344CB8AC3E}">
        <p14:creationId xmlns:p14="http://schemas.microsoft.com/office/powerpoint/2010/main" val="7885753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AEF4D980-D91D-0104-A5FD-813F0DEE050A}"/>
              </a:ext>
            </a:extLst>
          </p:cNvPr>
          <p:cNvSpPr>
            <a:spLocks noGrp="1"/>
          </p:cNvSpPr>
          <p:nvPr>
            <p:ph type="ftr" sz="quarter" idx="11"/>
          </p:nvPr>
        </p:nvSpPr>
        <p:spPr>
          <a:xfrm>
            <a:off x="533400" y="6377940"/>
            <a:ext cx="4274813" cy="274320"/>
          </a:xfrm>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55</a:t>
            </a:fld>
            <a:endParaRPr lang="en-US"/>
          </a:p>
        </p:txBody>
      </p:sp>
      <p:sp>
        <p:nvSpPr>
          <p:cNvPr id="12" name="Title 5">
            <a:extLst>
              <a:ext uri="{FF2B5EF4-FFF2-40B4-BE49-F238E27FC236}">
                <a16:creationId xmlns:a16="http://schemas.microsoft.com/office/drawing/2014/main" id="{D6840F93-0BDC-FE98-FE15-0ECCFA59E24A}"/>
              </a:ext>
            </a:extLst>
          </p:cNvPr>
          <p:cNvSpPr>
            <a:spLocks noGrp="1"/>
          </p:cNvSpPr>
          <p:nvPr>
            <p:ph type="title"/>
          </p:nvPr>
        </p:nvSpPr>
        <p:spPr>
          <a:xfrm>
            <a:off x="533400" y="457200"/>
            <a:ext cx="9601200" cy="960276"/>
          </a:xfrm>
        </p:spPr>
        <p:txBody>
          <a:bodyPr/>
          <a:lstStyle/>
          <a:p>
            <a:r>
              <a:rPr lang="en-US"/>
              <a:t>Structure Subsystem</a:t>
            </a:r>
          </a:p>
        </p:txBody>
      </p:sp>
      <p:graphicFrame>
        <p:nvGraphicFramePr>
          <p:cNvPr id="8" name="Diagram 7">
            <a:extLst>
              <a:ext uri="{FF2B5EF4-FFF2-40B4-BE49-F238E27FC236}">
                <a16:creationId xmlns:a16="http://schemas.microsoft.com/office/drawing/2014/main" id="{184416CC-A4CA-EBBC-6B3E-71BE09445EA8}"/>
              </a:ext>
            </a:extLst>
          </p:cNvPr>
          <p:cNvGraphicFramePr/>
          <p:nvPr>
            <p:extLst>
              <p:ext uri="{D42A27DB-BD31-4B8C-83A1-F6EECF244321}">
                <p14:modId xmlns:p14="http://schemas.microsoft.com/office/powerpoint/2010/main" val="546766351"/>
              </p:ext>
            </p:extLst>
          </p:nvPr>
        </p:nvGraphicFramePr>
        <p:xfrm>
          <a:off x="98722" y="219388"/>
          <a:ext cx="10455303" cy="6703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1F356D89-0563-A529-F842-3D60674CEE64}"/>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Kyle Lozano</a:t>
            </a:r>
          </a:p>
        </p:txBody>
      </p:sp>
    </p:spTree>
    <p:extLst>
      <p:ext uri="{BB962C8B-B14F-4D97-AF65-F5344CB8AC3E}">
        <p14:creationId xmlns:p14="http://schemas.microsoft.com/office/powerpoint/2010/main" val="4093393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AEF4D980-D91D-0104-A5FD-813F0DEE050A}"/>
              </a:ext>
            </a:extLst>
          </p:cNvPr>
          <p:cNvSpPr>
            <a:spLocks noGrp="1"/>
          </p:cNvSpPr>
          <p:nvPr>
            <p:ph type="ftr" sz="quarter" idx="11"/>
          </p:nvPr>
        </p:nvSpPr>
        <p:spPr>
          <a:xfrm>
            <a:off x="533400" y="6377940"/>
            <a:ext cx="4274813" cy="274320"/>
          </a:xfrm>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56</a:t>
            </a:fld>
            <a:endParaRPr lang="en-US"/>
          </a:p>
        </p:txBody>
      </p:sp>
      <p:sp>
        <p:nvSpPr>
          <p:cNvPr id="12" name="Title 5">
            <a:extLst>
              <a:ext uri="{FF2B5EF4-FFF2-40B4-BE49-F238E27FC236}">
                <a16:creationId xmlns:a16="http://schemas.microsoft.com/office/drawing/2014/main" id="{D6840F93-0BDC-FE98-FE15-0ECCFA59E24A}"/>
              </a:ext>
            </a:extLst>
          </p:cNvPr>
          <p:cNvSpPr>
            <a:spLocks noGrp="1"/>
          </p:cNvSpPr>
          <p:nvPr>
            <p:ph type="title"/>
          </p:nvPr>
        </p:nvSpPr>
        <p:spPr>
          <a:xfrm>
            <a:off x="652958" y="550319"/>
            <a:ext cx="9601200" cy="960276"/>
          </a:xfrm>
        </p:spPr>
        <p:txBody>
          <a:bodyPr/>
          <a:lstStyle/>
          <a:p>
            <a:r>
              <a:rPr lang="en-US"/>
              <a:t>Structure Subsystem Breakdown</a:t>
            </a:r>
          </a:p>
        </p:txBody>
      </p:sp>
      <p:graphicFrame>
        <p:nvGraphicFramePr>
          <p:cNvPr id="8" name="Diagram 7">
            <a:extLst>
              <a:ext uri="{FF2B5EF4-FFF2-40B4-BE49-F238E27FC236}">
                <a16:creationId xmlns:a16="http://schemas.microsoft.com/office/drawing/2014/main" id="{184416CC-A4CA-EBBC-6B3E-71BE09445EA8}"/>
              </a:ext>
            </a:extLst>
          </p:cNvPr>
          <p:cNvGraphicFramePr/>
          <p:nvPr>
            <p:extLst>
              <p:ext uri="{D42A27DB-BD31-4B8C-83A1-F6EECF244321}">
                <p14:modId xmlns:p14="http://schemas.microsoft.com/office/powerpoint/2010/main" val="547261987"/>
              </p:ext>
            </p:extLst>
          </p:nvPr>
        </p:nvGraphicFramePr>
        <p:xfrm>
          <a:off x="406216" y="413159"/>
          <a:ext cx="9840316" cy="61019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1F356D89-0563-A529-F842-3D60674CEE64}"/>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Kyle Lozano</a:t>
            </a:r>
          </a:p>
        </p:txBody>
      </p:sp>
    </p:spTree>
    <p:extLst>
      <p:ext uri="{BB962C8B-B14F-4D97-AF65-F5344CB8AC3E}">
        <p14:creationId xmlns:p14="http://schemas.microsoft.com/office/powerpoint/2010/main" val="17014722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AEF4D980-D91D-0104-A5FD-813F0DEE050A}"/>
              </a:ext>
            </a:extLst>
          </p:cNvPr>
          <p:cNvSpPr>
            <a:spLocks noGrp="1"/>
          </p:cNvSpPr>
          <p:nvPr>
            <p:ph type="ftr" sz="quarter" idx="11"/>
          </p:nvPr>
        </p:nvSpPr>
        <p:spPr>
          <a:xfrm>
            <a:off x="533400" y="6377940"/>
            <a:ext cx="4274813" cy="274320"/>
          </a:xfrm>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57</a:t>
            </a:fld>
            <a:endParaRPr lang="en-US"/>
          </a:p>
        </p:txBody>
      </p:sp>
      <p:sp>
        <p:nvSpPr>
          <p:cNvPr id="12" name="Title 5">
            <a:extLst>
              <a:ext uri="{FF2B5EF4-FFF2-40B4-BE49-F238E27FC236}">
                <a16:creationId xmlns:a16="http://schemas.microsoft.com/office/drawing/2014/main" id="{D6840F93-0BDC-FE98-FE15-0ECCFA59E24A}"/>
              </a:ext>
            </a:extLst>
          </p:cNvPr>
          <p:cNvSpPr>
            <a:spLocks noGrp="1"/>
          </p:cNvSpPr>
          <p:nvPr>
            <p:ph type="title"/>
          </p:nvPr>
        </p:nvSpPr>
        <p:spPr>
          <a:xfrm>
            <a:off x="533400" y="338554"/>
            <a:ext cx="9601200" cy="960276"/>
          </a:xfrm>
        </p:spPr>
        <p:txBody>
          <a:bodyPr/>
          <a:lstStyle/>
          <a:p>
            <a:r>
              <a:rPr lang="en-US"/>
              <a:t>Structure Subsystem: Compact</a:t>
            </a:r>
          </a:p>
        </p:txBody>
      </p:sp>
      <p:graphicFrame>
        <p:nvGraphicFramePr>
          <p:cNvPr id="8" name="Diagram 7">
            <a:extLst>
              <a:ext uri="{FF2B5EF4-FFF2-40B4-BE49-F238E27FC236}">
                <a16:creationId xmlns:a16="http://schemas.microsoft.com/office/drawing/2014/main" id="{184416CC-A4CA-EBBC-6B3E-71BE09445EA8}"/>
              </a:ext>
            </a:extLst>
          </p:cNvPr>
          <p:cNvGraphicFramePr/>
          <p:nvPr>
            <p:extLst>
              <p:ext uri="{D42A27DB-BD31-4B8C-83A1-F6EECF244321}">
                <p14:modId xmlns:p14="http://schemas.microsoft.com/office/powerpoint/2010/main" val="3381137206"/>
              </p:ext>
            </p:extLst>
          </p:nvPr>
        </p:nvGraphicFramePr>
        <p:xfrm>
          <a:off x="834597" y="1311442"/>
          <a:ext cx="8826761" cy="5546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1F356D89-0563-A529-F842-3D60674CEE64}"/>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Kyle Lozano</a:t>
            </a:r>
          </a:p>
        </p:txBody>
      </p:sp>
    </p:spTree>
    <p:extLst>
      <p:ext uri="{BB962C8B-B14F-4D97-AF65-F5344CB8AC3E}">
        <p14:creationId xmlns:p14="http://schemas.microsoft.com/office/powerpoint/2010/main" val="1209777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AEF4D980-D91D-0104-A5FD-813F0DEE050A}"/>
              </a:ext>
            </a:extLst>
          </p:cNvPr>
          <p:cNvSpPr>
            <a:spLocks noGrp="1"/>
          </p:cNvSpPr>
          <p:nvPr>
            <p:ph type="ftr" sz="quarter" idx="11"/>
          </p:nvPr>
        </p:nvSpPr>
        <p:spPr>
          <a:xfrm>
            <a:off x="533400" y="6377940"/>
            <a:ext cx="4274813" cy="274320"/>
          </a:xfrm>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58</a:t>
            </a:fld>
            <a:endParaRPr lang="en-US"/>
          </a:p>
        </p:txBody>
      </p:sp>
      <p:sp>
        <p:nvSpPr>
          <p:cNvPr id="12" name="Title 5">
            <a:extLst>
              <a:ext uri="{FF2B5EF4-FFF2-40B4-BE49-F238E27FC236}">
                <a16:creationId xmlns:a16="http://schemas.microsoft.com/office/drawing/2014/main" id="{D6840F93-0BDC-FE98-FE15-0ECCFA59E24A}"/>
              </a:ext>
            </a:extLst>
          </p:cNvPr>
          <p:cNvSpPr>
            <a:spLocks noGrp="1"/>
          </p:cNvSpPr>
          <p:nvPr>
            <p:ph type="title"/>
          </p:nvPr>
        </p:nvSpPr>
        <p:spPr>
          <a:xfrm>
            <a:off x="533399" y="457200"/>
            <a:ext cx="9885947" cy="960276"/>
          </a:xfrm>
        </p:spPr>
        <p:txBody>
          <a:bodyPr/>
          <a:lstStyle/>
          <a:p>
            <a:r>
              <a:rPr lang="en-US"/>
              <a:t>Structure Subsystem: Aerodynamic</a:t>
            </a:r>
          </a:p>
        </p:txBody>
      </p:sp>
      <p:graphicFrame>
        <p:nvGraphicFramePr>
          <p:cNvPr id="8" name="Diagram 7">
            <a:extLst>
              <a:ext uri="{FF2B5EF4-FFF2-40B4-BE49-F238E27FC236}">
                <a16:creationId xmlns:a16="http://schemas.microsoft.com/office/drawing/2014/main" id="{184416CC-A4CA-EBBC-6B3E-71BE09445EA8}"/>
              </a:ext>
            </a:extLst>
          </p:cNvPr>
          <p:cNvGraphicFramePr/>
          <p:nvPr>
            <p:extLst>
              <p:ext uri="{D42A27DB-BD31-4B8C-83A1-F6EECF244321}">
                <p14:modId xmlns:p14="http://schemas.microsoft.com/office/powerpoint/2010/main" val="2407910155"/>
              </p:ext>
            </p:extLst>
          </p:nvPr>
        </p:nvGraphicFramePr>
        <p:xfrm>
          <a:off x="968052" y="1612309"/>
          <a:ext cx="8488769" cy="45707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1F356D89-0563-A529-F842-3D60674CEE64}"/>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Kyle Lozano</a:t>
            </a:r>
          </a:p>
        </p:txBody>
      </p:sp>
    </p:spTree>
    <p:extLst>
      <p:ext uri="{BB962C8B-B14F-4D97-AF65-F5344CB8AC3E}">
        <p14:creationId xmlns:p14="http://schemas.microsoft.com/office/powerpoint/2010/main" val="11212473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AEF4D980-D91D-0104-A5FD-813F0DEE050A}"/>
              </a:ext>
            </a:extLst>
          </p:cNvPr>
          <p:cNvSpPr>
            <a:spLocks noGrp="1"/>
          </p:cNvSpPr>
          <p:nvPr>
            <p:ph type="ftr" sz="quarter" idx="11"/>
          </p:nvPr>
        </p:nvSpPr>
        <p:spPr>
          <a:xfrm>
            <a:off x="533400" y="6377940"/>
            <a:ext cx="4274813" cy="274320"/>
          </a:xfrm>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59</a:t>
            </a:fld>
            <a:endParaRPr lang="en-US"/>
          </a:p>
        </p:txBody>
      </p:sp>
      <p:sp>
        <p:nvSpPr>
          <p:cNvPr id="12" name="Title 5">
            <a:extLst>
              <a:ext uri="{FF2B5EF4-FFF2-40B4-BE49-F238E27FC236}">
                <a16:creationId xmlns:a16="http://schemas.microsoft.com/office/drawing/2014/main" id="{D6840F93-0BDC-FE98-FE15-0ECCFA59E24A}"/>
              </a:ext>
            </a:extLst>
          </p:cNvPr>
          <p:cNvSpPr>
            <a:spLocks noGrp="1"/>
          </p:cNvSpPr>
          <p:nvPr>
            <p:ph type="title"/>
          </p:nvPr>
        </p:nvSpPr>
        <p:spPr>
          <a:xfrm>
            <a:off x="533400" y="457200"/>
            <a:ext cx="9601200" cy="960276"/>
          </a:xfrm>
        </p:spPr>
        <p:txBody>
          <a:bodyPr/>
          <a:lstStyle/>
          <a:p>
            <a:r>
              <a:rPr lang="en-US"/>
              <a:t>Structure Subsystem: Material</a:t>
            </a:r>
          </a:p>
        </p:txBody>
      </p:sp>
      <p:graphicFrame>
        <p:nvGraphicFramePr>
          <p:cNvPr id="8" name="Diagram 7">
            <a:extLst>
              <a:ext uri="{FF2B5EF4-FFF2-40B4-BE49-F238E27FC236}">
                <a16:creationId xmlns:a16="http://schemas.microsoft.com/office/drawing/2014/main" id="{184416CC-A4CA-EBBC-6B3E-71BE09445EA8}"/>
              </a:ext>
            </a:extLst>
          </p:cNvPr>
          <p:cNvGraphicFramePr/>
          <p:nvPr>
            <p:extLst>
              <p:ext uri="{D42A27DB-BD31-4B8C-83A1-F6EECF244321}">
                <p14:modId xmlns:p14="http://schemas.microsoft.com/office/powerpoint/2010/main" val="3158980869"/>
              </p:ext>
            </p:extLst>
          </p:nvPr>
        </p:nvGraphicFramePr>
        <p:xfrm>
          <a:off x="1207288" y="1417476"/>
          <a:ext cx="8229248" cy="48269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1F356D89-0563-A529-F842-3D60674CEE64}"/>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Kyle Lozano</a:t>
            </a:r>
          </a:p>
        </p:txBody>
      </p:sp>
    </p:spTree>
    <p:extLst>
      <p:ext uri="{BB962C8B-B14F-4D97-AF65-F5344CB8AC3E}">
        <p14:creationId xmlns:p14="http://schemas.microsoft.com/office/powerpoint/2010/main" val="1112058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3E30505-295E-B843-FFA9-B5212A55A9A9}"/>
              </a:ext>
            </a:extLst>
          </p:cNvPr>
          <p:cNvSpPr>
            <a:spLocks noGrp="1"/>
          </p:cNvSpPr>
          <p:nvPr>
            <p:ph type="title"/>
          </p:nvPr>
        </p:nvSpPr>
        <p:spPr>
          <a:xfrm>
            <a:off x="1119726" y="134439"/>
            <a:ext cx="8485632" cy="736009"/>
          </a:xfrm>
        </p:spPr>
        <p:txBody>
          <a:bodyPr/>
          <a:lstStyle/>
          <a:p>
            <a:pPr algn="ctr"/>
            <a:r>
              <a:rPr lang="en-US"/>
              <a:t>Project Background</a:t>
            </a:r>
          </a:p>
        </p:txBody>
      </p:sp>
      <p:sp>
        <p:nvSpPr>
          <p:cNvPr id="3" name="Footer Placeholder 2">
            <a:extLst>
              <a:ext uri="{FF2B5EF4-FFF2-40B4-BE49-F238E27FC236}">
                <a16:creationId xmlns:a16="http://schemas.microsoft.com/office/drawing/2014/main" id="{609225E1-5E92-6E1C-D567-4BBDEA17DF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p:txBody>
          <a:bodyPr/>
          <a:lstStyle/>
          <a:p>
            <a:fld id="{A5AEF524-62EC-C340-82A1-9F47B6C43E55}" type="slidenum">
              <a:rPr lang="en-US" smtClean="0"/>
              <a:t>6</a:t>
            </a:fld>
            <a:endParaRPr lang="en-US"/>
          </a:p>
        </p:txBody>
      </p:sp>
      <p:pic>
        <p:nvPicPr>
          <p:cNvPr id="30" name="Picture 29" descr="A small black vehicle with black wheels&#10;&#10;Description automatically generated">
            <a:extLst>
              <a:ext uri="{FF2B5EF4-FFF2-40B4-BE49-F238E27FC236}">
                <a16:creationId xmlns:a16="http://schemas.microsoft.com/office/drawing/2014/main" id="{59F0D952-9EF3-B183-8872-9AD5DCD61A32}"/>
              </a:ext>
            </a:extLst>
          </p:cNvPr>
          <p:cNvPicPr>
            <a:picLocks noChangeAspect="1"/>
          </p:cNvPicPr>
          <p:nvPr/>
        </p:nvPicPr>
        <p:blipFill>
          <a:blip r:embed="rId2"/>
          <a:stretch>
            <a:fillRect/>
          </a:stretch>
        </p:blipFill>
        <p:spPr>
          <a:xfrm>
            <a:off x="1617432" y="2651003"/>
            <a:ext cx="4988580" cy="3331011"/>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1DEC05C1-7B5D-3474-FDDB-7C58D3C07591}"/>
              </a:ext>
            </a:extLst>
          </p:cNvPr>
          <p:cNvSpPr txBox="1"/>
          <p:nvPr/>
        </p:nvSpPr>
        <p:spPr>
          <a:xfrm>
            <a:off x="10684042" y="0"/>
            <a:ext cx="1507959" cy="338554"/>
          </a:xfrm>
          <a:prstGeom prst="rect">
            <a:avLst/>
          </a:prstGeom>
          <a:solidFill>
            <a:srgbClr val="EE7624"/>
          </a:solidFill>
        </p:spPr>
        <p:txBody>
          <a:bodyPr wrap="square" rtlCol="0">
            <a:spAutoFit/>
          </a:bodyPr>
          <a:lstStyle/>
          <a:p>
            <a:pPr algn="ctr"/>
            <a:r>
              <a:rPr lang="en-US" sz="1600" err="1"/>
              <a:t>Ja’Quan</a:t>
            </a:r>
            <a:r>
              <a:rPr lang="en-US" sz="1600"/>
              <a:t> Young</a:t>
            </a:r>
          </a:p>
        </p:txBody>
      </p:sp>
      <p:grpSp>
        <p:nvGrpSpPr>
          <p:cNvPr id="17" name="Group 16">
            <a:extLst>
              <a:ext uri="{FF2B5EF4-FFF2-40B4-BE49-F238E27FC236}">
                <a16:creationId xmlns:a16="http://schemas.microsoft.com/office/drawing/2014/main" id="{72561F9F-C670-0B40-0F56-73A8ECADE714}"/>
              </a:ext>
            </a:extLst>
          </p:cNvPr>
          <p:cNvGrpSpPr/>
          <p:nvPr/>
        </p:nvGrpSpPr>
        <p:grpSpPr>
          <a:xfrm>
            <a:off x="5748266" y="1266374"/>
            <a:ext cx="3613326" cy="3486234"/>
            <a:chOff x="3743374" y="870448"/>
            <a:chExt cx="3165997" cy="3022283"/>
          </a:xfrm>
        </p:grpSpPr>
        <p:sp>
          <p:nvSpPr>
            <p:cNvPr id="15" name="Rectangle: Rounded Corners 14">
              <a:extLst>
                <a:ext uri="{FF2B5EF4-FFF2-40B4-BE49-F238E27FC236}">
                  <a16:creationId xmlns:a16="http://schemas.microsoft.com/office/drawing/2014/main" id="{E9FCC217-7ED5-D2F9-5DDB-C4ED3927E893}"/>
                </a:ext>
              </a:extLst>
            </p:cNvPr>
            <p:cNvSpPr/>
            <p:nvPr/>
          </p:nvSpPr>
          <p:spPr>
            <a:xfrm>
              <a:off x="3743374" y="870448"/>
              <a:ext cx="3165997" cy="3022283"/>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urple and blue logo&#10;&#10;Description automatically generated">
              <a:extLst>
                <a:ext uri="{FF2B5EF4-FFF2-40B4-BE49-F238E27FC236}">
                  <a16:creationId xmlns:a16="http://schemas.microsoft.com/office/drawing/2014/main" id="{2C00412D-1D3C-B902-3678-282646B44E7C}"/>
                </a:ext>
              </a:extLst>
            </p:cNvPr>
            <p:cNvPicPr>
              <a:picLocks noChangeAspect="1"/>
            </p:cNvPicPr>
            <p:nvPr/>
          </p:nvPicPr>
          <p:blipFill>
            <a:blip r:embed="rId3"/>
            <a:stretch>
              <a:fillRect/>
            </a:stretch>
          </p:blipFill>
          <p:spPr>
            <a:xfrm>
              <a:off x="3998384" y="1053600"/>
              <a:ext cx="2655979" cy="2655979"/>
            </a:xfrm>
            <a:prstGeom prst="rect">
              <a:avLst/>
            </a:prstGeom>
          </p:spPr>
        </p:pic>
      </p:grpSp>
    </p:spTree>
    <p:extLst>
      <p:ext uri="{BB962C8B-B14F-4D97-AF65-F5344CB8AC3E}">
        <p14:creationId xmlns:p14="http://schemas.microsoft.com/office/powerpoint/2010/main" val="17278879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AEF4D980-D91D-0104-A5FD-813F0DEE050A}"/>
              </a:ext>
            </a:extLst>
          </p:cNvPr>
          <p:cNvSpPr>
            <a:spLocks noGrp="1"/>
          </p:cNvSpPr>
          <p:nvPr>
            <p:ph type="ftr" sz="quarter" idx="11"/>
          </p:nvPr>
        </p:nvSpPr>
        <p:spPr>
          <a:xfrm>
            <a:off x="533400" y="6377940"/>
            <a:ext cx="4274813" cy="274320"/>
          </a:xfrm>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60</a:t>
            </a:fld>
            <a:endParaRPr lang="en-US"/>
          </a:p>
        </p:txBody>
      </p:sp>
      <p:sp>
        <p:nvSpPr>
          <p:cNvPr id="12" name="Title 5">
            <a:extLst>
              <a:ext uri="{FF2B5EF4-FFF2-40B4-BE49-F238E27FC236}">
                <a16:creationId xmlns:a16="http://schemas.microsoft.com/office/drawing/2014/main" id="{D6840F93-0BDC-FE98-FE15-0ECCFA59E24A}"/>
              </a:ext>
            </a:extLst>
          </p:cNvPr>
          <p:cNvSpPr>
            <a:spLocks noGrp="1"/>
          </p:cNvSpPr>
          <p:nvPr>
            <p:ph type="title"/>
          </p:nvPr>
        </p:nvSpPr>
        <p:spPr>
          <a:xfrm>
            <a:off x="533400" y="457200"/>
            <a:ext cx="9601200" cy="960276"/>
          </a:xfrm>
        </p:spPr>
        <p:txBody>
          <a:bodyPr/>
          <a:lstStyle/>
          <a:p>
            <a:r>
              <a:rPr lang="en-US"/>
              <a:t>Structure Subsystem: Vibration</a:t>
            </a:r>
          </a:p>
        </p:txBody>
      </p:sp>
      <p:graphicFrame>
        <p:nvGraphicFramePr>
          <p:cNvPr id="8" name="Diagram 7">
            <a:extLst>
              <a:ext uri="{FF2B5EF4-FFF2-40B4-BE49-F238E27FC236}">
                <a16:creationId xmlns:a16="http://schemas.microsoft.com/office/drawing/2014/main" id="{184416CC-A4CA-EBBC-6B3E-71BE09445EA8}"/>
              </a:ext>
            </a:extLst>
          </p:cNvPr>
          <p:cNvGraphicFramePr/>
          <p:nvPr>
            <p:extLst>
              <p:ext uri="{D42A27DB-BD31-4B8C-83A1-F6EECF244321}">
                <p14:modId xmlns:p14="http://schemas.microsoft.com/office/powerpoint/2010/main" val="779423980"/>
              </p:ext>
            </p:extLst>
          </p:nvPr>
        </p:nvGraphicFramePr>
        <p:xfrm>
          <a:off x="752324" y="1417476"/>
          <a:ext cx="8416579" cy="5076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1F356D89-0563-A529-F842-3D60674CEE64}"/>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Kyle Lozano</a:t>
            </a:r>
          </a:p>
        </p:txBody>
      </p:sp>
    </p:spTree>
    <p:extLst>
      <p:ext uri="{BB962C8B-B14F-4D97-AF65-F5344CB8AC3E}">
        <p14:creationId xmlns:p14="http://schemas.microsoft.com/office/powerpoint/2010/main" val="28923121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AEF4D980-D91D-0104-A5FD-813F0DEE050A}"/>
              </a:ext>
            </a:extLst>
          </p:cNvPr>
          <p:cNvSpPr>
            <a:spLocks noGrp="1"/>
          </p:cNvSpPr>
          <p:nvPr>
            <p:ph type="ftr" sz="quarter" idx="11"/>
          </p:nvPr>
        </p:nvSpPr>
        <p:spPr>
          <a:xfrm>
            <a:off x="533400" y="6377940"/>
            <a:ext cx="4274813" cy="274320"/>
          </a:xfrm>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61</a:t>
            </a:fld>
            <a:endParaRPr lang="en-US"/>
          </a:p>
        </p:txBody>
      </p:sp>
      <p:sp>
        <p:nvSpPr>
          <p:cNvPr id="12" name="Title 5">
            <a:extLst>
              <a:ext uri="{FF2B5EF4-FFF2-40B4-BE49-F238E27FC236}">
                <a16:creationId xmlns:a16="http://schemas.microsoft.com/office/drawing/2014/main" id="{D6840F93-0BDC-FE98-FE15-0ECCFA59E24A}"/>
              </a:ext>
            </a:extLst>
          </p:cNvPr>
          <p:cNvSpPr>
            <a:spLocks noGrp="1"/>
          </p:cNvSpPr>
          <p:nvPr>
            <p:ph type="title"/>
          </p:nvPr>
        </p:nvSpPr>
        <p:spPr>
          <a:xfrm>
            <a:off x="533400" y="457200"/>
            <a:ext cx="9601200" cy="960276"/>
          </a:xfrm>
        </p:spPr>
        <p:txBody>
          <a:bodyPr/>
          <a:lstStyle/>
          <a:p>
            <a:r>
              <a:rPr lang="en-US"/>
              <a:t>Structure Subsystem: Fixed</a:t>
            </a:r>
          </a:p>
        </p:txBody>
      </p:sp>
      <p:graphicFrame>
        <p:nvGraphicFramePr>
          <p:cNvPr id="8" name="Diagram 7">
            <a:extLst>
              <a:ext uri="{FF2B5EF4-FFF2-40B4-BE49-F238E27FC236}">
                <a16:creationId xmlns:a16="http://schemas.microsoft.com/office/drawing/2014/main" id="{184416CC-A4CA-EBBC-6B3E-71BE09445EA8}"/>
              </a:ext>
            </a:extLst>
          </p:cNvPr>
          <p:cNvGraphicFramePr/>
          <p:nvPr>
            <p:extLst>
              <p:ext uri="{D42A27DB-BD31-4B8C-83A1-F6EECF244321}">
                <p14:modId xmlns:p14="http://schemas.microsoft.com/office/powerpoint/2010/main" val="1508869967"/>
              </p:ext>
            </p:extLst>
          </p:nvPr>
        </p:nvGraphicFramePr>
        <p:xfrm>
          <a:off x="693698" y="1072639"/>
          <a:ext cx="9265352" cy="5785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1F356D89-0563-A529-F842-3D60674CEE64}"/>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Kyle Lozano</a:t>
            </a:r>
          </a:p>
        </p:txBody>
      </p:sp>
    </p:spTree>
    <p:extLst>
      <p:ext uri="{BB962C8B-B14F-4D97-AF65-F5344CB8AC3E}">
        <p14:creationId xmlns:p14="http://schemas.microsoft.com/office/powerpoint/2010/main" val="35168381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AEF4D980-D91D-0104-A5FD-813F0DEE050A}"/>
              </a:ext>
            </a:extLst>
          </p:cNvPr>
          <p:cNvSpPr>
            <a:spLocks noGrp="1"/>
          </p:cNvSpPr>
          <p:nvPr>
            <p:ph type="ftr" sz="quarter" idx="11"/>
          </p:nvPr>
        </p:nvSpPr>
        <p:spPr>
          <a:xfrm>
            <a:off x="533400" y="6377940"/>
            <a:ext cx="4274813" cy="274320"/>
          </a:xfrm>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62</a:t>
            </a:fld>
            <a:endParaRPr lang="en-US"/>
          </a:p>
        </p:txBody>
      </p:sp>
      <p:sp>
        <p:nvSpPr>
          <p:cNvPr id="12" name="Title 5">
            <a:extLst>
              <a:ext uri="{FF2B5EF4-FFF2-40B4-BE49-F238E27FC236}">
                <a16:creationId xmlns:a16="http://schemas.microsoft.com/office/drawing/2014/main" id="{D6840F93-0BDC-FE98-FE15-0ECCFA59E24A}"/>
              </a:ext>
            </a:extLst>
          </p:cNvPr>
          <p:cNvSpPr>
            <a:spLocks noGrp="1"/>
          </p:cNvSpPr>
          <p:nvPr>
            <p:ph type="title"/>
          </p:nvPr>
        </p:nvSpPr>
        <p:spPr>
          <a:xfrm>
            <a:off x="533400" y="457200"/>
            <a:ext cx="9601200" cy="960276"/>
          </a:xfrm>
        </p:spPr>
        <p:txBody>
          <a:bodyPr/>
          <a:lstStyle/>
          <a:p>
            <a:r>
              <a:rPr lang="en-US"/>
              <a:t>Utilization Subsystem</a:t>
            </a:r>
          </a:p>
        </p:txBody>
      </p:sp>
      <p:graphicFrame>
        <p:nvGraphicFramePr>
          <p:cNvPr id="8" name="Diagram 7">
            <a:extLst>
              <a:ext uri="{FF2B5EF4-FFF2-40B4-BE49-F238E27FC236}">
                <a16:creationId xmlns:a16="http://schemas.microsoft.com/office/drawing/2014/main" id="{184416CC-A4CA-EBBC-6B3E-71BE09445EA8}"/>
              </a:ext>
            </a:extLst>
          </p:cNvPr>
          <p:cNvGraphicFramePr/>
          <p:nvPr>
            <p:extLst>
              <p:ext uri="{D42A27DB-BD31-4B8C-83A1-F6EECF244321}">
                <p14:modId xmlns:p14="http://schemas.microsoft.com/office/powerpoint/2010/main" val="1215180432"/>
              </p:ext>
            </p:extLst>
          </p:nvPr>
        </p:nvGraphicFramePr>
        <p:xfrm>
          <a:off x="2007236" y="1200802"/>
          <a:ext cx="6828006" cy="56571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4566CA11-A5A7-56A1-5854-AFC9636797F5}"/>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Kyle Lozano</a:t>
            </a:r>
          </a:p>
        </p:txBody>
      </p:sp>
    </p:spTree>
    <p:extLst>
      <p:ext uri="{BB962C8B-B14F-4D97-AF65-F5344CB8AC3E}">
        <p14:creationId xmlns:p14="http://schemas.microsoft.com/office/powerpoint/2010/main" val="472979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AEF4D980-D91D-0104-A5FD-813F0DEE050A}"/>
              </a:ext>
            </a:extLst>
          </p:cNvPr>
          <p:cNvSpPr>
            <a:spLocks noGrp="1"/>
          </p:cNvSpPr>
          <p:nvPr>
            <p:ph type="ftr" sz="quarter" idx="11"/>
          </p:nvPr>
        </p:nvSpPr>
        <p:spPr>
          <a:xfrm>
            <a:off x="533400" y="6377940"/>
            <a:ext cx="4274813" cy="274320"/>
          </a:xfrm>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63</a:t>
            </a:fld>
            <a:endParaRPr lang="en-US"/>
          </a:p>
        </p:txBody>
      </p:sp>
      <p:sp>
        <p:nvSpPr>
          <p:cNvPr id="12" name="Title 5">
            <a:extLst>
              <a:ext uri="{FF2B5EF4-FFF2-40B4-BE49-F238E27FC236}">
                <a16:creationId xmlns:a16="http://schemas.microsoft.com/office/drawing/2014/main" id="{D6840F93-0BDC-FE98-FE15-0ECCFA59E24A}"/>
              </a:ext>
            </a:extLst>
          </p:cNvPr>
          <p:cNvSpPr>
            <a:spLocks noGrp="1"/>
          </p:cNvSpPr>
          <p:nvPr>
            <p:ph type="title"/>
          </p:nvPr>
        </p:nvSpPr>
        <p:spPr>
          <a:xfrm>
            <a:off x="533400" y="457200"/>
            <a:ext cx="9601200" cy="960276"/>
          </a:xfrm>
        </p:spPr>
        <p:txBody>
          <a:bodyPr/>
          <a:lstStyle/>
          <a:p>
            <a:r>
              <a:rPr lang="en-US"/>
              <a:t>Protection Subsystem</a:t>
            </a:r>
          </a:p>
        </p:txBody>
      </p:sp>
      <p:graphicFrame>
        <p:nvGraphicFramePr>
          <p:cNvPr id="8" name="Diagram 7">
            <a:extLst>
              <a:ext uri="{FF2B5EF4-FFF2-40B4-BE49-F238E27FC236}">
                <a16:creationId xmlns:a16="http://schemas.microsoft.com/office/drawing/2014/main" id="{184416CC-A4CA-EBBC-6B3E-71BE09445EA8}"/>
              </a:ext>
            </a:extLst>
          </p:cNvPr>
          <p:cNvGraphicFramePr/>
          <p:nvPr>
            <p:extLst>
              <p:ext uri="{D42A27DB-BD31-4B8C-83A1-F6EECF244321}">
                <p14:modId xmlns:p14="http://schemas.microsoft.com/office/powerpoint/2010/main" val="2651266763"/>
              </p:ext>
            </p:extLst>
          </p:nvPr>
        </p:nvGraphicFramePr>
        <p:xfrm>
          <a:off x="1947892" y="770281"/>
          <a:ext cx="7789874" cy="60877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68867773-4A7E-C401-1028-486801FA5610}"/>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Kyle Lozano</a:t>
            </a:r>
          </a:p>
        </p:txBody>
      </p:sp>
    </p:spTree>
    <p:extLst>
      <p:ext uri="{BB962C8B-B14F-4D97-AF65-F5344CB8AC3E}">
        <p14:creationId xmlns:p14="http://schemas.microsoft.com/office/powerpoint/2010/main" val="26060147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7515B-A507-38FF-10A7-1D0DE809DA7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43F0C58-EF18-1032-6EC5-1C66E840540B}"/>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0C7877D9-31AF-0889-72E3-5AFDC3DF12C4}"/>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3865729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3E30505-295E-B843-FFA9-B5212A55A9A9}"/>
              </a:ext>
            </a:extLst>
          </p:cNvPr>
          <p:cNvSpPr>
            <a:spLocks noGrp="1"/>
          </p:cNvSpPr>
          <p:nvPr>
            <p:ph type="title"/>
          </p:nvPr>
        </p:nvSpPr>
        <p:spPr>
          <a:xfrm>
            <a:off x="813816" y="457200"/>
            <a:ext cx="8485632" cy="960276"/>
          </a:xfrm>
        </p:spPr>
        <p:txBody>
          <a:bodyPr/>
          <a:lstStyle/>
          <a:p>
            <a:pPr algn="ctr"/>
            <a:r>
              <a:rPr lang="en-US"/>
              <a:t>Project Background</a:t>
            </a:r>
          </a:p>
        </p:txBody>
      </p:sp>
      <p:sp>
        <p:nvSpPr>
          <p:cNvPr id="11" name="Content Placeholder 10">
            <a:extLst>
              <a:ext uri="{FF2B5EF4-FFF2-40B4-BE49-F238E27FC236}">
                <a16:creationId xmlns:a16="http://schemas.microsoft.com/office/drawing/2014/main" id="{6168D9B8-F9D7-D816-7ED4-53764B7BFDE5}"/>
              </a:ext>
            </a:extLst>
          </p:cNvPr>
          <p:cNvSpPr>
            <a:spLocks noGrp="1"/>
          </p:cNvSpPr>
          <p:nvPr>
            <p:ph idx="1"/>
          </p:nvPr>
        </p:nvSpPr>
        <p:spPr/>
        <p:txBody>
          <a:bodyPr vert="horz" lIns="0" tIns="0" rIns="0" bIns="0" rtlCol="0" anchor="t">
            <a:noAutofit/>
          </a:bodyPr>
          <a:lstStyle/>
          <a:p>
            <a:r>
              <a:rPr lang="en-US" sz="2400"/>
              <a:t>Project F1TENTH is a </a:t>
            </a:r>
            <a:r>
              <a:rPr lang="en-US" sz="2400">
                <a:cs typeface="Times New Roman"/>
              </a:rPr>
              <a:t>developing</a:t>
            </a:r>
            <a:r>
              <a:rPr lang="en-US" sz="2400">
                <a:latin typeface="Calibri"/>
                <a:ea typeface="Calibri"/>
                <a:cs typeface="Times New Roman"/>
              </a:rPr>
              <a:t> field of autonomous systems by utilizing a preexisting 1/10</a:t>
            </a:r>
            <a:r>
              <a:rPr lang="en-US" sz="2400" baseline="30000">
                <a:latin typeface="Calibri"/>
                <a:ea typeface="Calibri"/>
                <a:cs typeface="Times New Roman"/>
              </a:rPr>
              <a:t>th</a:t>
            </a:r>
            <a:r>
              <a:rPr lang="en-US" sz="2400">
                <a:latin typeface="Calibri"/>
                <a:ea typeface="Calibri"/>
                <a:cs typeface="Times New Roman"/>
              </a:rPr>
              <a:t> scale RC chassis for a competition-based race.</a:t>
            </a:r>
            <a:endParaRPr lang="en-US" sz="2400">
              <a:latin typeface="Calibri"/>
              <a:ea typeface="Calibri"/>
              <a:cs typeface="Calibri"/>
            </a:endParaRPr>
          </a:p>
          <a:p>
            <a:r>
              <a:rPr lang="en-US" sz="2400">
                <a:latin typeface="Calibri"/>
                <a:ea typeface="Calibri"/>
                <a:cs typeface="Times New Roman"/>
              </a:rPr>
              <a:t>Originally founded by the University of Pennsylvania in 2016.</a:t>
            </a:r>
            <a:endParaRPr lang="en-US" sz="2400">
              <a:latin typeface="Calibri"/>
              <a:ea typeface="Calibri"/>
              <a:cs typeface="Calibri"/>
            </a:endParaRPr>
          </a:p>
          <a:p>
            <a:pPr lvl="1">
              <a:buFont typeface="Courier New" panose="020B0604020202020204" pitchFamily="34" charset="0"/>
              <a:buChar char="o"/>
            </a:pPr>
            <a:r>
              <a:rPr lang="en-US" sz="2000">
                <a:latin typeface="Calibri"/>
                <a:ea typeface="Calibri"/>
                <a:cs typeface="Times New Roman"/>
              </a:rPr>
              <a:t>The project has expanded to various researchers, engineers, and enthusiasts.</a:t>
            </a:r>
            <a:endParaRPr lang="en-US" sz="2000">
              <a:latin typeface="Calibri"/>
              <a:ea typeface="Calibri"/>
              <a:cs typeface="Calibri"/>
            </a:endParaRPr>
          </a:p>
          <a:p>
            <a:r>
              <a:rPr lang="en-US" sz="2400">
                <a:latin typeface="Calibri"/>
                <a:ea typeface="Calibri"/>
                <a:cs typeface="Times New Roman"/>
              </a:rPr>
              <a:t>The purpose of this project is to develop our own iteration of an F1TENTH vehicle for researchers and students.</a:t>
            </a:r>
          </a:p>
          <a:p>
            <a:pPr lvl="1">
              <a:buFont typeface="Courier New" panose="020B0604020202020204" pitchFamily="34" charset="0"/>
              <a:buChar char="o"/>
            </a:pPr>
            <a:r>
              <a:rPr lang="en-US" sz="2000">
                <a:latin typeface="Calibri"/>
                <a:ea typeface="Calibri"/>
                <a:cs typeface="Times New Roman"/>
              </a:rPr>
              <a:t>Primarily made for autonomous algorithms and providing them with a robust and engineered platform for implementation.</a:t>
            </a:r>
            <a:endParaRPr lang="en-US" sz="2000">
              <a:ea typeface="Calibri"/>
              <a:cs typeface="Calibri"/>
            </a:endParaRPr>
          </a:p>
        </p:txBody>
      </p:sp>
      <p:sp>
        <p:nvSpPr>
          <p:cNvPr id="3" name="Footer Placeholder 2">
            <a:extLst>
              <a:ext uri="{FF2B5EF4-FFF2-40B4-BE49-F238E27FC236}">
                <a16:creationId xmlns:a16="http://schemas.microsoft.com/office/drawing/2014/main" id="{609225E1-5E92-6E1C-D567-4BBDEA17DF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p:txBody>
          <a:bodyPr/>
          <a:lstStyle/>
          <a:p>
            <a:fld id="{A5AEF524-62EC-C340-82A1-9F47B6C43E55}" type="slidenum">
              <a:rPr lang="en-US" smtClean="0"/>
              <a:t>65</a:t>
            </a:fld>
            <a:endParaRPr lang="en-US"/>
          </a:p>
        </p:txBody>
      </p:sp>
    </p:spTree>
    <p:extLst>
      <p:ext uri="{BB962C8B-B14F-4D97-AF65-F5344CB8AC3E}">
        <p14:creationId xmlns:p14="http://schemas.microsoft.com/office/powerpoint/2010/main" val="24169130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F96C05-4670-DE0B-4D72-E72F2D916747}"/>
              </a:ext>
            </a:extLst>
          </p:cNvPr>
          <p:cNvSpPr>
            <a:spLocks noGrp="1"/>
          </p:cNvSpPr>
          <p:nvPr>
            <p:ph idx="1"/>
          </p:nvPr>
        </p:nvSpPr>
        <p:spPr/>
        <p:txBody>
          <a:bodyPr vert="horz" lIns="0" tIns="0" rIns="0" bIns="0" rtlCol="0" anchor="t">
            <a:noAutofit/>
          </a:bodyPr>
          <a:lstStyle/>
          <a:p>
            <a:r>
              <a:rPr lang="en-US">
                <a:ea typeface="Calibri"/>
                <a:cs typeface="Calibri"/>
              </a:rPr>
              <a:t>F1 TENTH </a:t>
            </a:r>
          </a:p>
          <a:p>
            <a:r>
              <a:rPr lang="en-US">
                <a:ea typeface="Calibri"/>
                <a:cs typeface="Calibri"/>
              </a:rPr>
              <a:t>Locomotion (F1TENTH Partnering Company)</a:t>
            </a:r>
          </a:p>
          <a:p>
            <a:r>
              <a:rPr lang="en-US">
                <a:ea typeface="Calibri"/>
                <a:cs typeface="Calibri"/>
              </a:rPr>
              <a:t>FAMU-FSU College of Engineering</a:t>
            </a:r>
          </a:p>
          <a:p>
            <a:r>
              <a:rPr lang="en-US">
                <a:ea typeface="Calibri"/>
                <a:cs typeface="Calibri"/>
              </a:rPr>
              <a:t>Senior Design Coordinator </a:t>
            </a:r>
          </a:p>
          <a:p>
            <a:pPr lvl="1"/>
            <a:r>
              <a:rPr lang="en-US">
                <a:ea typeface="Calibri"/>
                <a:cs typeface="Calibri"/>
              </a:rPr>
              <a:t>Dr. Shayne McConomy</a:t>
            </a:r>
          </a:p>
          <a:p>
            <a:r>
              <a:rPr lang="en-US">
                <a:ea typeface="Calibri"/>
                <a:cs typeface="Calibri"/>
              </a:rPr>
              <a:t>Academic Advisor</a:t>
            </a:r>
          </a:p>
          <a:p>
            <a:pPr lvl="1"/>
            <a:r>
              <a:rPr lang="en-US">
                <a:ea typeface="Calibri"/>
                <a:cs typeface="Calibri"/>
              </a:rPr>
              <a:t>Dr. Moses </a:t>
            </a:r>
            <a:r>
              <a:rPr lang="en-US" err="1">
                <a:ea typeface="Calibri"/>
                <a:cs typeface="Calibri"/>
              </a:rPr>
              <a:t>Anubi</a:t>
            </a:r>
          </a:p>
        </p:txBody>
      </p:sp>
      <p:sp>
        <p:nvSpPr>
          <p:cNvPr id="3" name="Footer Placeholder 2">
            <a:extLst>
              <a:ext uri="{FF2B5EF4-FFF2-40B4-BE49-F238E27FC236}">
                <a16:creationId xmlns:a16="http://schemas.microsoft.com/office/drawing/2014/main" id="{384A29C4-E523-FA89-AFDC-AEC826ABC1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BD860F-D174-24DF-C36D-5090689A275E}"/>
              </a:ext>
            </a:extLst>
          </p:cNvPr>
          <p:cNvSpPr>
            <a:spLocks noGrp="1"/>
          </p:cNvSpPr>
          <p:nvPr>
            <p:ph type="sldNum" sz="quarter" idx="12"/>
          </p:nvPr>
        </p:nvSpPr>
        <p:spPr/>
        <p:txBody>
          <a:bodyPr/>
          <a:lstStyle/>
          <a:p>
            <a:fld id="{A5AEF524-62EC-C340-82A1-9F47B6C43E55}" type="slidenum">
              <a:rPr lang="en-US" smtClean="0"/>
              <a:t>66</a:t>
            </a:fld>
            <a:endParaRPr lang="en-US"/>
          </a:p>
        </p:txBody>
      </p:sp>
      <p:sp>
        <p:nvSpPr>
          <p:cNvPr id="5" name="Title 4">
            <a:extLst>
              <a:ext uri="{FF2B5EF4-FFF2-40B4-BE49-F238E27FC236}">
                <a16:creationId xmlns:a16="http://schemas.microsoft.com/office/drawing/2014/main" id="{E2244970-24A2-5721-C976-B788AA3B7070}"/>
              </a:ext>
            </a:extLst>
          </p:cNvPr>
          <p:cNvSpPr>
            <a:spLocks noGrp="1"/>
          </p:cNvSpPr>
          <p:nvPr>
            <p:ph type="title"/>
          </p:nvPr>
        </p:nvSpPr>
        <p:spPr/>
        <p:txBody>
          <a:bodyPr/>
          <a:lstStyle/>
          <a:p>
            <a:r>
              <a:rPr lang="en-US"/>
              <a:t>Stakeholders</a:t>
            </a:r>
          </a:p>
        </p:txBody>
      </p:sp>
    </p:spTree>
    <p:extLst>
      <p:ext uri="{BB962C8B-B14F-4D97-AF65-F5344CB8AC3E}">
        <p14:creationId xmlns:p14="http://schemas.microsoft.com/office/powerpoint/2010/main" val="19344280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0AD170-CB39-507B-F660-255E34236F93}"/>
              </a:ext>
            </a:extLst>
          </p:cNvPr>
          <p:cNvSpPr>
            <a:spLocks noGrp="1"/>
          </p:cNvSpPr>
          <p:nvPr>
            <p:ph idx="1"/>
          </p:nvPr>
        </p:nvSpPr>
        <p:spPr/>
        <p:txBody>
          <a:bodyPr vert="horz" lIns="0" tIns="0" rIns="0" bIns="0" rtlCol="0" anchor="t">
            <a:noAutofit/>
          </a:bodyPr>
          <a:lstStyle/>
          <a:p>
            <a:r>
              <a:rPr lang="en-US">
                <a:latin typeface="Calibri"/>
                <a:cs typeface="Calibri"/>
              </a:rPr>
              <a:t>Repeatable results with implementation on multiple chassis </a:t>
            </a:r>
          </a:p>
          <a:p>
            <a:pPr lvl="1"/>
            <a:r>
              <a:rPr lang="en-US">
                <a:latin typeface="Calibri"/>
                <a:cs typeface="Calibri"/>
              </a:rPr>
              <a:t>Without performance variation.</a:t>
            </a:r>
            <a:endParaRPr lang="en-US"/>
          </a:p>
          <a:p>
            <a:r>
              <a:rPr lang="en-US">
                <a:latin typeface="Calibri"/>
                <a:cs typeface="Calibri"/>
              </a:rPr>
              <a:t>Vehicle body is modular and separate body portions will be able to be replaced.</a:t>
            </a:r>
          </a:p>
          <a:p>
            <a:r>
              <a:rPr lang="en-US">
                <a:latin typeface="Calibri"/>
                <a:cs typeface="Calibri"/>
              </a:rPr>
              <a:t>Minimizing mass as much as possible.</a:t>
            </a:r>
            <a:endParaRPr lang="en-US">
              <a:cs typeface="Calibri"/>
            </a:endParaRPr>
          </a:p>
          <a:p>
            <a:r>
              <a:rPr lang="en-US">
                <a:latin typeface="Calibri"/>
                <a:cs typeface="Calibri"/>
              </a:rPr>
              <a:t>The current design of the vehicle chassis is not expected to change,</a:t>
            </a:r>
          </a:p>
          <a:p>
            <a:pPr lvl="1"/>
            <a:r>
              <a:rPr lang="en-US">
                <a:latin typeface="Calibri"/>
                <a:cs typeface="Calibri"/>
              </a:rPr>
              <a:t>All designs will be made for a single chassis that may be duplicated.</a:t>
            </a:r>
          </a:p>
          <a:p>
            <a:r>
              <a:rPr lang="en-US">
                <a:latin typeface="Calibri"/>
                <a:cs typeface="Calibri"/>
              </a:rPr>
              <a:t>Cars will drive at high speeds, prone to abuse in a racing environment.</a:t>
            </a:r>
            <a:endParaRPr lang="en-US">
              <a:cs typeface="Calibri"/>
            </a:endParaRPr>
          </a:p>
          <a:p>
            <a:endParaRPr lang="en-US">
              <a:latin typeface="Calibri"/>
              <a:ea typeface="Calibri"/>
              <a:cs typeface="Calibri"/>
            </a:endParaRPr>
          </a:p>
        </p:txBody>
      </p:sp>
      <p:sp>
        <p:nvSpPr>
          <p:cNvPr id="3" name="Footer Placeholder 2">
            <a:extLst>
              <a:ext uri="{FF2B5EF4-FFF2-40B4-BE49-F238E27FC236}">
                <a16:creationId xmlns:a16="http://schemas.microsoft.com/office/drawing/2014/main" id="{C5E55A1E-D7A3-5C23-7BBB-83950FC149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915E97-69F4-2459-E925-9008381FB4FD}"/>
              </a:ext>
            </a:extLst>
          </p:cNvPr>
          <p:cNvSpPr>
            <a:spLocks noGrp="1"/>
          </p:cNvSpPr>
          <p:nvPr>
            <p:ph type="sldNum" sz="quarter" idx="12"/>
          </p:nvPr>
        </p:nvSpPr>
        <p:spPr/>
        <p:txBody>
          <a:bodyPr/>
          <a:lstStyle/>
          <a:p>
            <a:fld id="{A5AEF524-62EC-C340-82A1-9F47B6C43E55}" type="slidenum">
              <a:rPr lang="en-US" smtClean="0"/>
              <a:t>67</a:t>
            </a:fld>
            <a:endParaRPr lang="en-US"/>
          </a:p>
        </p:txBody>
      </p:sp>
      <p:sp>
        <p:nvSpPr>
          <p:cNvPr id="5" name="Title 4">
            <a:extLst>
              <a:ext uri="{FF2B5EF4-FFF2-40B4-BE49-F238E27FC236}">
                <a16:creationId xmlns:a16="http://schemas.microsoft.com/office/drawing/2014/main" id="{4BD44377-6102-D362-0E90-C0290FE9F2E4}"/>
              </a:ext>
            </a:extLst>
          </p:cNvPr>
          <p:cNvSpPr>
            <a:spLocks noGrp="1"/>
          </p:cNvSpPr>
          <p:nvPr>
            <p:ph type="title"/>
          </p:nvPr>
        </p:nvSpPr>
        <p:spPr/>
        <p:txBody>
          <a:bodyPr/>
          <a:lstStyle/>
          <a:p>
            <a:r>
              <a:rPr lang="en-US"/>
              <a:t>Assumptions</a:t>
            </a:r>
          </a:p>
        </p:txBody>
      </p:sp>
    </p:spTree>
    <p:extLst>
      <p:ext uri="{BB962C8B-B14F-4D97-AF65-F5344CB8AC3E}">
        <p14:creationId xmlns:p14="http://schemas.microsoft.com/office/powerpoint/2010/main" val="12436242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B1C05D-1CA3-2CFB-DE52-EA88B712DBCD}"/>
              </a:ext>
            </a:extLst>
          </p:cNvPr>
          <p:cNvSpPr>
            <a:spLocks noGrp="1"/>
          </p:cNvSpPr>
          <p:nvPr>
            <p:ph type="body" idx="1"/>
          </p:nvPr>
        </p:nvSpPr>
        <p:spPr/>
        <p:txBody>
          <a:bodyPr/>
          <a:lstStyle/>
          <a:p>
            <a:r>
              <a:rPr lang="en-US" sz="2800">
                <a:solidFill>
                  <a:srgbClr val="782F40"/>
                </a:solidFill>
                <a:cs typeface="Calibri"/>
              </a:rPr>
              <a:t>Primary Markets</a:t>
            </a:r>
            <a:endParaRPr lang="en-US" sz="2800">
              <a:solidFill>
                <a:srgbClr val="782F40"/>
              </a:solidFill>
            </a:endParaRPr>
          </a:p>
        </p:txBody>
      </p:sp>
      <p:sp>
        <p:nvSpPr>
          <p:cNvPr id="2" name="Content Placeholder 1">
            <a:extLst>
              <a:ext uri="{FF2B5EF4-FFF2-40B4-BE49-F238E27FC236}">
                <a16:creationId xmlns:a16="http://schemas.microsoft.com/office/drawing/2014/main" id="{2D752046-F086-867D-2BB7-4A930CD64BFA}"/>
              </a:ext>
            </a:extLst>
          </p:cNvPr>
          <p:cNvSpPr>
            <a:spLocks noGrp="1"/>
          </p:cNvSpPr>
          <p:nvPr>
            <p:ph sz="half" idx="2"/>
          </p:nvPr>
        </p:nvSpPr>
        <p:spPr>
          <a:xfrm>
            <a:off x="533400" y="2241389"/>
            <a:ext cx="4724399" cy="3930811"/>
          </a:xfrm>
        </p:spPr>
        <p:txBody>
          <a:bodyPr vert="horz" lIns="0" tIns="0" rIns="0" bIns="0" rtlCol="0" anchor="t">
            <a:noAutofit/>
          </a:bodyPr>
          <a:lstStyle/>
          <a:p>
            <a:r>
              <a:rPr lang="en-US" sz="2400">
                <a:ea typeface="Calibri"/>
                <a:cs typeface="Calibri"/>
              </a:rPr>
              <a:t>Resilient and Autonomous Lab at Florida State University</a:t>
            </a:r>
          </a:p>
          <a:p>
            <a:pPr lvl="1">
              <a:buFont typeface="Courier New" panose="020B0604020202020204" pitchFamily="34" charset="0"/>
              <a:buChar char="o"/>
            </a:pPr>
            <a:r>
              <a:rPr lang="en-US" sz="2000">
                <a:ea typeface="Calibri"/>
                <a:cs typeface="Calibri"/>
              </a:rPr>
              <a:t>Dr. </a:t>
            </a:r>
            <a:r>
              <a:rPr lang="en-US" sz="2000" err="1">
                <a:ea typeface="Calibri"/>
                <a:cs typeface="Calibri"/>
              </a:rPr>
              <a:t>Anubi</a:t>
            </a:r>
            <a:r>
              <a:rPr lang="en-US" sz="2000">
                <a:ea typeface="Calibri"/>
                <a:cs typeface="Calibri"/>
              </a:rPr>
              <a:t> – Used as a research tool.</a:t>
            </a:r>
          </a:p>
          <a:p>
            <a:pPr lvl="1"/>
            <a:endParaRPr lang="en-US">
              <a:latin typeface="Calibri"/>
              <a:ea typeface="Calibri"/>
              <a:cs typeface="Times New Roman"/>
            </a:endParaRPr>
          </a:p>
        </p:txBody>
      </p:sp>
      <p:sp>
        <p:nvSpPr>
          <p:cNvPr id="7" name="Text Placeholder 6">
            <a:extLst>
              <a:ext uri="{FF2B5EF4-FFF2-40B4-BE49-F238E27FC236}">
                <a16:creationId xmlns:a16="http://schemas.microsoft.com/office/drawing/2014/main" id="{1A6465C4-00AC-7F79-F4D9-F2DEC734C085}"/>
              </a:ext>
            </a:extLst>
          </p:cNvPr>
          <p:cNvSpPr>
            <a:spLocks noGrp="1"/>
          </p:cNvSpPr>
          <p:nvPr>
            <p:ph type="body" sz="quarter" idx="3"/>
          </p:nvPr>
        </p:nvSpPr>
        <p:spPr/>
        <p:txBody>
          <a:bodyPr/>
          <a:lstStyle/>
          <a:p>
            <a:r>
              <a:rPr lang="en-US" sz="2800">
                <a:solidFill>
                  <a:srgbClr val="782F40"/>
                </a:solidFill>
                <a:cs typeface="Calibri"/>
              </a:rPr>
              <a:t>Secondary Markets</a:t>
            </a:r>
            <a:endParaRPr lang="en-US" sz="2800">
              <a:solidFill>
                <a:srgbClr val="000000"/>
              </a:solidFill>
              <a:cs typeface="Calibri"/>
            </a:endParaRPr>
          </a:p>
        </p:txBody>
      </p:sp>
      <p:sp>
        <p:nvSpPr>
          <p:cNvPr id="8" name="Content Placeholder 7">
            <a:extLst>
              <a:ext uri="{FF2B5EF4-FFF2-40B4-BE49-F238E27FC236}">
                <a16:creationId xmlns:a16="http://schemas.microsoft.com/office/drawing/2014/main" id="{EC331088-53EE-05F4-9CB2-2D14E6B0CEB6}"/>
              </a:ext>
            </a:extLst>
          </p:cNvPr>
          <p:cNvSpPr>
            <a:spLocks noGrp="1"/>
          </p:cNvSpPr>
          <p:nvPr>
            <p:ph sz="quarter" idx="4"/>
          </p:nvPr>
        </p:nvSpPr>
        <p:spPr/>
        <p:txBody>
          <a:bodyPr vert="horz" lIns="0" tIns="0" rIns="0" bIns="0" rtlCol="0" anchor="t">
            <a:noAutofit/>
          </a:bodyPr>
          <a:lstStyle/>
          <a:p>
            <a:r>
              <a:rPr lang="en-US" sz="2400">
                <a:cs typeface="Calibri"/>
              </a:rPr>
              <a:t>Students in autonomous vehicle courses.</a:t>
            </a:r>
          </a:p>
          <a:p>
            <a:r>
              <a:rPr lang="en-US" sz="2400">
                <a:cs typeface="Calibri"/>
              </a:rPr>
              <a:t>F1/10</a:t>
            </a:r>
            <a:r>
              <a:rPr lang="en-US" sz="1600" baseline="30000">
                <a:cs typeface="Calibri"/>
              </a:rPr>
              <a:t>th</a:t>
            </a:r>
            <a:r>
              <a:rPr lang="en-US" sz="2400">
                <a:cs typeface="Calibri"/>
              </a:rPr>
              <a:t> Open-Source Project Consumers.</a:t>
            </a:r>
          </a:p>
          <a:p>
            <a:pPr lvl="1">
              <a:buFont typeface="Courier New,monospace" panose="020B0604020202020204" pitchFamily="34" charset="0"/>
              <a:buChar char="o"/>
            </a:pPr>
            <a:r>
              <a:rPr lang="en-US" sz="2000">
                <a:cs typeface="Calibri"/>
              </a:rPr>
              <a:t>Access the development of these F1TENTH cars.</a:t>
            </a:r>
          </a:p>
          <a:p>
            <a:pPr marL="342900" indent="-342900">
              <a:buFont typeface="Courier New,monospace" panose="020B0604020202020204" pitchFamily="34" charset="0"/>
              <a:buChar char="o"/>
            </a:pPr>
            <a:r>
              <a:rPr lang="en-US" sz="2400">
                <a:cs typeface="Calibri"/>
              </a:rPr>
              <a:t>Hobbyists Interested in F1TENTH.</a:t>
            </a:r>
          </a:p>
          <a:p>
            <a:pPr marL="342900" indent="-342900">
              <a:buFont typeface="Courier New,monospace" panose="020B0604020202020204" pitchFamily="34" charset="0"/>
              <a:buChar char="o"/>
            </a:pPr>
            <a:r>
              <a:rPr lang="en-US" sz="2400">
                <a:cs typeface="Calibri"/>
              </a:rPr>
              <a:t>Remote Control Car Community.</a:t>
            </a:r>
            <a:endParaRPr lang="en-US"/>
          </a:p>
        </p:txBody>
      </p:sp>
      <p:sp>
        <p:nvSpPr>
          <p:cNvPr id="3" name="Footer Placeholder 2">
            <a:extLst>
              <a:ext uri="{FF2B5EF4-FFF2-40B4-BE49-F238E27FC236}">
                <a16:creationId xmlns:a16="http://schemas.microsoft.com/office/drawing/2014/main" id="{11A4058E-80A4-D396-75BC-2E0A61E147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F7A125-1E15-9EA9-7BBB-67BA94788420}"/>
              </a:ext>
            </a:extLst>
          </p:cNvPr>
          <p:cNvSpPr>
            <a:spLocks noGrp="1"/>
          </p:cNvSpPr>
          <p:nvPr>
            <p:ph type="sldNum" sz="quarter" idx="12"/>
          </p:nvPr>
        </p:nvSpPr>
        <p:spPr/>
        <p:txBody>
          <a:bodyPr/>
          <a:lstStyle/>
          <a:p>
            <a:fld id="{A5AEF524-62EC-C340-82A1-9F47B6C43E55}" type="slidenum">
              <a:rPr lang="en-US" smtClean="0"/>
              <a:t>68</a:t>
            </a:fld>
            <a:endParaRPr lang="en-US"/>
          </a:p>
        </p:txBody>
      </p:sp>
      <p:sp>
        <p:nvSpPr>
          <p:cNvPr id="5" name="Title 4">
            <a:extLst>
              <a:ext uri="{FF2B5EF4-FFF2-40B4-BE49-F238E27FC236}">
                <a16:creationId xmlns:a16="http://schemas.microsoft.com/office/drawing/2014/main" id="{7B45C71C-1BAC-E6E7-3C0C-4A20BA4C5001}"/>
              </a:ext>
            </a:extLst>
          </p:cNvPr>
          <p:cNvSpPr>
            <a:spLocks noGrp="1"/>
          </p:cNvSpPr>
          <p:nvPr>
            <p:ph type="title"/>
          </p:nvPr>
        </p:nvSpPr>
        <p:spPr/>
        <p:txBody>
          <a:bodyPr/>
          <a:lstStyle/>
          <a:p>
            <a:r>
              <a:rPr lang="en-US"/>
              <a:t>Markets</a:t>
            </a:r>
          </a:p>
        </p:txBody>
      </p:sp>
    </p:spTree>
    <p:extLst>
      <p:ext uri="{BB962C8B-B14F-4D97-AF65-F5344CB8AC3E}">
        <p14:creationId xmlns:p14="http://schemas.microsoft.com/office/powerpoint/2010/main" val="5086062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EBC427-6F4E-7C24-02E2-0AB183168DCD}"/>
              </a:ext>
            </a:extLst>
          </p:cNvPr>
          <p:cNvSpPr>
            <a:spLocks noGrp="1"/>
          </p:cNvSpPr>
          <p:nvPr>
            <p:ph type="title"/>
          </p:nvPr>
        </p:nvSpPr>
        <p:spPr>
          <a:xfrm>
            <a:off x="533400" y="457200"/>
            <a:ext cx="9601200" cy="960276"/>
          </a:xfrm>
        </p:spPr>
        <p:txBody>
          <a:bodyPr anchor="b">
            <a:normAutofit/>
          </a:bodyPr>
          <a:lstStyle/>
          <a:p>
            <a:r>
              <a:rPr lang="en-US"/>
              <a:t>Interpreted Need</a:t>
            </a:r>
          </a:p>
        </p:txBody>
      </p:sp>
      <p:sp>
        <p:nvSpPr>
          <p:cNvPr id="3" name="Slide Number Placeholder 2">
            <a:extLst>
              <a:ext uri="{FF2B5EF4-FFF2-40B4-BE49-F238E27FC236}">
                <a16:creationId xmlns:a16="http://schemas.microsoft.com/office/drawing/2014/main" id="{DE33A51C-797A-D42F-D6CD-7BD493F3C088}"/>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69</a:t>
            </a:fld>
            <a:endParaRPr lang="en-US"/>
          </a:p>
        </p:txBody>
      </p:sp>
      <p:sp>
        <p:nvSpPr>
          <p:cNvPr id="10" name="Footer Placeholder 3">
            <a:extLst>
              <a:ext uri="{FF2B5EF4-FFF2-40B4-BE49-F238E27FC236}">
                <a16:creationId xmlns:a16="http://schemas.microsoft.com/office/drawing/2014/main" id="{09C615F9-6447-4224-BBDF-0AB944E1C256}"/>
              </a:ext>
            </a:extLst>
          </p:cNvPr>
          <p:cNvSpPr>
            <a:spLocks noGrp="1"/>
          </p:cNvSpPr>
          <p:nvPr>
            <p:ph type="ftr" sz="quarter" idx="11"/>
          </p:nvPr>
        </p:nvSpPr>
        <p:spPr>
          <a:xfrm>
            <a:off x="533400" y="6377940"/>
            <a:ext cx="4274813" cy="274320"/>
          </a:xfrm>
        </p:spPr>
        <p:txBody>
          <a:bodyPr/>
          <a:lstStyle/>
          <a:p>
            <a:endParaRPr lang="en-US"/>
          </a:p>
        </p:txBody>
      </p:sp>
      <p:sp>
        <p:nvSpPr>
          <p:cNvPr id="12" name="Content Placeholder 4">
            <a:extLst>
              <a:ext uri="{FF2B5EF4-FFF2-40B4-BE49-F238E27FC236}">
                <a16:creationId xmlns:a16="http://schemas.microsoft.com/office/drawing/2014/main" id="{51587E48-664F-41CA-C810-DEC11FA1C4DE}"/>
              </a:ext>
            </a:extLst>
          </p:cNvPr>
          <p:cNvSpPr>
            <a:spLocks noGrp="1"/>
          </p:cNvSpPr>
          <p:nvPr>
            <p:ph sz="quarter" idx="13"/>
          </p:nvPr>
        </p:nvSpPr>
        <p:spPr>
          <a:xfrm>
            <a:off x="5320111" y="1824228"/>
            <a:ext cx="4799239" cy="4352544"/>
          </a:xfrm>
        </p:spPr>
        <p:txBody>
          <a:bodyPr vert="horz" lIns="0" tIns="0" rIns="0" bIns="0" rtlCol="0" anchor="t">
            <a:noAutofit/>
          </a:bodyPr>
          <a:lstStyle/>
          <a:p>
            <a:r>
              <a:rPr lang="en-US" sz="1800">
                <a:ea typeface="Calibri"/>
                <a:cs typeface="Calibri"/>
              </a:rPr>
              <a:t>The design will be simple yet effective.</a:t>
            </a:r>
          </a:p>
          <a:p>
            <a:r>
              <a:rPr lang="en-US" sz="1800">
                <a:ea typeface="Calibri"/>
                <a:cs typeface="Calibri"/>
              </a:rPr>
              <a:t>The project may be referenced with a current chassis design or from scratch.</a:t>
            </a:r>
          </a:p>
          <a:p>
            <a:r>
              <a:rPr lang="en-US" sz="1800">
                <a:ea typeface="Calibri"/>
                <a:cs typeface="Calibri"/>
              </a:rPr>
              <a:t>The current build for the car is effective.</a:t>
            </a:r>
          </a:p>
          <a:p>
            <a:r>
              <a:rPr lang="en-US" sz="1800">
                <a:ea typeface="Calibri"/>
                <a:cs typeface="Calibri"/>
              </a:rPr>
              <a:t>The car will have a fixed chassis with accessible and replaceable components.</a:t>
            </a:r>
          </a:p>
          <a:p>
            <a:r>
              <a:rPr lang="en-US" sz="1800">
                <a:ea typeface="Calibri"/>
                <a:cs typeface="Calibri"/>
              </a:rPr>
              <a:t>The final product will feature a plug-and-play design.</a:t>
            </a:r>
          </a:p>
          <a:p>
            <a:r>
              <a:rPr lang="en-US" sz="1800">
                <a:ea typeface="Calibri"/>
                <a:cs typeface="Calibri"/>
              </a:rPr>
              <a:t>The chassis will withstand crashes and be practical while the vehicle is in motion.</a:t>
            </a:r>
          </a:p>
          <a:p>
            <a:r>
              <a:rPr lang="en-US" sz="1800">
                <a:ea typeface="Calibri"/>
                <a:cs typeface="Calibri"/>
              </a:rPr>
              <a:t>The final product may be utilized in competition and teaching settings.</a:t>
            </a:r>
          </a:p>
          <a:p>
            <a:r>
              <a:rPr lang="en-US" sz="1800">
                <a:ea typeface="Calibri"/>
                <a:cs typeface="Calibri"/>
              </a:rPr>
              <a:t>Power supply and onboard computer may have higher accessibility.</a:t>
            </a:r>
            <a:endParaRPr lang="en-US" sz="1600">
              <a:ea typeface="Calibri"/>
              <a:cs typeface="Calibri"/>
            </a:endParaRPr>
          </a:p>
        </p:txBody>
      </p:sp>
      <p:sp>
        <p:nvSpPr>
          <p:cNvPr id="5" name="Content Placeholder 4">
            <a:extLst>
              <a:ext uri="{FF2B5EF4-FFF2-40B4-BE49-F238E27FC236}">
                <a16:creationId xmlns:a16="http://schemas.microsoft.com/office/drawing/2014/main" id="{D935EE44-8414-6706-203F-BFEECB84B2A5}"/>
              </a:ext>
            </a:extLst>
          </p:cNvPr>
          <p:cNvSpPr>
            <a:spLocks noGrp="1"/>
          </p:cNvSpPr>
          <p:nvPr>
            <p:ph sz="quarter" idx="14"/>
          </p:nvPr>
        </p:nvSpPr>
        <p:spPr>
          <a:xfrm>
            <a:off x="533400" y="1824228"/>
            <a:ext cx="4792435" cy="4352544"/>
          </a:xfrm>
        </p:spPr>
        <p:txBody>
          <a:bodyPr vert="horz" lIns="0" tIns="0" rIns="0" bIns="0" rtlCol="0" anchor="t">
            <a:normAutofit/>
          </a:bodyPr>
          <a:lstStyle/>
          <a:p>
            <a:r>
              <a:rPr lang="en-US" sz="1800"/>
              <a:t>The F1/10</a:t>
            </a:r>
            <a:r>
              <a:rPr lang="en-US" sz="1800" baseline="30000"/>
              <a:t>th</a:t>
            </a:r>
            <a:r>
              <a:rPr lang="en-US" sz="1800"/>
              <a:t> vehicle chassis has definite mechanical metrics and is easily reproducible. </a:t>
            </a:r>
            <a:endParaRPr lang="en-US" sz="1800">
              <a:ea typeface="Calibri"/>
              <a:cs typeface="Calibri"/>
            </a:endParaRPr>
          </a:p>
          <a:p>
            <a:r>
              <a:rPr lang="en-US" sz="1800"/>
              <a:t>The design of the chassis will be constructed in a timely manner.</a:t>
            </a:r>
            <a:endParaRPr lang="en-US" sz="1800">
              <a:ea typeface="Calibri"/>
              <a:cs typeface="Calibri"/>
            </a:endParaRPr>
          </a:p>
          <a:p>
            <a:r>
              <a:rPr lang="en-US" sz="1800"/>
              <a:t>All iterations of the chassis will contain the same components.</a:t>
            </a:r>
            <a:endParaRPr lang="en-US" sz="1800">
              <a:ea typeface="Calibri"/>
              <a:cs typeface="Calibri"/>
            </a:endParaRPr>
          </a:p>
          <a:p>
            <a:r>
              <a:rPr lang="en-US" sz="1800"/>
              <a:t>The design of the chassis is unique and modular.</a:t>
            </a:r>
            <a:endParaRPr lang="en-US" sz="1800">
              <a:ea typeface="Calibri"/>
              <a:cs typeface="Calibri"/>
            </a:endParaRPr>
          </a:p>
          <a:p>
            <a:r>
              <a:rPr lang="en-US" sz="1800"/>
              <a:t>Designs produced will bear repeatable results.</a:t>
            </a:r>
            <a:endParaRPr lang="en-US" sz="1800">
              <a:ea typeface="Calibri"/>
              <a:cs typeface="Calibri"/>
            </a:endParaRPr>
          </a:p>
          <a:p>
            <a:r>
              <a:rPr lang="en-US" sz="1800"/>
              <a:t>Iterative design will be necessary during this project. Excessive iterations may be counterproductive.</a:t>
            </a:r>
            <a:endParaRPr lang="en-US" sz="1800">
              <a:ea typeface="Calibri"/>
              <a:cs typeface="Calibri"/>
            </a:endParaRPr>
          </a:p>
          <a:p>
            <a:r>
              <a:rPr lang="en-US" sz="1800"/>
              <a:t>The final design may be inspired by other effective designs. The function of the body will be more important than the form.</a:t>
            </a:r>
            <a:endParaRPr lang="en-US" sz="1800">
              <a:ea typeface="Calibri"/>
              <a:cs typeface="Calibri"/>
            </a:endParaRPr>
          </a:p>
          <a:p>
            <a:endParaRPr lang="en-US" sz="1100">
              <a:ea typeface="Calibri"/>
              <a:cs typeface="Calibri"/>
            </a:endParaRPr>
          </a:p>
        </p:txBody>
      </p:sp>
    </p:spTree>
    <p:extLst>
      <p:ext uri="{BB962C8B-B14F-4D97-AF65-F5344CB8AC3E}">
        <p14:creationId xmlns:p14="http://schemas.microsoft.com/office/powerpoint/2010/main" val="129396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AA5DF1-6D6C-C612-FD45-A08FE1C4C2CD}"/>
              </a:ext>
            </a:extLst>
          </p:cNvPr>
          <p:cNvSpPr>
            <a:spLocks noGrp="1"/>
          </p:cNvSpPr>
          <p:nvPr>
            <p:ph type="title"/>
          </p:nvPr>
        </p:nvSpPr>
        <p:spPr>
          <a:xfrm>
            <a:off x="543561" y="1716250"/>
            <a:ext cx="8479551" cy="2846225"/>
          </a:xfrm>
        </p:spPr>
        <p:txBody>
          <a:bodyPr/>
          <a:lstStyle/>
          <a:p>
            <a:r>
              <a:rPr lang="en-US"/>
              <a:t>Targets and Metrics</a:t>
            </a:r>
          </a:p>
        </p:txBody>
      </p:sp>
      <p:sp>
        <p:nvSpPr>
          <p:cNvPr id="7" name="Text Placeholder 6">
            <a:extLst>
              <a:ext uri="{FF2B5EF4-FFF2-40B4-BE49-F238E27FC236}">
                <a16:creationId xmlns:a16="http://schemas.microsoft.com/office/drawing/2014/main" id="{44BC8655-90C6-D232-0E84-EAC98BD81E95}"/>
              </a:ext>
            </a:extLst>
          </p:cNvPr>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9E41A422-6A68-5B0F-EEB1-6AD5F5FEDC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2CC65F-E5BB-F652-9A80-027AF2494EB1}"/>
              </a:ext>
            </a:extLst>
          </p:cNvPr>
          <p:cNvSpPr>
            <a:spLocks noGrp="1"/>
          </p:cNvSpPr>
          <p:nvPr>
            <p:ph type="sldNum" sz="quarter" idx="12"/>
          </p:nvPr>
        </p:nvSpPr>
        <p:spPr/>
        <p:txBody>
          <a:bodyPr/>
          <a:lstStyle/>
          <a:p>
            <a:fld id="{A5AEF524-62EC-C340-82A1-9F47B6C43E55}" type="slidenum">
              <a:rPr lang="en-US" smtClean="0"/>
              <a:t>7</a:t>
            </a:fld>
            <a:endParaRPr lang="en-US"/>
          </a:p>
        </p:txBody>
      </p:sp>
      <p:sp>
        <p:nvSpPr>
          <p:cNvPr id="2" name="TextBox 1">
            <a:extLst>
              <a:ext uri="{FF2B5EF4-FFF2-40B4-BE49-F238E27FC236}">
                <a16:creationId xmlns:a16="http://schemas.microsoft.com/office/drawing/2014/main" id="{CE628143-D557-E436-FE24-9E99C6E96666}"/>
              </a:ext>
            </a:extLst>
          </p:cNvPr>
          <p:cNvSpPr txBox="1"/>
          <p:nvPr/>
        </p:nvSpPr>
        <p:spPr>
          <a:xfrm>
            <a:off x="10700085" y="-1"/>
            <a:ext cx="1491916" cy="338554"/>
          </a:xfrm>
          <a:prstGeom prst="rect">
            <a:avLst/>
          </a:prstGeom>
          <a:solidFill>
            <a:srgbClr val="9A6370"/>
          </a:solidFill>
        </p:spPr>
        <p:txBody>
          <a:bodyPr wrap="square" rtlCol="0">
            <a:spAutoFit/>
          </a:bodyPr>
          <a:lstStyle/>
          <a:p>
            <a:pPr algn="ctr"/>
            <a:r>
              <a:rPr lang="en-US" sz="1600" err="1"/>
              <a:t>Ja’Quan</a:t>
            </a:r>
            <a:r>
              <a:rPr lang="en-US" sz="1600"/>
              <a:t> Young</a:t>
            </a:r>
          </a:p>
        </p:txBody>
      </p:sp>
    </p:spTree>
    <p:extLst>
      <p:ext uri="{BB962C8B-B14F-4D97-AF65-F5344CB8AC3E}">
        <p14:creationId xmlns:p14="http://schemas.microsoft.com/office/powerpoint/2010/main" val="16296380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diagram of movement and movement&#10;&#10;Description automatically generated">
            <a:extLst>
              <a:ext uri="{FF2B5EF4-FFF2-40B4-BE49-F238E27FC236}">
                <a16:creationId xmlns:a16="http://schemas.microsoft.com/office/drawing/2014/main" id="{FC6C0634-6311-73F3-F153-1BD4EC1FD7BE}"/>
              </a:ext>
            </a:extLst>
          </p:cNvPr>
          <p:cNvPicPr>
            <a:picLocks noChangeAspect="1"/>
          </p:cNvPicPr>
          <p:nvPr/>
        </p:nvPicPr>
        <p:blipFill>
          <a:blip r:embed="rId2"/>
          <a:stretch>
            <a:fillRect/>
          </a:stretch>
        </p:blipFill>
        <p:spPr>
          <a:xfrm>
            <a:off x="797628" y="3501237"/>
            <a:ext cx="5298372" cy="2899563"/>
          </a:xfrm>
          <a:prstGeom prst="rect">
            <a:avLst/>
          </a:prstGeom>
          <a:noFill/>
        </p:spPr>
      </p:pic>
      <p:sp>
        <p:nvSpPr>
          <p:cNvPr id="10" name="Footer Placeholder 3">
            <a:extLst>
              <a:ext uri="{FF2B5EF4-FFF2-40B4-BE49-F238E27FC236}">
                <a16:creationId xmlns:a16="http://schemas.microsoft.com/office/drawing/2014/main" id="{AEF4D980-D91D-0104-A5FD-813F0DEE050A}"/>
              </a:ext>
            </a:extLst>
          </p:cNvPr>
          <p:cNvSpPr>
            <a:spLocks noGrp="1"/>
          </p:cNvSpPr>
          <p:nvPr>
            <p:ph type="ftr" sz="quarter" idx="11"/>
          </p:nvPr>
        </p:nvSpPr>
        <p:spPr>
          <a:xfrm>
            <a:off x="533400" y="6377940"/>
            <a:ext cx="4274813" cy="274320"/>
          </a:xfrm>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70</a:t>
            </a:fld>
            <a:endParaRPr lang="en-US"/>
          </a:p>
        </p:txBody>
      </p:sp>
      <p:sp>
        <p:nvSpPr>
          <p:cNvPr id="12" name="Title 5">
            <a:extLst>
              <a:ext uri="{FF2B5EF4-FFF2-40B4-BE49-F238E27FC236}">
                <a16:creationId xmlns:a16="http://schemas.microsoft.com/office/drawing/2014/main" id="{D6840F93-0BDC-FE98-FE15-0ECCFA59E24A}"/>
              </a:ext>
            </a:extLst>
          </p:cNvPr>
          <p:cNvSpPr>
            <a:spLocks noGrp="1"/>
          </p:cNvSpPr>
          <p:nvPr>
            <p:ph type="title"/>
          </p:nvPr>
        </p:nvSpPr>
        <p:spPr>
          <a:xfrm>
            <a:off x="533400" y="457200"/>
            <a:ext cx="9601200" cy="960276"/>
          </a:xfrm>
        </p:spPr>
        <p:txBody>
          <a:bodyPr/>
          <a:lstStyle/>
          <a:p>
            <a:r>
              <a:rPr lang="en-US"/>
              <a:t>Movement</a:t>
            </a:r>
          </a:p>
        </p:txBody>
      </p:sp>
      <p:graphicFrame>
        <p:nvGraphicFramePr>
          <p:cNvPr id="8" name="Diagram 7">
            <a:extLst>
              <a:ext uri="{FF2B5EF4-FFF2-40B4-BE49-F238E27FC236}">
                <a16:creationId xmlns:a16="http://schemas.microsoft.com/office/drawing/2014/main" id="{184416CC-A4CA-EBBC-6B3E-71BE09445EA8}"/>
              </a:ext>
            </a:extLst>
          </p:cNvPr>
          <p:cNvGraphicFramePr/>
          <p:nvPr>
            <p:extLst>
              <p:ext uri="{D42A27DB-BD31-4B8C-83A1-F6EECF244321}">
                <p14:modId xmlns:p14="http://schemas.microsoft.com/office/powerpoint/2010/main" val="2051381936"/>
              </p:ext>
            </p:extLst>
          </p:nvPr>
        </p:nvGraphicFramePr>
        <p:xfrm>
          <a:off x="3553751" y="595446"/>
          <a:ext cx="5298372" cy="38110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36886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Content Placeholder 1" descr="A diagram of structure and utilization&#10;&#10;Description automatically generated">
            <a:extLst>
              <a:ext uri="{FF2B5EF4-FFF2-40B4-BE49-F238E27FC236}">
                <a16:creationId xmlns:a16="http://schemas.microsoft.com/office/drawing/2014/main" id="{5D782054-96AD-CC24-6CBF-6E8CF5B6206D}"/>
              </a:ext>
            </a:extLst>
          </p:cNvPr>
          <p:cNvPicPr>
            <a:picLocks noGrp="1" noChangeAspect="1"/>
          </p:cNvPicPr>
          <p:nvPr>
            <p:ph sz="half" idx="2"/>
          </p:nvPr>
        </p:nvPicPr>
        <p:blipFill>
          <a:blip r:embed="rId2"/>
          <a:stretch>
            <a:fillRect/>
          </a:stretch>
        </p:blipFill>
        <p:spPr>
          <a:xfrm>
            <a:off x="3351811" y="1420998"/>
            <a:ext cx="5486400" cy="1944357"/>
          </a:xfrm>
          <a:noFill/>
        </p:spPr>
      </p:pic>
      <p:sp>
        <p:nvSpPr>
          <p:cNvPr id="10" name="Footer Placeholder 3">
            <a:extLst>
              <a:ext uri="{FF2B5EF4-FFF2-40B4-BE49-F238E27FC236}">
                <a16:creationId xmlns:a16="http://schemas.microsoft.com/office/drawing/2014/main" id="{AEF4D980-D91D-0104-A5FD-813F0DEE050A}"/>
              </a:ext>
            </a:extLst>
          </p:cNvPr>
          <p:cNvSpPr>
            <a:spLocks noGrp="1"/>
          </p:cNvSpPr>
          <p:nvPr>
            <p:ph type="ftr" sz="quarter" idx="11"/>
          </p:nvPr>
        </p:nvSpPr>
        <p:spPr>
          <a:xfrm>
            <a:off x="533400" y="6377940"/>
            <a:ext cx="4274813" cy="274320"/>
          </a:xfrm>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71</a:t>
            </a:fld>
            <a:endParaRPr lang="en-US"/>
          </a:p>
        </p:txBody>
      </p:sp>
      <p:sp>
        <p:nvSpPr>
          <p:cNvPr id="12" name="Title 5">
            <a:extLst>
              <a:ext uri="{FF2B5EF4-FFF2-40B4-BE49-F238E27FC236}">
                <a16:creationId xmlns:a16="http://schemas.microsoft.com/office/drawing/2014/main" id="{D6840F93-0BDC-FE98-FE15-0ECCFA59E24A}"/>
              </a:ext>
            </a:extLst>
          </p:cNvPr>
          <p:cNvSpPr>
            <a:spLocks noGrp="1"/>
          </p:cNvSpPr>
          <p:nvPr>
            <p:ph type="title"/>
          </p:nvPr>
        </p:nvSpPr>
        <p:spPr>
          <a:xfrm>
            <a:off x="533400" y="457200"/>
            <a:ext cx="9601200" cy="960276"/>
          </a:xfrm>
        </p:spPr>
        <p:txBody>
          <a:bodyPr/>
          <a:lstStyle/>
          <a:p>
            <a:r>
              <a:rPr lang="en-US"/>
              <a:t>Utilization</a:t>
            </a:r>
          </a:p>
        </p:txBody>
      </p:sp>
      <p:pic>
        <p:nvPicPr>
          <p:cNvPr id="4" name="Picture 3" descr="A diagram of components&#10;&#10;Description automatically generated">
            <a:extLst>
              <a:ext uri="{FF2B5EF4-FFF2-40B4-BE49-F238E27FC236}">
                <a16:creationId xmlns:a16="http://schemas.microsoft.com/office/drawing/2014/main" id="{3D988592-3535-329C-2743-32E21FC2D6AC}"/>
              </a:ext>
            </a:extLst>
          </p:cNvPr>
          <p:cNvPicPr>
            <a:picLocks noChangeAspect="1"/>
          </p:cNvPicPr>
          <p:nvPr/>
        </p:nvPicPr>
        <p:blipFill>
          <a:blip r:embed="rId3"/>
          <a:stretch>
            <a:fillRect/>
          </a:stretch>
        </p:blipFill>
        <p:spPr>
          <a:xfrm>
            <a:off x="4399683" y="3358305"/>
            <a:ext cx="4644489" cy="2721800"/>
          </a:xfrm>
          <a:prstGeom prst="rect">
            <a:avLst/>
          </a:prstGeom>
        </p:spPr>
      </p:pic>
    </p:spTree>
    <p:extLst>
      <p:ext uri="{BB962C8B-B14F-4D97-AF65-F5344CB8AC3E}">
        <p14:creationId xmlns:p14="http://schemas.microsoft.com/office/powerpoint/2010/main" val="21712798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Content Placeholder 1" descr="A diagram of structure and utilization&#10;&#10;Description automatically generated">
            <a:extLst>
              <a:ext uri="{FF2B5EF4-FFF2-40B4-BE49-F238E27FC236}">
                <a16:creationId xmlns:a16="http://schemas.microsoft.com/office/drawing/2014/main" id="{5D782054-96AD-CC24-6CBF-6E8CF5B6206D}"/>
              </a:ext>
            </a:extLst>
          </p:cNvPr>
          <p:cNvPicPr>
            <a:picLocks noGrp="1" noChangeAspect="1"/>
          </p:cNvPicPr>
          <p:nvPr>
            <p:ph sz="half" idx="2"/>
          </p:nvPr>
        </p:nvPicPr>
        <p:blipFill>
          <a:blip r:embed="rId2"/>
          <a:stretch>
            <a:fillRect/>
          </a:stretch>
        </p:blipFill>
        <p:spPr>
          <a:xfrm>
            <a:off x="3351811" y="1420998"/>
            <a:ext cx="5486400" cy="1944357"/>
          </a:xfrm>
          <a:noFill/>
        </p:spPr>
      </p:pic>
      <p:sp>
        <p:nvSpPr>
          <p:cNvPr id="10" name="Footer Placeholder 3">
            <a:extLst>
              <a:ext uri="{FF2B5EF4-FFF2-40B4-BE49-F238E27FC236}">
                <a16:creationId xmlns:a16="http://schemas.microsoft.com/office/drawing/2014/main" id="{AEF4D980-D91D-0104-A5FD-813F0DEE050A}"/>
              </a:ext>
            </a:extLst>
          </p:cNvPr>
          <p:cNvSpPr>
            <a:spLocks noGrp="1"/>
          </p:cNvSpPr>
          <p:nvPr>
            <p:ph type="ftr" sz="quarter" idx="11"/>
          </p:nvPr>
        </p:nvSpPr>
        <p:spPr>
          <a:xfrm>
            <a:off x="533400" y="6377940"/>
            <a:ext cx="4274813" cy="274320"/>
          </a:xfrm>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72</a:t>
            </a:fld>
            <a:endParaRPr lang="en-US"/>
          </a:p>
        </p:txBody>
      </p:sp>
      <p:sp>
        <p:nvSpPr>
          <p:cNvPr id="12" name="Title 5">
            <a:extLst>
              <a:ext uri="{FF2B5EF4-FFF2-40B4-BE49-F238E27FC236}">
                <a16:creationId xmlns:a16="http://schemas.microsoft.com/office/drawing/2014/main" id="{D6840F93-0BDC-FE98-FE15-0ECCFA59E24A}"/>
              </a:ext>
            </a:extLst>
          </p:cNvPr>
          <p:cNvSpPr>
            <a:spLocks noGrp="1"/>
          </p:cNvSpPr>
          <p:nvPr>
            <p:ph type="title"/>
          </p:nvPr>
        </p:nvSpPr>
        <p:spPr>
          <a:xfrm>
            <a:off x="533400" y="457200"/>
            <a:ext cx="9601200" cy="960276"/>
          </a:xfrm>
        </p:spPr>
        <p:txBody>
          <a:bodyPr/>
          <a:lstStyle/>
          <a:p>
            <a:r>
              <a:rPr lang="en-US"/>
              <a:t>Structure</a:t>
            </a:r>
          </a:p>
        </p:txBody>
      </p:sp>
      <p:pic>
        <p:nvPicPr>
          <p:cNvPr id="6" name="Picture 5" descr="A diagram of components of a structure&#10;&#10;Description automatically generated">
            <a:extLst>
              <a:ext uri="{FF2B5EF4-FFF2-40B4-BE49-F238E27FC236}">
                <a16:creationId xmlns:a16="http://schemas.microsoft.com/office/drawing/2014/main" id="{4FFEFFCF-371D-717A-456E-09189CFFD5DD}"/>
              </a:ext>
            </a:extLst>
          </p:cNvPr>
          <p:cNvPicPr>
            <a:picLocks noChangeAspect="1"/>
          </p:cNvPicPr>
          <p:nvPr/>
        </p:nvPicPr>
        <p:blipFill>
          <a:blip r:embed="rId3"/>
          <a:stretch>
            <a:fillRect/>
          </a:stretch>
        </p:blipFill>
        <p:spPr>
          <a:xfrm>
            <a:off x="202499" y="3360647"/>
            <a:ext cx="9810254" cy="2696088"/>
          </a:xfrm>
          <a:prstGeom prst="rect">
            <a:avLst/>
          </a:prstGeom>
        </p:spPr>
      </p:pic>
    </p:spTree>
    <p:extLst>
      <p:ext uri="{BB962C8B-B14F-4D97-AF65-F5344CB8AC3E}">
        <p14:creationId xmlns:p14="http://schemas.microsoft.com/office/powerpoint/2010/main" val="25916131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Content Placeholder 1" descr="A diagram of structure and utilization&#10;&#10;Description automatically generated">
            <a:extLst>
              <a:ext uri="{FF2B5EF4-FFF2-40B4-BE49-F238E27FC236}">
                <a16:creationId xmlns:a16="http://schemas.microsoft.com/office/drawing/2014/main" id="{5D782054-96AD-CC24-6CBF-6E8CF5B6206D}"/>
              </a:ext>
            </a:extLst>
          </p:cNvPr>
          <p:cNvPicPr>
            <a:picLocks noGrp="1" noChangeAspect="1"/>
          </p:cNvPicPr>
          <p:nvPr>
            <p:ph sz="half" idx="2"/>
          </p:nvPr>
        </p:nvPicPr>
        <p:blipFill>
          <a:blip r:embed="rId2"/>
          <a:stretch>
            <a:fillRect/>
          </a:stretch>
        </p:blipFill>
        <p:spPr>
          <a:xfrm>
            <a:off x="3351811" y="1420998"/>
            <a:ext cx="5486400" cy="1944357"/>
          </a:xfrm>
          <a:noFill/>
        </p:spPr>
      </p:pic>
      <p:sp>
        <p:nvSpPr>
          <p:cNvPr id="10" name="Footer Placeholder 3">
            <a:extLst>
              <a:ext uri="{FF2B5EF4-FFF2-40B4-BE49-F238E27FC236}">
                <a16:creationId xmlns:a16="http://schemas.microsoft.com/office/drawing/2014/main" id="{AEF4D980-D91D-0104-A5FD-813F0DEE050A}"/>
              </a:ext>
            </a:extLst>
          </p:cNvPr>
          <p:cNvSpPr>
            <a:spLocks noGrp="1"/>
          </p:cNvSpPr>
          <p:nvPr>
            <p:ph type="ftr" sz="quarter" idx="11"/>
          </p:nvPr>
        </p:nvSpPr>
        <p:spPr>
          <a:xfrm>
            <a:off x="533400" y="6377940"/>
            <a:ext cx="4274813" cy="274320"/>
          </a:xfrm>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73</a:t>
            </a:fld>
            <a:endParaRPr lang="en-US"/>
          </a:p>
        </p:txBody>
      </p:sp>
      <p:sp>
        <p:nvSpPr>
          <p:cNvPr id="12" name="Title 5">
            <a:extLst>
              <a:ext uri="{FF2B5EF4-FFF2-40B4-BE49-F238E27FC236}">
                <a16:creationId xmlns:a16="http://schemas.microsoft.com/office/drawing/2014/main" id="{D6840F93-0BDC-FE98-FE15-0ECCFA59E24A}"/>
              </a:ext>
            </a:extLst>
          </p:cNvPr>
          <p:cNvSpPr>
            <a:spLocks noGrp="1"/>
          </p:cNvSpPr>
          <p:nvPr>
            <p:ph type="title"/>
          </p:nvPr>
        </p:nvSpPr>
        <p:spPr>
          <a:xfrm>
            <a:off x="533400" y="457200"/>
            <a:ext cx="9601200" cy="960276"/>
          </a:xfrm>
        </p:spPr>
        <p:txBody>
          <a:bodyPr/>
          <a:lstStyle/>
          <a:p>
            <a:r>
              <a:rPr lang="en-US"/>
              <a:t>Protection</a:t>
            </a:r>
          </a:p>
        </p:txBody>
      </p:sp>
      <p:pic>
        <p:nvPicPr>
          <p:cNvPr id="6" name="Picture 5">
            <a:extLst>
              <a:ext uri="{FF2B5EF4-FFF2-40B4-BE49-F238E27FC236}">
                <a16:creationId xmlns:a16="http://schemas.microsoft.com/office/drawing/2014/main" id="{B9AAD56A-3345-4D6A-5AAE-3B78ECCE1681}"/>
              </a:ext>
            </a:extLst>
          </p:cNvPr>
          <p:cNvPicPr>
            <a:picLocks noChangeAspect="1"/>
          </p:cNvPicPr>
          <p:nvPr/>
        </p:nvPicPr>
        <p:blipFill>
          <a:blip r:embed="rId3"/>
          <a:stretch>
            <a:fillRect/>
          </a:stretch>
        </p:blipFill>
        <p:spPr>
          <a:xfrm>
            <a:off x="5404138" y="3426959"/>
            <a:ext cx="4674176" cy="2742209"/>
          </a:xfrm>
          <a:prstGeom prst="rect">
            <a:avLst/>
          </a:prstGeom>
        </p:spPr>
      </p:pic>
    </p:spTree>
    <p:extLst>
      <p:ext uri="{BB962C8B-B14F-4D97-AF65-F5344CB8AC3E}">
        <p14:creationId xmlns:p14="http://schemas.microsoft.com/office/powerpoint/2010/main" val="16519541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2CEB152-02C5-ABED-5CF5-23493B36BFFB}"/>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8DD39653-1486-2101-53BE-F8DDF42AD733}"/>
              </a:ext>
            </a:extLst>
          </p:cNvPr>
          <p:cNvSpPr>
            <a:spLocks noGrp="1"/>
          </p:cNvSpPr>
          <p:nvPr>
            <p:ph type="sldNum" sz="quarter" idx="12"/>
          </p:nvPr>
        </p:nvSpPr>
        <p:spPr/>
        <p:txBody>
          <a:bodyPr/>
          <a:lstStyle/>
          <a:p>
            <a:fld id="{A5AEF524-62EC-C340-82A1-9F47B6C43E55}" type="slidenum">
              <a:rPr lang="en-US" smtClean="0"/>
              <a:t>74</a:t>
            </a:fld>
            <a:endParaRPr lang="en-US"/>
          </a:p>
        </p:txBody>
      </p:sp>
      <p:graphicFrame>
        <p:nvGraphicFramePr>
          <p:cNvPr id="4" name="Table 3">
            <a:extLst>
              <a:ext uri="{FF2B5EF4-FFF2-40B4-BE49-F238E27FC236}">
                <a16:creationId xmlns:a16="http://schemas.microsoft.com/office/drawing/2014/main" id="{0F574476-6291-898C-91E0-6E3B319C3621}"/>
              </a:ext>
            </a:extLst>
          </p:cNvPr>
          <p:cNvGraphicFramePr>
            <a:graphicFrameLocks noGrp="1"/>
          </p:cNvGraphicFramePr>
          <p:nvPr>
            <p:extLst>
              <p:ext uri="{D42A27DB-BD31-4B8C-83A1-F6EECF244321}">
                <p14:modId xmlns:p14="http://schemas.microsoft.com/office/powerpoint/2010/main" val="1124783261"/>
              </p:ext>
            </p:extLst>
          </p:nvPr>
        </p:nvGraphicFramePr>
        <p:xfrm>
          <a:off x="369454" y="737258"/>
          <a:ext cx="9914874" cy="1267195"/>
        </p:xfrm>
        <a:graphic>
          <a:graphicData uri="http://schemas.openxmlformats.org/drawingml/2006/table">
            <a:tbl>
              <a:tblPr firstRow="1" bandRow="1">
                <a:tableStyleId>{5C22544A-7EE6-4342-B048-85BDC9FD1C3A}</a:tableStyleId>
              </a:tblPr>
              <a:tblGrid>
                <a:gridCol w="3304958">
                  <a:extLst>
                    <a:ext uri="{9D8B030D-6E8A-4147-A177-3AD203B41FA5}">
                      <a16:colId xmlns:a16="http://schemas.microsoft.com/office/drawing/2014/main" val="2035839587"/>
                    </a:ext>
                  </a:extLst>
                </a:gridCol>
                <a:gridCol w="3304958">
                  <a:extLst>
                    <a:ext uri="{9D8B030D-6E8A-4147-A177-3AD203B41FA5}">
                      <a16:colId xmlns:a16="http://schemas.microsoft.com/office/drawing/2014/main" val="4136434396"/>
                    </a:ext>
                  </a:extLst>
                </a:gridCol>
                <a:gridCol w="3304958">
                  <a:extLst>
                    <a:ext uri="{9D8B030D-6E8A-4147-A177-3AD203B41FA5}">
                      <a16:colId xmlns:a16="http://schemas.microsoft.com/office/drawing/2014/main" val="2558611731"/>
                    </a:ext>
                  </a:extLst>
                </a:gridCol>
              </a:tblGrid>
              <a:tr h="367392">
                <a:tc>
                  <a:txBody>
                    <a:bodyPr/>
                    <a:lstStyle/>
                    <a:p>
                      <a:r>
                        <a:rPr lang="en-US"/>
                        <a:t>Question</a:t>
                      </a:r>
                    </a:p>
                  </a:txBody>
                  <a:tcPr/>
                </a:tc>
                <a:tc>
                  <a:txBody>
                    <a:bodyPr/>
                    <a:lstStyle/>
                    <a:p>
                      <a:r>
                        <a:rPr lang="en-US"/>
                        <a:t>Response</a:t>
                      </a:r>
                    </a:p>
                  </a:txBody>
                  <a:tcPr/>
                </a:tc>
                <a:tc>
                  <a:txBody>
                    <a:bodyPr/>
                    <a:lstStyle/>
                    <a:p>
                      <a:r>
                        <a:rPr lang="en-US"/>
                        <a:t>Interpreted Need</a:t>
                      </a:r>
                    </a:p>
                  </a:txBody>
                  <a:tcPr/>
                </a:tc>
                <a:extLst>
                  <a:ext uri="{0D108BD9-81ED-4DB2-BD59-A6C34878D82A}">
                    <a16:rowId xmlns:a16="http://schemas.microsoft.com/office/drawing/2014/main" val="904366154"/>
                  </a:ext>
                </a:extLst>
              </a:tr>
              <a:tr h="899803">
                <a:tc>
                  <a:txBody>
                    <a:bodyPr/>
                    <a:lstStyle/>
                    <a:p>
                      <a:pPr lvl="0">
                        <a:buNone/>
                      </a:pPr>
                      <a:r>
                        <a:rPr lang="en-US" sz="1600" b="0" i="0" u="none" strike="noStrike" noProof="0">
                          <a:solidFill>
                            <a:srgbClr val="000000"/>
                          </a:solidFill>
                          <a:latin typeface="Calibri"/>
                        </a:rPr>
                        <a:t>What problems do you experience commonly with this type of project?</a:t>
                      </a:r>
                    </a:p>
                  </a:txBody>
                  <a:tcPr/>
                </a:tc>
                <a:tc>
                  <a:txBody>
                    <a:bodyPr/>
                    <a:lstStyle/>
                    <a:p>
                      <a:pPr lvl="0">
                        <a:buNone/>
                      </a:pPr>
                      <a:r>
                        <a:rPr lang="en-US" sz="1600" b="0" i="0" u="none" strike="noStrike" noProof="0">
                          <a:solidFill>
                            <a:srgbClr val="000000"/>
                          </a:solidFill>
                          <a:latin typeface="Calibri"/>
                        </a:rPr>
                        <a:t>Time. It seems to take too long. It would be great if you can get it done in a timely manner.</a:t>
                      </a:r>
                    </a:p>
                  </a:txBody>
                  <a:tcPr/>
                </a:tc>
                <a:tc>
                  <a:txBody>
                    <a:bodyPr/>
                    <a:lstStyle/>
                    <a:p>
                      <a:pPr lvl="0">
                        <a:buNone/>
                      </a:pPr>
                      <a:r>
                        <a:rPr lang="en-US" sz="1600" b="0" i="0" u="none" strike="noStrike" noProof="0">
                          <a:solidFill>
                            <a:srgbClr val="000000"/>
                          </a:solidFill>
                          <a:latin typeface="Calibri"/>
                        </a:rPr>
                        <a:t>The design of the chassis will be constructed in a timely manner.</a:t>
                      </a:r>
                    </a:p>
                  </a:txBody>
                  <a:tcPr/>
                </a:tc>
                <a:extLst>
                  <a:ext uri="{0D108BD9-81ED-4DB2-BD59-A6C34878D82A}">
                    <a16:rowId xmlns:a16="http://schemas.microsoft.com/office/drawing/2014/main" val="1858801613"/>
                  </a:ext>
                </a:extLst>
              </a:tr>
            </a:tbl>
          </a:graphicData>
        </a:graphic>
      </p:graphicFrame>
      <p:sp>
        <p:nvSpPr>
          <p:cNvPr id="5" name="TextBox 4">
            <a:extLst>
              <a:ext uri="{FF2B5EF4-FFF2-40B4-BE49-F238E27FC236}">
                <a16:creationId xmlns:a16="http://schemas.microsoft.com/office/drawing/2014/main" id="{5DF9E5D2-8B81-B7AB-6582-613D2F663539}"/>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Kyle Lozano</a:t>
            </a:r>
          </a:p>
        </p:txBody>
      </p:sp>
    </p:spTree>
    <p:extLst>
      <p:ext uri="{BB962C8B-B14F-4D97-AF65-F5344CB8AC3E}">
        <p14:creationId xmlns:p14="http://schemas.microsoft.com/office/powerpoint/2010/main" val="36636759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a:xfrm>
            <a:off x="533400" y="6377940"/>
            <a:ext cx="4274813" cy="274320"/>
          </a:xfrm>
        </p:spPr>
        <p:txBody>
          <a:bodyPr/>
          <a:lstStyle/>
          <a:p>
            <a:endParaRPr lang="en-US"/>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a:xfrm>
            <a:off x="4960614" y="6377940"/>
            <a:ext cx="731520" cy="274320"/>
          </a:xfrm>
        </p:spPr>
        <p:txBody>
          <a:bodyPr/>
          <a:lstStyle/>
          <a:p>
            <a:fld id="{A5AEF524-62EC-C340-82A1-9F47B6C43E55}" type="slidenum">
              <a:rPr lang="en-US" smtClean="0"/>
              <a:pPr/>
              <a:t>75</a:t>
            </a:fld>
            <a:endParaRPr lang="en-US"/>
          </a:p>
        </p:txBody>
      </p:sp>
      <p:graphicFrame>
        <p:nvGraphicFramePr>
          <p:cNvPr id="2" name="Table 1">
            <a:extLst>
              <a:ext uri="{FF2B5EF4-FFF2-40B4-BE49-F238E27FC236}">
                <a16:creationId xmlns:a16="http://schemas.microsoft.com/office/drawing/2014/main" id="{87243347-82A3-CB25-9FB2-619B8E93D1D9}"/>
              </a:ext>
            </a:extLst>
          </p:cNvPr>
          <p:cNvGraphicFramePr>
            <a:graphicFrameLocks noGrp="1"/>
          </p:cNvGraphicFramePr>
          <p:nvPr>
            <p:extLst>
              <p:ext uri="{D42A27DB-BD31-4B8C-83A1-F6EECF244321}">
                <p14:modId xmlns:p14="http://schemas.microsoft.com/office/powerpoint/2010/main" val="3010507053"/>
              </p:ext>
            </p:extLst>
          </p:nvPr>
        </p:nvGraphicFramePr>
        <p:xfrm>
          <a:off x="369454" y="410687"/>
          <a:ext cx="9914874" cy="6027247"/>
        </p:xfrm>
        <a:graphic>
          <a:graphicData uri="http://schemas.openxmlformats.org/drawingml/2006/table">
            <a:tbl>
              <a:tblPr firstRow="1" bandRow="1">
                <a:tableStyleId>{5C22544A-7EE6-4342-B048-85BDC9FD1C3A}</a:tableStyleId>
              </a:tblPr>
              <a:tblGrid>
                <a:gridCol w="3304958">
                  <a:extLst>
                    <a:ext uri="{9D8B030D-6E8A-4147-A177-3AD203B41FA5}">
                      <a16:colId xmlns:a16="http://schemas.microsoft.com/office/drawing/2014/main" val="2035839587"/>
                    </a:ext>
                  </a:extLst>
                </a:gridCol>
                <a:gridCol w="3304958">
                  <a:extLst>
                    <a:ext uri="{9D8B030D-6E8A-4147-A177-3AD203B41FA5}">
                      <a16:colId xmlns:a16="http://schemas.microsoft.com/office/drawing/2014/main" val="4136434396"/>
                    </a:ext>
                  </a:extLst>
                </a:gridCol>
                <a:gridCol w="3304958">
                  <a:extLst>
                    <a:ext uri="{9D8B030D-6E8A-4147-A177-3AD203B41FA5}">
                      <a16:colId xmlns:a16="http://schemas.microsoft.com/office/drawing/2014/main" val="2558611731"/>
                    </a:ext>
                  </a:extLst>
                </a:gridCol>
              </a:tblGrid>
              <a:tr h="367392">
                <a:tc>
                  <a:txBody>
                    <a:bodyPr/>
                    <a:lstStyle/>
                    <a:p>
                      <a:r>
                        <a:rPr lang="en-US"/>
                        <a:t>Question</a:t>
                      </a:r>
                    </a:p>
                  </a:txBody>
                  <a:tcPr/>
                </a:tc>
                <a:tc>
                  <a:txBody>
                    <a:bodyPr/>
                    <a:lstStyle/>
                    <a:p>
                      <a:r>
                        <a:rPr lang="en-US"/>
                        <a:t>Response</a:t>
                      </a:r>
                    </a:p>
                  </a:txBody>
                  <a:tcPr/>
                </a:tc>
                <a:tc>
                  <a:txBody>
                    <a:bodyPr/>
                    <a:lstStyle/>
                    <a:p>
                      <a:r>
                        <a:rPr lang="en-US"/>
                        <a:t>Interpreted Need</a:t>
                      </a:r>
                    </a:p>
                  </a:txBody>
                  <a:tcPr/>
                </a:tc>
                <a:extLst>
                  <a:ext uri="{0D108BD9-81ED-4DB2-BD59-A6C34878D82A}">
                    <a16:rowId xmlns:a16="http://schemas.microsoft.com/office/drawing/2014/main" val="904366154"/>
                  </a:ext>
                </a:extLst>
              </a:tr>
              <a:tr h="1726651">
                <a:tc>
                  <a:txBody>
                    <a:bodyPr/>
                    <a:lstStyle/>
                    <a:p>
                      <a:pPr lvl="0">
                        <a:buNone/>
                      </a:pPr>
                      <a:r>
                        <a:rPr lang="en-US" sz="1600" b="0" i="0" u="none" strike="noStrike" noProof="0">
                          <a:solidFill>
                            <a:srgbClr val="000000"/>
                          </a:solidFill>
                          <a:latin typeface="Calibri"/>
                        </a:rPr>
                        <a:t>What kind of different iterations would you like to see?</a:t>
                      </a:r>
                    </a:p>
                  </a:txBody>
                  <a:tcPr/>
                </a:tc>
                <a:tc>
                  <a:txBody>
                    <a:bodyPr/>
                    <a:lstStyle/>
                    <a:p>
                      <a:pPr lvl="0">
                        <a:buNone/>
                      </a:pPr>
                      <a:r>
                        <a:rPr lang="en-US" sz="1600" b="0" i="0" u="none" strike="noStrike" noProof="0">
                          <a:solidFill>
                            <a:srgbClr val="000000"/>
                          </a:solidFill>
                          <a:latin typeface="Calibri"/>
                        </a:rPr>
                        <a:t>Many design iterations may not be reasonable under the time restraints present, but worthwhile, well-engineered iterations will be expected.</a:t>
                      </a:r>
                    </a:p>
                  </a:txBody>
                  <a:tcPr/>
                </a:tc>
                <a:tc>
                  <a:txBody>
                    <a:bodyPr/>
                    <a:lstStyle/>
                    <a:p>
                      <a:pPr lvl="0">
                        <a:buNone/>
                      </a:pPr>
                      <a:r>
                        <a:rPr lang="en-US" sz="1600" b="0" i="0" u="none" strike="noStrike" noProof="0">
                          <a:solidFill>
                            <a:srgbClr val="000000"/>
                          </a:solidFill>
                          <a:latin typeface="Calibri"/>
                        </a:rPr>
                        <a:t>Iterative design will be necessary during this project. Excessive iterations may be counterproductive.</a:t>
                      </a:r>
                    </a:p>
                  </a:txBody>
                  <a:tcPr/>
                </a:tc>
                <a:extLst>
                  <a:ext uri="{0D108BD9-81ED-4DB2-BD59-A6C34878D82A}">
                    <a16:rowId xmlns:a16="http://schemas.microsoft.com/office/drawing/2014/main" val="2982898510"/>
                  </a:ext>
                </a:extLst>
              </a:tr>
              <a:tr h="899803">
                <a:tc>
                  <a:txBody>
                    <a:bodyPr/>
                    <a:lstStyle/>
                    <a:p>
                      <a:pPr lvl="0">
                        <a:buNone/>
                      </a:pPr>
                      <a:r>
                        <a:rPr lang="en-US" sz="1600" b="0" i="0" u="none" strike="noStrike" noProof="0">
                          <a:solidFill>
                            <a:srgbClr val="000000"/>
                          </a:solidFill>
                          <a:latin typeface="Calibri"/>
                        </a:rPr>
                        <a:t>Is it fair game to reference competitor’s cars or from any vehicle features you want?</a:t>
                      </a:r>
                    </a:p>
                  </a:txBody>
                  <a:tcPr/>
                </a:tc>
                <a:tc>
                  <a:txBody>
                    <a:bodyPr/>
                    <a:lstStyle/>
                    <a:p>
                      <a:pPr lvl="0">
                        <a:buNone/>
                      </a:pPr>
                      <a:r>
                        <a:rPr lang="en-US" sz="1600" b="0" i="0" u="none" strike="noStrike" noProof="0">
                          <a:solidFill>
                            <a:srgbClr val="000000"/>
                          </a:solidFill>
                          <a:latin typeface="Calibri"/>
                        </a:rPr>
                        <a:t>Prefers well engineered solutions to aesthetic design. F1 car designs are great to draw from, well-engineered with years of Research and Development behind them.</a:t>
                      </a:r>
                    </a:p>
                  </a:txBody>
                  <a:tcPr/>
                </a:tc>
                <a:tc>
                  <a:txBody>
                    <a:bodyPr/>
                    <a:lstStyle/>
                    <a:p>
                      <a:pPr lvl="0">
                        <a:buNone/>
                      </a:pPr>
                      <a:r>
                        <a:rPr lang="en-US" sz="1600" b="0" i="0" u="none" strike="noStrike" noProof="0">
                          <a:solidFill>
                            <a:srgbClr val="000000"/>
                          </a:solidFill>
                          <a:latin typeface="Calibri"/>
                        </a:rPr>
                        <a:t>The final design may be inspired by other effective designs. The function of the body will be more important than the form.</a:t>
                      </a:r>
                    </a:p>
                  </a:txBody>
                  <a:tcPr/>
                </a:tc>
                <a:extLst>
                  <a:ext uri="{0D108BD9-81ED-4DB2-BD59-A6C34878D82A}">
                    <a16:rowId xmlns:a16="http://schemas.microsoft.com/office/drawing/2014/main" val="1858801613"/>
                  </a:ext>
                </a:extLst>
              </a:tr>
              <a:tr h="693090">
                <a:tc>
                  <a:txBody>
                    <a:bodyPr/>
                    <a:lstStyle/>
                    <a:p>
                      <a:pPr lvl="0">
                        <a:buNone/>
                      </a:pPr>
                      <a:r>
                        <a:rPr lang="en-US" sz="1600" b="0" i="0" u="none" strike="noStrike" noProof="0">
                          <a:solidFill>
                            <a:srgbClr val="000000"/>
                          </a:solidFill>
                          <a:latin typeface="Calibri"/>
                        </a:rPr>
                        <a:t>What are some featuring the car should have in the final design?</a:t>
                      </a:r>
                    </a:p>
                  </a:txBody>
                  <a:tcPr/>
                </a:tc>
                <a:tc>
                  <a:txBody>
                    <a:bodyPr/>
                    <a:lstStyle/>
                    <a:p>
                      <a:pPr lvl="0">
                        <a:buNone/>
                      </a:pPr>
                      <a:r>
                        <a:rPr lang="en-US" sz="1600" b="0" i="0" u="none" strike="noStrike" noProof="0">
                          <a:solidFill>
                            <a:srgbClr val="000000"/>
                          </a:solidFill>
                          <a:latin typeface="Calibri"/>
                        </a:rPr>
                        <a:t>No fancy features. Just the simplest working design.</a:t>
                      </a:r>
                    </a:p>
                  </a:txBody>
                  <a:tcPr/>
                </a:tc>
                <a:tc>
                  <a:txBody>
                    <a:bodyPr/>
                    <a:lstStyle/>
                    <a:p>
                      <a:pPr lvl="0">
                        <a:buNone/>
                      </a:pPr>
                      <a:r>
                        <a:rPr lang="en-US" sz="1600" b="0" i="0" u="none" strike="noStrike" noProof="0">
                          <a:solidFill>
                            <a:srgbClr val="000000"/>
                          </a:solidFill>
                          <a:latin typeface="Calibri"/>
                        </a:rPr>
                        <a:t>The design will be simple yet effective.</a:t>
                      </a:r>
                    </a:p>
                  </a:txBody>
                  <a:tcPr/>
                </a:tc>
                <a:extLst>
                  <a:ext uri="{0D108BD9-81ED-4DB2-BD59-A6C34878D82A}">
                    <a16:rowId xmlns:a16="http://schemas.microsoft.com/office/drawing/2014/main" val="1417832543"/>
                  </a:ext>
                </a:extLst>
              </a:tr>
              <a:tr h="486379">
                <a:tc>
                  <a:txBody>
                    <a:bodyPr/>
                    <a:lstStyle/>
                    <a:p>
                      <a:pPr lvl="0">
                        <a:buNone/>
                      </a:pPr>
                      <a:r>
                        <a:rPr lang="en-US" sz="1600" b="0" i="0" u="none" strike="noStrike" noProof="0">
                          <a:solidFill>
                            <a:srgbClr val="000000"/>
                          </a:solidFill>
                          <a:latin typeface="Calibri"/>
                        </a:rPr>
                        <a:t>Would you prefer we work off the current chassis design or start completely from scratch?</a:t>
                      </a:r>
                    </a:p>
                  </a:txBody>
                  <a:tcPr/>
                </a:tc>
                <a:tc>
                  <a:txBody>
                    <a:bodyPr/>
                    <a:lstStyle/>
                    <a:p>
                      <a:pPr lvl="0">
                        <a:buNone/>
                      </a:pPr>
                      <a:r>
                        <a:rPr lang="en-US" sz="1600" b="0" i="0" u="none" strike="noStrike" noProof="0">
                          <a:solidFill>
                            <a:srgbClr val="000000"/>
                          </a:solidFill>
                          <a:latin typeface="Calibri"/>
                        </a:rPr>
                        <a:t>I don’t have a preference on this. Anything you like is fine.</a:t>
                      </a:r>
                    </a:p>
                  </a:txBody>
                  <a:tcPr/>
                </a:tc>
                <a:tc>
                  <a:txBody>
                    <a:bodyPr/>
                    <a:lstStyle/>
                    <a:p>
                      <a:pPr lvl="0">
                        <a:buNone/>
                      </a:pPr>
                      <a:r>
                        <a:rPr lang="en-US" sz="1600" b="0" i="0" u="none" strike="noStrike" noProof="0">
                          <a:solidFill>
                            <a:srgbClr val="000000"/>
                          </a:solidFill>
                          <a:latin typeface="Calibri"/>
                        </a:rPr>
                        <a:t>The project may be referenced with a current chassis design or from scratch.</a:t>
                      </a:r>
                    </a:p>
                  </a:txBody>
                  <a:tcPr/>
                </a:tc>
                <a:extLst>
                  <a:ext uri="{0D108BD9-81ED-4DB2-BD59-A6C34878D82A}">
                    <a16:rowId xmlns:a16="http://schemas.microsoft.com/office/drawing/2014/main" val="951894530"/>
                  </a:ext>
                </a:extLst>
              </a:tr>
              <a:tr h="1106514">
                <a:tc>
                  <a:txBody>
                    <a:bodyPr/>
                    <a:lstStyle/>
                    <a:p>
                      <a:pPr lvl="0">
                        <a:buNone/>
                      </a:pPr>
                      <a:r>
                        <a:rPr lang="en-US" sz="1600" b="0" i="0" u="none" strike="noStrike" noProof="0">
                          <a:solidFill>
                            <a:srgbClr val="000000"/>
                          </a:solidFill>
                          <a:latin typeface="Calibri"/>
                        </a:rPr>
                        <a:t>What do you see in other F1TENTH builds that you would like us to implement?</a:t>
                      </a:r>
                    </a:p>
                  </a:txBody>
                  <a:tcPr/>
                </a:tc>
                <a:tc>
                  <a:txBody>
                    <a:bodyPr/>
                    <a:lstStyle/>
                    <a:p>
                      <a:pPr lvl="0">
                        <a:buNone/>
                      </a:pPr>
                      <a:r>
                        <a:rPr lang="en-US" sz="1600" b="0" i="0" u="none" strike="noStrike" noProof="0">
                          <a:solidFill>
                            <a:srgbClr val="000000"/>
                          </a:solidFill>
                          <a:latin typeface="Calibri"/>
                        </a:rPr>
                        <a:t>Nothing really. I think the building we have now may be good. Select one that works best according to your criteria.</a:t>
                      </a:r>
                    </a:p>
                  </a:txBody>
                  <a:tcPr/>
                </a:tc>
                <a:tc>
                  <a:txBody>
                    <a:bodyPr/>
                    <a:lstStyle/>
                    <a:p>
                      <a:pPr lvl="0">
                        <a:buNone/>
                      </a:pPr>
                      <a:r>
                        <a:rPr lang="en-US" sz="1600" b="0" i="0" u="none" strike="noStrike" noProof="0">
                          <a:solidFill>
                            <a:srgbClr val="000000"/>
                          </a:solidFill>
                          <a:latin typeface="Calibri"/>
                        </a:rPr>
                        <a:t>The current build for the car is effective.</a:t>
                      </a:r>
                    </a:p>
                  </a:txBody>
                  <a:tcPr/>
                </a:tc>
                <a:extLst>
                  <a:ext uri="{0D108BD9-81ED-4DB2-BD59-A6C34878D82A}">
                    <a16:rowId xmlns:a16="http://schemas.microsoft.com/office/drawing/2014/main" val="790799227"/>
                  </a:ext>
                </a:extLst>
              </a:tr>
            </a:tbl>
          </a:graphicData>
        </a:graphic>
      </p:graphicFrame>
    </p:spTree>
    <p:extLst>
      <p:ext uri="{BB962C8B-B14F-4D97-AF65-F5344CB8AC3E}">
        <p14:creationId xmlns:p14="http://schemas.microsoft.com/office/powerpoint/2010/main" val="25859632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a:xfrm>
            <a:off x="533400" y="6377940"/>
            <a:ext cx="4274813" cy="274320"/>
          </a:xfrm>
        </p:spPr>
        <p:txBody>
          <a:bodyPr/>
          <a:lstStyle/>
          <a:p>
            <a:endParaRPr lang="en-US"/>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a:xfrm>
            <a:off x="4960614" y="6377940"/>
            <a:ext cx="731520" cy="274320"/>
          </a:xfrm>
        </p:spPr>
        <p:txBody>
          <a:bodyPr/>
          <a:lstStyle/>
          <a:p>
            <a:fld id="{A5AEF524-62EC-C340-82A1-9F47B6C43E55}" type="slidenum">
              <a:rPr lang="en-US" smtClean="0"/>
              <a:pPr/>
              <a:t>76</a:t>
            </a:fld>
            <a:endParaRPr lang="en-US"/>
          </a:p>
        </p:txBody>
      </p:sp>
      <p:graphicFrame>
        <p:nvGraphicFramePr>
          <p:cNvPr id="2" name="Table 1">
            <a:extLst>
              <a:ext uri="{FF2B5EF4-FFF2-40B4-BE49-F238E27FC236}">
                <a16:creationId xmlns:a16="http://schemas.microsoft.com/office/drawing/2014/main" id="{87243347-82A3-CB25-9FB2-619B8E93D1D9}"/>
              </a:ext>
            </a:extLst>
          </p:cNvPr>
          <p:cNvGraphicFramePr>
            <a:graphicFrameLocks noGrp="1"/>
          </p:cNvGraphicFramePr>
          <p:nvPr>
            <p:extLst>
              <p:ext uri="{D42A27DB-BD31-4B8C-83A1-F6EECF244321}">
                <p14:modId xmlns:p14="http://schemas.microsoft.com/office/powerpoint/2010/main" val="3938545429"/>
              </p:ext>
            </p:extLst>
          </p:nvPr>
        </p:nvGraphicFramePr>
        <p:xfrm>
          <a:off x="369454" y="813458"/>
          <a:ext cx="9914874" cy="5219825"/>
        </p:xfrm>
        <a:graphic>
          <a:graphicData uri="http://schemas.openxmlformats.org/drawingml/2006/table">
            <a:tbl>
              <a:tblPr firstRow="1" bandRow="1">
                <a:tableStyleId>{5C22544A-7EE6-4342-B048-85BDC9FD1C3A}</a:tableStyleId>
              </a:tblPr>
              <a:tblGrid>
                <a:gridCol w="3304958">
                  <a:extLst>
                    <a:ext uri="{9D8B030D-6E8A-4147-A177-3AD203B41FA5}">
                      <a16:colId xmlns:a16="http://schemas.microsoft.com/office/drawing/2014/main" val="2035839587"/>
                    </a:ext>
                  </a:extLst>
                </a:gridCol>
                <a:gridCol w="3304958">
                  <a:extLst>
                    <a:ext uri="{9D8B030D-6E8A-4147-A177-3AD203B41FA5}">
                      <a16:colId xmlns:a16="http://schemas.microsoft.com/office/drawing/2014/main" val="4136434396"/>
                    </a:ext>
                  </a:extLst>
                </a:gridCol>
                <a:gridCol w="3304958">
                  <a:extLst>
                    <a:ext uri="{9D8B030D-6E8A-4147-A177-3AD203B41FA5}">
                      <a16:colId xmlns:a16="http://schemas.microsoft.com/office/drawing/2014/main" val="2558611731"/>
                    </a:ext>
                  </a:extLst>
                </a:gridCol>
              </a:tblGrid>
              <a:tr h="340159">
                <a:tc>
                  <a:txBody>
                    <a:bodyPr/>
                    <a:lstStyle/>
                    <a:p>
                      <a:r>
                        <a:rPr lang="en-US"/>
                        <a:t>Question</a:t>
                      </a:r>
                    </a:p>
                  </a:txBody>
                  <a:tcPr/>
                </a:tc>
                <a:tc>
                  <a:txBody>
                    <a:bodyPr/>
                    <a:lstStyle/>
                    <a:p>
                      <a:r>
                        <a:rPr lang="en-US"/>
                        <a:t>Response</a:t>
                      </a:r>
                    </a:p>
                  </a:txBody>
                  <a:tcPr/>
                </a:tc>
                <a:tc>
                  <a:txBody>
                    <a:bodyPr/>
                    <a:lstStyle/>
                    <a:p>
                      <a:r>
                        <a:rPr lang="en-US"/>
                        <a:t>Interpreted Need</a:t>
                      </a:r>
                    </a:p>
                  </a:txBody>
                  <a:tcPr/>
                </a:tc>
                <a:extLst>
                  <a:ext uri="{0D108BD9-81ED-4DB2-BD59-A6C34878D82A}">
                    <a16:rowId xmlns:a16="http://schemas.microsoft.com/office/drawing/2014/main" val="904366154"/>
                  </a:ext>
                </a:extLst>
              </a:tr>
              <a:tr h="1600009">
                <a:tc>
                  <a:txBody>
                    <a:bodyPr/>
                    <a:lstStyle/>
                    <a:p>
                      <a:pPr lvl="0">
                        <a:buNone/>
                      </a:pPr>
                      <a:r>
                        <a:rPr lang="en-US" sz="1600" b="0" i="0" u="none" strike="noStrike" noProof="0">
                          <a:solidFill>
                            <a:srgbClr val="000000"/>
                          </a:solidFill>
                          <a:latin typeface="Calibri"/>
                        </a:rPr>
                        <a:t>How modular would you like the car to be?</a:t>
                      </a:r>
                    </a:p>
                  </a:txBody>
                  <a:tcPr/>
                </a:tc>
                <a:tc>
                  <a:txBody>
                    <a:bodyPr/>
                    <a:lstStyle/>
                    <a:p>
                      <a:pPr lvl="0">
                        <a:buNone/>
                      </a:pPr>
                      <a:r>
                        <a:rPr lang="en-US" sz="1600" b="0" i="0" u="none" strike="noStrike" noProof="0">
                          <a:solidFill>
                            <a:srgbClr val="000000"/>
                          </a:solidFill>
                          <a:latin typeface="Calibri"/>
                        </a:rPr>
                        <a:t>A fixed chassis with easily replaceable components. </a:t>
                      </a:r>
                    </a:p>
                  </a:txBody>
                  <a:tcPr/>
                </a:tc>
                <a:tc>
                  <a:txBody>
                    <a:bodyPr/>
                    <a:lstStyle/>
                    <a:p>
                      <a:pPr lvl="0">
                        <a:buNone/>
                      </a:pPr>
                      <a:r>
                        <a:rPr lang="en-US" sz="1600" b="0" i="0" u="none" strike="noStrike" noProof="0">
                          <a:solidFill>
                            <a:srgbClr val="000000"/>
                          </a:solidFill>
                          <a:latin typeface="Calibri"/>
                        </a:rPr>
                        <a:t>The car will have a fixed chassis with accessible and replaceable components.</a:t>
                      </a:r>
                    </a:p>
                  </a:txBody>
                  <a:tcPr/>
                </a:tc>
                <a:extLst>
                  <a:ext uri="{0D108BD9-81ED-4DB2-BD59-A6C34878D82A}">
                    <a16:rowId xmlns:a16="http://schemas.microsoft.com/office/drawing/2014/main" val="2982898510"/>
                  </a:ext>
                </a:extLst>
              </a:tr>
              <a:tr h="831499">
                <a:tc>
                  <a:txBody>
                    <a:bodyPr/>
                    <a:lstStyle/>
                    <a:p>
                      <a:pPr lvl="0">
                        <a:buNone/>
                      </a:pPr>
                      <a:r>
                        <a:rPr lang="en-US" sz="1600" b="0" i="0" u="none" strike="noStrike" noProof="0">
                          <a:solidFill>
                            <a:srgbClr val="000000"/>
                          </a:solidFill>
                          <a:latin typeface="Calibri"/>
                        </a:rPr>
                        <a:t>Would you like the final product to be plug-and-play or assembly based?</a:t>
                      </a:r>
                    </a:p>
                  </a:txBody>
                  <a:tcPr/>
                </a:tc>
                <a:tc>
                  <a:txBody>
                    <a:bodyPr/>
                    <a:lstStyle/>
                    <a:p>
                      <a:pPr lvl="0">
                        <a:buNone/>
                      </a:pPr>
                      <a:r>
                        <a:rPr lang="en-US" sz="1600" b="0" i="0" u="none" strike="noStrike" noProof="0">
                          <a:solidFill>
                            <a:srgbClr val="000000"/>
                          </a:solidFill>
                          <a:latin typeface="Calibri"/>
                        </a:rPr>
                        <a:t>Plug-and-play.</a:t>
                      </a:r>
                    </a:p>
                  </a:txBody>
                  <a:tcPr/>
                </a:tc>
                <a:tc>
                  <a:txBody>
                    <a:bodyPr/>
                    <a:lstStyle/>
                    <a:p>
                      <a:pPr lvl="0">
                        <a:buNone/>
                      </a:pPr>
                      <a:r>
                        <a:rPr lang="en-US" sz="1600" b="0" i="0" u="none" strike="noStrike" noProof="0">
                          <a:solidFill>
                            <a:srgbClr val="000000"/>
                          </a:solidFill>
                          <a:latin typeface="Calibri"/>
                        </a:rPr>
                        <a:t>The final product will feature a plug-and-play design.</a:t>
                      </a:r>
                    </a:p>
                  </a:txBody>
                  <a:tcPr/>
                </a:tc>
                <a:extLst>
                  <a:ext uri="{0D108BD9-81ED-4DB2-BD59-A6C34878D82A}">
                    <a16:rowId xmlns:a16="http://schemas.microsoft.com/office/drawing/2014/main" val="1858801613"/>
                  </a:ext>
                </a:extLst>
              </a:tr>
              <a:tr h="768508">
                <a:tc>
                  <a:txBody>
                    <a:bodyPr/>
                    <a:lstStyle/>
                    <a:p>
                      <a:pPr lvl="0">
                        <a:buNone/>
                      </a:pPr>
                      <a:r>
                        <a:rPr lang="en-US" sz="1600" b="0" i="0" u="none" strike="noStrike" noProof="0">
                          <a:solidFill>
                            <a:srgbClr val="000000"/>
                          </a:solidFill>
                          <a:latin typeface="Calibri"/>
                        </a:rPr>
                        <a:t>What extreme loading cases will the chassis need to withstand?</a:t>
                      </a:r>
                    </a:p>
                  </a:txBody>
                  <a:tcPr/>
                </a:tc>
                <a:tc>
                  <a:txBody>
                    <a:bodyPr/>
                    <a:lstStyle/>
                    <a:p>
                      <a:pPr lvl="0">
                        <a:buNone/>
                      </a:pPr>
                      <a:r>
                        <a:rPr lang="en-US" sz="1600" b="0" i="0" u="none" strike="noStrike" noProof="0">
                          <a:solidFill>
                            <a:srgbClr val="000000"/>
                          </a:solidFill>
                          <a:latin typeface="Calibri"/>
                        </a:rPr>
                        <a:t>Crashes, top speed, cornering/accelerating/braking forces, transport.</a:t>
                      </a:r>
                    </a:p>
                  </a:txBody>
                  <a:tcPr/>
                </a:tc>
                <a:tc>
                  <a:txBody>
                    <a:bodyPr/>
                    <a:lstStyle/>
                    <a:p>
                      <a:pPr lvl="0">
                        <a:buNone/>
                      </a:pPr>
                      <a:r>
                        <a:rPr lang="en-US" sz="1600" b="0" i="0" u="none" strike="noStrike" noProof="0">
                          <a:solidFill>
                            <a:srgbClr val="000000"/>
                          </a:solidFill>
                          <a:latin typeface="Calibri"/>
                        </a:rPr>
                        <a:t>The chassis will withstand crashes and be practical while the vehicle is in motion.</a:t>
                      </a:r>
                    </a:p>
                  </a:txBody>
                  <a:tcPr/>
                </a:tc>
                <a:extLst>
                  <a:ext uri="{0D108BD9-81ED-4DB2-BD59-A6C34878D82A}">
                    <a16:rowId xmlns:a16="http://schemas.microsoft.com/office/drawing/2014/main" val="1417832543"/>
                  </a:ext>
                </a:extLst>
              </a:tr>
              <a:tr h="541735">
                <a:tc>
                  <a:txBody>
                    <a:bodyPr/>
                    <a:lstStyle/>
                    <a:p>
                      <a:pPr lvl="0">
                        <a:buNone/>
                      </a:pPr>
                      <a:r>
                        <a:rPr lang="en-US" sz="1600" b="0" i="0" u="none" strike="noStrike" noProof="0">
                          <a:solidFill>
                            <a:srgbClr val="000000"/>
                          </a:solidFill>
                          <a:latin typeface="Calibri"/>
                        </a:rPr>
                        <a:t>What setting will these cars be used in?</a:t>
                      </a:r>
                    </a:p>
                  </a:txBody>
                  <a:tcPr/>
                </a:tc>
                <a:tc>
                  <a:txBody>
                    <a:bodyPr/>
                    <a:lstStyle/>
                    <a:p>
                      <a:pPr lvl="0">
                        <a:buNone/>
                      </a:pPr>
                      <a:r>
                        <a:rPr lang="en-US" sz="1600" b="0" i="0" u="none" strike="noStrike" noProof="0">
                          <a:solidFill>
                            <a:srgbClr val="000000"/>
                          </a:solidFill>
                          <a:latin typeface="Calibri"/>
                        </a:rPr>
                        <a:t>Competition and teaching settings.</a:t>
                      </a:r>
                    </a:p>
                  </a:txBody>
                  <a:tcPr/>
                </a:tc>
                <a:tc>
                  <a:txBody>
                    <a:bodyPr/>
                    <a:lstStyle/>
                    <a:p>
                      <a:pPr lvl="0">
                        <a:buNone/>
                      </a:pPr>
                      <a:r>
                        <a:rPr lang="en-US" sz="1600" b="0" i="0" u="none" strike="noStrike" noProof="0">
                          <a:solidFill>
                            <a:srgbClr val="000000"/>
                          </a:solidFill>
                          <a:latin typeface="Calibri"/>
                        </a:rPr>
                        <a:t>The final product may be utilized in competition and teaching settings.</a:t>
                      </a:r>
                    </a:p>
                  </a:txBody>
                  <a:tcPr/>
                </a:tc>
                <a:extLst>
                  <a:ext uri="{0D108BD9-81ED-4DB2-BD59-A6C34878D82A}">
                    <a16:rowId xmlns:a16="http://schemas.microsoft.com/office/drawing/2014/main" val="951894530"/>
                  </a:ext>
                </a:extLst>
              </a:tr>
              <a:tr h="1020477">
                <a:tc>
                  <a:txBody>
                    <a:bodyPr/>
                    <a:lstStyle/>
                    <a:p>
                      <a:pPr lvl="0">
                        <a:buNone/>
                      </a:pPr>
                      <a:r>
                        <a:rPr lang="en-US" sz="1600" b="0" i="0" u="none" strike="noStrike" noProof="0">
                          <a:solidFill>
                            <a:srgbClr val="000000"/>
                          </a:solidFill>
                          <a:latin typeface="Calibri"/>
                        </a:rPr>
                        <a:t>What components need to be accessed most frequently?</a:t>
                      </a:r>
                    </a:p>
                  </a:txBody>
                  <a:tcPr/>
                </a:tc>
                <a:tc>
                  <a:txBody>
                    <a:bodyPr/>
                    <a:lstStyle/>
                    <a:p>
                      <a:pPr lvl="0">
                        <a:buNone/>
                      </a:pPr>
                      <a:r>
                        <a:rPr lang="en-US" sz="1600" b="0" i="0" u="none" strike="noStrike" noProof="0">
                          <a:solidFill>
                            <a:srgbClr val="000000"/>
                          </a:solidFill>
                          <a:latin typeface="Calibri"/>
                        </a:rPr>
                        <a:t>Batteries and the onboard computer.</a:t>
                      </a:r>
                    </a:p>
                  </a:txBody>
                  <a:tcPr/>
                </a:tc>
                <a:tc>
                  <a:txBody>
                    <a:bodyPr/>
                    <a:lstStyle/>
                    <a:p>
                      <a:pPr lvl="0">
                        <a:buNone/>
                      </a:pPr>
                      <a:r>
                        <a:rPr lang="en-US" sz="1600" b="0" i="0" u="none" strike="noStrike" noProof="0">
                          <a:solidFill>
                            <a:srgbClr val="000000"/>
                          </a:solidFill>
                          <a:latin typeface="Calibri"/>
                        </a:rPr>
                        <a:t>Power supply and onboard computer may have higher accessibility.</a:t>
                      </a:r>
                    </a:p>
                  </a:txBody>
                  <a:tcPr/>
                </a:tc>
                <a:extLst>
                  <a:ext uri="{0D108BD9-81ED-4DB2-BD59-A6C34878D82A}">
                    <a16:rowId xmlns:a16="http://schemas.microsoft.com/office/drawing/2014/main" val="790799227"/>
                  </a:ext>
                </a:extLst>
              </a:tr>
            </a:tbl>
          </a:graphicData>
        </a:graphic>
      </p:graphicFrame>
    </p:spTree>
    <p:extLst>
      <p:ext uri="{BB962C8B-B14F-4D97-AF65-F5344CB8AC3E}">
        <p14:creationId xmlns:p14="http://schemas.microsoft.com/office/powerpoint/2010/main" val="4559642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Footer Placeholder 2">
            <a:extLst>
              <a:ext uri="{FF2B5EF4-FFF2-40B4-BE49-F238E27FC236}">
                <a16:creationId xmlns:a16="http://schemas.microsoft.com/office/drawing/2014/main" id="{0AD1CC31-EEBE-0CB1-98C0-3C92D725787B}"/>
              </a:ext>
            </a:extLst>
          </p:cNvPr>
          <p:cNvSpPr>
            <a:spLocks noGrp="1"/>
          </p:cNvSpPr>
          <p:nvPr>
            <p:ph type="ftr" sz="quarter" idx="11"/>
          </p:nvPr>
        </p:nvSpPr>
        <p:spPr>
          <a:xfrm>
            <a:off x="533400" y="6377940"/>
            <a:ext cx="4274813" cy="274320"/>
          </a:xfrm>
        </p:spPr>
        <p:txBody>
          <a:bodyPr/>
          <a:lstStyle/>
          <a:p>
            <a:endParaRPr lang="en-US"/>
          </a:p>
        </p:txBody>
      </p:sp>
      <p:sp>
        <p:nvSpPr>
          <p:cNvPr id="4" name="Slide Number Placeholder 3">
            <a:extLst>
              <a:ext uri="{FF2B5EF4-FFF2-40B4-BE49-F238E27FC236}">
                <a16:creationId xmlns:a16="http://schemas.microsoft.com/office/drawing/2014/main" id="{ED915E97-69F4-2459-E925-9008381FB4FD}"/>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77</a:t>
            </a:fld>
            <a:endParaRPr lang="en-US"/>
          </a:p>
        </p:txBody>
      </p:sp>
      <p:sp>
        <p:nvSpPr>
          <p:cNvPr id="5" name="Title 4">
            <a:extLst>
              <a:ext uri="{FF2B5EF4-FFF2-40B4-BE49-F238E27FC236}">
                <a16:creationId xmlns:a16="http://schemas.microsoft.com/office/drawing/2014/main" id="{4BD44377-6102-D362-0E90-C0290FE9F2E4}"/>
              </a:ext>
            </a:extLst>
          </p:cNvPr>
          <p:cNvSpPr>
            <a:spLocks noGrp="1"/>
          </p:cNvSpPr>
          <p:nvPr>
            <p:ph type="title"/>
          </p:nvPr>
        </p:nvSpPr>
        <p:spPr>
          <a:xfrm>
            <a:off x="533400" y="457200"/>
            <a:ext cx="9601200" cy="960276"/>
          </a:xfrm>
        </p:spPr>
        <p:txBody>
          <a:bodyPr anchor="b">
            <a:normAutofit/>
          </a:bodyPr>
          <a:lstStyle/>
          <a:p>
            <a:r>
              <a:rPr lang="en-US"/>
              <a:t>Overview</a:t>
            </a:r>
          </a:p>
        </p:txBody>
      </p:sp>
      <p:graphicFrame>
        <p:nvGraphicFramePr>
          <p:cNvPr id="843" name="Content Placeholder 840">
            <a:extLst>
              <a:ext uri="{FF2B5EF4-FFF2-40B4-BE49-F238E27FC236}">
                <a16:creationId xmlns:a16="http://schemas.microsoft.com/office/drawing/2014/main" id="{CDA02C2F-D84E-D2D4-2355-A8E6007A9C14}"/>
              </a:ext>
            </a:extLst>
          </p:cNvPr>
          <p:cNvGraphicFramePr>
            <a:graphicFrameLocks noGrp="1"/>
          </p:cNvGraphicFramePr>
          <p:nvPr>
            <p:ph idx="1"/>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DD1EC226-678D-FD98-08C5-5E79041C548A}"/>
              </a:ext>
            </a:extLst>
          </p:cNvPr>
          <p:cNvSpPr txBox="1"/>
          <p:nvPr/>
        </p:nvSpPr>
        <p:spPr>
          <a:xfrm>
            <a:off x="10676709" y="0"/>
            <a:ext cx="1515292" cy="338554"/>
          </a:xfrm>
          <a:prstGeom prst="rect">
            <a:avLst/>
          </a:prstGeom>
          <a:solidFill>
            <a:srgbClr val="EE7624"/>
          </a:solidFill>
        </p:spPr>
        <p:txBody>
          <a:bodyPr wrap="square" rtlCol="0">
            <a:spAutoFit/>
          </a:bodyPr>
          <a:lstStyle/>
          <a:p>
            <a:pPr algn="r"/>
            <a:r>
              <a:rPr lang="en-US" sz="1600"/>
              <a:t>Kyle Lozano</a:t>
            </a:r>
          </a:p>
        </p:txBody>
      </p:sp>
    </p:spTree>
    <p:extLst>
      <p:ext uri="{BB962C8B-B14F-4D97-AF65-F5344CB8AC3E}">
        <p14:creationId xmlns:p14="http://schemas.microsoft.com/office/powerpoint/2010/main" val="11583030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83DDBD5-F4AD-C0F8-62E9-B18E1A40195B}"/>
              </a:ext>
            </a:extLst>
          </p:cNvPr>
          <p:cNvSpPr>
            <a:spLocks noGrp="1"/>
          </p:cNvSpPr>
          <p:nvPr>
            <p:ph type="title"/>
          </p:nvPr>
        </p:nvSpPr>
        <p:spPr>
          <a:xfrm>
            <a:off x="813816" y="457200"/>
            <a:ext cx="8485632" cy="960276"/>
          </a:xfrm>
        </p:spPr>
        <p:txBody>
          <a:bodyPr/>
          <a:lstStyle/>
          <a:p>
            <a:endParaRPr lang="en-US"/>
          </a:p>
        </p:txBody>
      </p:sp>
      <p:sp>
        <p:nvSpPr>
          <p:cNvPr id="6" name="Footer Placeholder 5">
            <a:extLst>
              <a:ext uri="{FF2B5EF4-FFF2-40B4-BE49-F238E27FC236}">
                <a16:creationId xmlns:a16="http://schemas.microsoft.com/office/drawing/2014/main" id="{AD2B5314-6557-CFA9-69C4-4CD8BF1C6C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E2CAA6-39DA-A9AA-B3A3-0253FC110766}"/>
              </a:ext>
            </a:extLst>
          </p:cNvPr>
          <p:cNvSpPr>
            <a:spLocks noGrp="1"/>
          </p:cNvSpPr>
          <p:nvPr>
            <p:ph type="sldNum" sz="quarter" idx="12"/>
          </p:nvPr>
        </p:nvSpPr>
        <p:spPr/>
        <p:txBody>
          <a:bodyPr/>
          <a:lstStyle/>
          <a:p>
            <a:fld id="{A5AEF524-62EC-C340-82A1-9F47B6C43E55}" type="slidenum">
              <a:rPr lang="en-US" smtClean="0"/>
              <a:t>78</a:t>
            </a:fld>
            <a:endParaRPr lang="en-US"/>
          </a:p>
        </p:txBody>
      </p:sp>
      <p:sp>
        <p:nvSpPr>
          <p:cNvPr id="5" name="Content Placeholder 4">
            <a:extLst>
              <a:ext uri="{FF2B5EF4-FFF2-40B4-BE49-F238E27FC236}">
                <a16:creationId xmlns:a16="http://schemas.microsoft.com/office/drawing/2014/main" id="{AA191508-FE6A-2739-A54C-A4646490F7D8}"/>
              </a:ext>
            </a:extLst>
          </p:cNvPr>
          <p:cNvSpPr>
            <a:spLocks noGrp="1"/>
          </p:cNvSpPr>
          <p:nvPr>
            <p:ph idx="4294967295"/>
          </p:nvPr>
        </p:nvSpPr>
        <p:spPr>
          <a:xfrm>
            <a:off x="0" y="1825625"/>
            <a:ext cx="9144000" cy="4346575"/>
          </a:xfrm>
        </p:spPr>
        <p:txBody>
          <a:bodyPr/>
          <a:lstStyle/>
          <a:p>
            <a:r>
              <a:rPr lang="en-US" sz="1000">
                <a:cs typeface="Times New Roman" panose="02020603050405020304" pitchFamily="18" charset="0"/>
              </a:rPr>
              <a:t>This is 10-point</a:t>
            </a:r>
          </a:p>
          <a:p>
            <a:r>
              <a:rPr lang="en-US" sz="1500">
                <a:cs typeface="Times New Roman" panose="02020603050405020304" pitchFamily="18" charset="0"/>
              </a:rPr>
              <a:t>This is 15–point Times</a:t>
            </a:r>
          </a:p>
          <a:p>
            <a:r>
              <a:rPr lang="en-US" sz="2000">
                <a:cs typeface="Times New Roman" panose="02020603050405020304" pitchFamily="18" charset="0"/>
              </a:rPr>
              <a:t>This is 20–point </a:t>
            </a:r>
          </a:p>
          <a:p>
            <a:r>
              <a:rPr lang="en-US" sz="2500">
                <a:cs typeface="Times New Roman" panose="02020603050405020304" pitchFamily="18" charset="0"/>
              </a:rPr>
              <a:t>This is 25–point</a:t>
            </a:r>
          </a:p>
          <a:p>
            <a:r>
              <a:rPr lang="en-US" sz="3000">
                <a:cs typeface="Times New Roman" panose="02020603050405020304" pitchFamily="18" charset="0"/>
              </a:rPr>
              <a:t>This is 30–point</a:t>
            </a:r>
          </a:p>
          <a:p>
            <a:r>
              <a:rPr lang="en-US" sz="3500">
                <a:cs typeface="Times New Roman" panose="02020603050405020304" pitchFamily="18" charset="0"/>
              </a:rPr>
              <a:t>This is 35–point</a:t>
            </a:r>
          </a:p>
          <a:p>
            <a:r>
              <a:rPr lang="en-US" sz="4000">
                <a:cs typeface="Times New Roman" panose="02020603050405020304" pitchFamily="18" charset="0"/>
              </a:rPr>
              <a:t>This is 40–point</a:t>
            </a:r>
          </a:p>
          <a:p>
            <a:r>
              <a:rPr lang="en-US" sz="5000">
                <a:cs typeface="Times New Roman" panose="02020603050405020304" pitchFamily="18" charset="0"/>
              </a:rPr>
              <a:t>This is 50–point</a:t>
            </a:r>
          </a:p>
          <a:p>
            <a:r>
              <a:rPr lang="en-US" sz="6000">
                <a:cs typeface="Times New Roman" panose="02020603050405020304" pitchFamily="18" charset="0"/>
              </a:rPr>
              <a:t>This is 60–point</a:t>
            </a:r>
          </a:p>
          <a:p>
            <a:r>
              <a:rPr lang="en-US" sz="7200">
                <a:cs typeface="Times New Roman" panose="02020603050405020304" pitchFamily="18" charset="0"/>
              </a:rPr>
              <a:t>This is 72–point</a:t>
            </a:r>
            <a:endParaRPr lang="en-US" sz="7200"/>
          </a:p>
        </p:txBody>
      </p:sp>
    </p:spTree>
    <p:extLst>
      <p:ext uri="{BB962C8B-B14F-4D97-AF65-F5344CB8AC3E}">
        <p14:creationId xmlns:p14="http://schemas.microsoft.com/office/powerpoint/2010/main" val="13102546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College of Engineering Color Palette</a:t>
            </a:r>
          </a:p>
        </p:txBody>
      </p:sp>
      <p:sp>
        <p:nvSpPr>
          <p:cNvPr id="6" name="Footer Placeholder 5">
            <a:extLst>
              <a:ext uri="{FF2B5EF4-FFF2-40B4-BE49-F238E27FC236}">
                <a16:creationId xmlns:a16="http://schemas.microsoft.com/office/drawing/2014/main" id="{6C751149-ADCE-589D-F0CE-DEE40BEF4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A5E775-733A-DFBF-FD27-84FF8D868072}"/>
              </a:ext>
            </a:extLst>
          </p:cNvPr>
          <p:cNvSpPr>
            <a:spLocks noGrp="1"/>
          </p:cNvSpPr>
          <p:nvPr>
            <p:ph type="sldNum" sz="quarter" idx="12"/>
          </p:nvPr>
        </p:nvSpPr>
        <p:spPr/>
        <p:txBody>
          <a:bodyPr/>
          <a:lstStyle/>
          <a:p>
            <a:fld id="{A5AEF524-62EC-C340-82A1-9F47B6C43E55}" type="slidenum">
              <a:rPr lang="en-US" smtClean="0"/>
              <a:t>79</a:t>
            </a:fld>
            <a:endParaRPr lang="en-US"/>
          </a:p>
        </p:txBody>
      </p:sp>
      <p:grpSp>
        <p:nvGrpSpPr>
          <p:cNvPr id="50" name="Group 49">
            <a:extLst>
              <a:ext uri="{FF2B5EF4-FFF2-40B4-BE49-F238E27FC236}">
                <a16:creationId xmlns:a16="http://schemas.microsoft.com/office/drawing/2014/main" id="{28CEF3AF-B294-C1BD-00F5-27105F1D5417}"/>
              </a:ext>
            </a:extLst>
          </p:cNvPr>
          <p:cNvGrpSpPr/>
          <p:nvPr/>
        </p:nvGrpSpPr>
        <p:grpSpPr>
          <a:xfrm>
            <a:off x="726948" y="3457771"/>
            <a:ext cx="2214949" cy="1376065"/>
            <a:chOff x="813816" y="3548191"/>
            <a:chExt cx="2214949" cy="1376065"/>
          </a:xfrm>
        </p:grpSpPr>
        <p:sp>
          <p:nvSpPr>
            <p:cNvPr id="42" name="TextBox 41">
              <a:extLst>
                <a:ext uri="{FF2B5EF4-FFF2-40B4-BE49-F238E27FC236}">
                  <a16:creationId xmlns:a16="http://schemas.microsoft.com/office/drawing/2014/main" id="{1199108F-E912-35ED-35EA-F98C0096E6A8}"/>
                </a:ext>
              </a:extLst>
            </p:cNvPr>
            <p:cNvSpPr txBox="1"/>
            <p:nvPr/>
          </p:nvSpPr>
          <p:spPr>
            <a:xfrm>
              <a:off x="813816" y="4462591"/>
              <a:ext cx="647678" cy="4616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Fang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Orange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728216" y="3548191"/>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238, 118, 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#EE7624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CMYK:2, 66, 99, 0</a:t>
              </a:r>
            </a:p>
          </p:txBody>
        </p:sp>
        <p:sp>
          <p:nvSpPr>
            <p:cNvPr id="44" name="Rectangle 43">
              <a:extLst>
                <a:ext uri="{FF2B5EF4-FFF2-40B4-BE49-F238E27FC236}">
                  <a16:creationId xmlns:a16="http://schemas.microsoft.com/office/drawing/2014/main" id="{4821A2C9-F1B8-2DA5-F53E-12DAF668F2DC}"/>
                </a:ext>
              </a:extLst>
            </p:cNvPr>
            <p:cNvSpPr/>
            <p:nvPr/>
          </p:nvSpPr>
          <p:spPr>
            <a:xfrm>
              <a:off x="813816" y="3548191"/>
              <a:ext cx="914400" cy="9144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02514" y="3457771"/>
            <a:ext cx="2334277" cy="1200329"/>
            <a:chOff x="3698263" y="5077310"/>
            <a:chExt cx="2334277" cy="1200329"/>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57394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White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419876"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000C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255, 255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#FFFFFF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0, 0, 0</a:t>
              </a:r>
            </a:p>
          </p:txBody>
        </p:sp>
      </p:grpSp>
      <p:grpSp>
        <p:nvGrpSpPr>
          <p:cNvPr id="51" name="Group 50">
            <a:extLst>
              <a:ext uri="{FF2B5EF4-FFF2-40B4-BE49-F238E27FC236}">
                <a16:creationId xmlns:a16="http://schemas.microsoft.com/office/drawing/2014/main" id="{EDF751E7-DD89-EC17-F17B-38CCEE19D726}"/>
              </a:ext>
            </a:extLst>
          </p:cNvPr>
          <p:cNvGrpSpPr/>
          <p:nvPr/>
        </p:nvGrpSpPr>
        <p:grpSpPr>
          <a:xfrm>
            <a:off x="3502514" y="2020824"/>
            <a:ext cx="2195521" cy="1200329"/>
            <a:chOff x="813816" y="5074209"/>
            <a:chExt cx="2195521" cy="1200329"/>
          </a:xfrm>
        </p:grpSpPr>
        <p:sp>
          <p:nvSpPr>
            <p:cNvPr id="39" name="Rectangle 38">
              <a:extLst>
                <a:ext uri="{FF2B5EF4-FFF2-40B4-BE49-F238E27FC236}">
                  <a16:creationId xmlns:a16="http://schemas.microsoft.com/office/drawing/2014/main" id="{847C730E-ECA7-4F05-CCC3-54218DE049F3}"/>
                </a:ext>
              </a:extLst>
            </p:cNvPr>
            <p:cNvSpPr/>
            <p:nvPr/>
          </p:nvSpPr>
          <p:spPr>
            <a:xfrm>
              <a:off x="813816" y="5074209"/>
              <a:ext cx="914400" cy="914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813816" y="5996175"/>
              <a:ext cx="52290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Black</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728217" y="5074209"/>
              <a:ext cx="1281120"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Black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0,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CMYK:0, 0, 0, 100</a:t>
              </a:r>
            </a:p>
          </p:txBody>
        </p:sp>
      </p:grpSp>
      <p:grpSp>
        <p:nvGrpSpPr>
          <p:cNvPr id="3" name="Group 2">
            <a:extLst>
              <a:ext uri="{FF2B5EF4-FFF2-40B4-BE49-F238E27FC236}">
                <a16:creationId xmlns:a16="http://schemas.microsoft.com/office/drawing/2014/main" id="{8C8B1F45-3E30-2793-7D29-688626F81CE2}"/>
              </a:ext>
            </a:extLst>
          </p:cNvPr>
          <p:cNvGrpSpPr/>
          <p:nvPr/>
        </p:nvGrpSpPr>
        <p:grpSpPr>
          <a:xfrm>
            <a:off x="726948" y="2020824"/>
            <a:ext cx="2380763" cy="1200329"/>
            <a:chOff x="813817" y="2011729"/>
            <a:chExt cx="2380763" cy="1200329"/>
          </a:xfrm>
        </p:grpSpPr>
        <p:sp>
          <p:nvSpPr>
            <p:cNvPr id="30" name="TextBox 29">
              <a:extLst>
                <a:ext uri="{FF2B5EF4-FFF2-40B4-BE49-F238E27FC236}">
                  <a16:creationId xmlns:a16="http://schemas.microsoft.com/office/drawing/2014/main" id="{D5045287-B2F2-024E-BF22-C50C5657B42C}"/>
                </a:ext>
              </a:extLst>
            </p:cNvPr>
            <p:cNvSpPr txBox="1"/>
            <p:nvPr/>
          </p:nvSpPr>
          <p:spPr>
            <a:xfrm>
              <a:off x="813817" y="2933695"/>
              <a:ext cx="62446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Garnet</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E0E68166-254D-0205-3782-F4F28D154D36}"/>
                </a:ext>
              </a:extLst>
            </p:cNvPr>
            <p:cNvSpPr txBox="1"/>
            <p:nvPr/>
          </p:nvSpPr>
          <p:spPr>
            <a:xfrm>
              <a:off x="1728217" y="2011729"/>
              <a:ext cx="1466363"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195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120, 47, 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#782F40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CMYK:19, 90, 50, 55</a:t>
              </a:r>
            </a:p>
          </p:txBody>
        </p:sp>
        <p:sp>
          <p:nvSpPr>
            <p:cNvPr id="32" name="Rectangle 31">
              <a:extLst>
                <a:ext uri="{FF2B5EF4-FFF2-40B4-BE49-F238E27FC236}">
                  <a16:creationId xmlns:a16="http://schemas.microsoft.com/office/drawing/2014/main" id="{8FD49C78-148F-ADF9-04DD-1E8FBB32EAD7}"/>
                </a:ext>
              </a:extLst>
            </p:cNvPr>
            <p:cNvSpPr/>
            <p:nvPr/>
          </p:nvSpPr>
          <p:spPr>
            <a:xfrm>
              <a:off x="813817" y="2011729"/>
              <a:ext cx="914400" cy="9144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spTree>
    <p:extLst>
      <p:ext uri="{BB962C8B-B14F-4D97-AF65-F5344CB8AC3E}">
        <p14:creationId xmlns:p14="http://schemas.microsoft.com/office/powerpoint/2010/main" val="1163656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365D727-C0B5-7DFF-08BA-0F783E595E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E33B53-61C1-45B2-0996-F47C3BF9F025}"/>
              </a:ext>
            </a:extLst>
          </p:cNvPr>
          <p:cNvSpPr>
            <a:spLocks noGrp="1"/>
          </p:cNvSpPr>
          <p:nvPr>
            <p:ph type="sldNum" sz="quarter" idx="12"/>
          </p:nvPr>
        </p:nvSpPr>
        <p:spPr/>
        <p:txBody>
          <a:bodyPr/>
          <a:lstStyle/>
          <a:p>
            <a:fld id="{A5AEF524-62EC-C340-82A1-9F47B6C43E55}" type="slidenum">
              <a:rPr lang="en-US" smtClean="0"/>
              <a:t>8</a:t>
            </a:fld>
            <a:endParaRPr lang="en-US"/>
          </a:p>
        </p:txBody>
      </p:sp>
      <p:sp>
        <p:nvSpPr>
          <p:cNvPr id="5" name="Title 4">
            <a:extLst>
              <a:ext uri="{FF2B5EF4-FFF2-40B4-BE49-F238E27FC236}">
                <a16:creationId xmlns:a16="http://schemas.microsoft.com/office/drawing/2014/main" id="{8435E6B7-51C7-7859-EECC-C51591FA5C30}"/>
              </a:ext>
            </a:extLst>
          </p:cNvPr>
          <p:cNvSpPr>
            <a:spLocks noGrp="1"/>
          </p:cNvSpPr>
          <p:nvPr>
            <p:ph type="title"/>
          </p:nvPr>
        </p:nvSpPr>
        <p:spPr/>
        <p:txBody>
          <a:bodyPr/>
          <a:lstStyle/>
          <a:p>
            <a:r>
              <a:rPr lang="en-US"/>
              <a:t>Targets &amp; Metrics</a:t>
            </a:r>
          </a:p>
        </p:txBody>
      </p:sp>
      <p:pic>
        <p:nvPicPr>
          <p:cNvPr id="7" name="Graphic 6" descr="Gears">
            <a:extLst>
              <a:ext uri="{FF2B5EF4-FFF2-40B4-BE49-F238E27FC236}">
                <a16:creationId xmlns:a16="http://schemas.microsoft.com/office/drawing/2014/main" id="{D4C21106-CC8B-BF15-54D1-7BCFEC37BE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307107">
            <a:off x="626870" y="3684824"/>
            <a:ext cx="1824851" cy="1643933"/>
          </a:xfrm>
          <a:prstGeom prst="rect">
            <a:avLst/>
          </a:prstGeom>
        </p:spPr>
      </p:pic>
      <p:sp>
        <p:nvSpPr>
          <p:cNvPr id="8" name="Oval 7">
            <a:extLst>
              <a:ext uri="{FF2B5EF4-FFF2-40B4-BE49-F238E27FC236}">
                <a16:creationId xmlns:a16="http://schemas.microsoft.com/office/drawing/2014/main" id="{ABA34865-7E18-5B0E-57C2-158154A75AA3}"/>
              </a:ext>
            </a:extLst>
          </p:cNvPr>
          <p:cNvSpPr/>
          <p:nvPr/>
        </p:nvSpPr>
        <p:spPr>
          <a:xfrm>
            <a:off x="233990" y="3348726"/>
            <a:ext cx="2599125" cy="2258284"/>
          </a:xfrm>
          <a:prstGeom prst="ellipse">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0D1F4A2-61ED-85F7-C70E-63E3564F6FC8}"/>
              </a:ext>
            </a:extLst>
          </p:cNvPr>
          <p:cNvSpPr/>
          <p:nvPr/>
        </p:nvSpPr>
        <p:spPr>
          <a:xfrm rot="21177901">
            <a:off x="592399" y="3183996"/>
            <a:ext cx="1598710" cy="595392"/>
          </a:xfrm>
          <a:prstGeom prst="rect">
            <a:avLst/>
          </a:prstGeom>
          <a:noFill/>
        </p:spPr>
        <p:txBody>
          <a:bodyPr wrap="none" lIns="91440" tIns="45720" rIns="91440" bIns="45720">
            <a:prstTxWarp prst="textArchUp">
              <a:avLst>
                <a:gd name="adj" fmla="val 11321421"/>
              </a:avLst>
            </a:prstTxWarp>
            <a:spAutoFit/>
          </a:bodyPr>
          <a:lstStyle/>
          <a:p>
            <a:pPr algn="ctr"/>
            <a:r>
              <a:rPr lang="en-US" sz="4000" b="1">
                <a:ln w="22225">
                  <a:noFill/>
                  <a:prstDash val="solid"/>
                </a:ln>
                <a:solidFill>
                  <a:schemeClr val="bg2"/>
                </a:solidFill>
                <a:latin typeface="Tahoma" panose="020B0604030504040204" pitchFamily="34" charset="0"/>
                <a:ea typeface="Tahoma" panose="020B0604030504040204" pitchFamily="34" charset="0"/>
                <a:cs typeface="Tahoma" panose="020B0604030504040204" pitchFamily="34" charset="0"/>
              </a:rPr>
              <a:t>Movement</a:t>
            </a:r>
          </a:p>
        </p:txBody>
      </p:sp>
      <p:cxnSp>
        <p:nvCxnSpPr>
          <p:cNvPr id="25" name="Straight Connector 24">
            <a:extLst>
              <a:ext uri="{FF2B5EF4-FFF2-40B4-BE49-F238E27FC236}">
                <a16:creationId xmlns:a16="http://schemas.microsoft.com/office/drawing/2014/main" id="{52896C83-98C9-72AC-1D5A-5F945C42FE06}"/>
              </a:ext>
            </a:extLst>
          </p:cNvPr>
          <p:cNvCxnSpPr>
            <a:cxnSpLocks/>
          </p:cNvCxnSpPr>
          <p:nvPr/>
        </p:nvCxnSpPr>
        <p:spPr>
          <a:xfrm flipV="1">
            <a:off x="2714974" y="3960718"/>
            <a:ext cx="236282" cy="81207"/>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E713255-8B89-D11E-327C-E1510F51A934}"/>
              </a:ext>
            </a:extLst>
          </p:cNvPr>
          <p:cNvCxnSpPr>
            <a:cxnSpLocks/>
          </p:cNvCxnSpPr>
          <p:nvPr/>
        </p:nvCxnSpPr>
        <p:spPr>
          <a:xfrm flipV="1">
            <a:off x="2765891" y="4066487"/>
            <a:ext cx="236282" cy="81207"/>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19F6984-BC0E-E809-0C6B-393A86C9A42D}"/>
              </a:ext>
            </a:extLst>
          </p:cNvPr>
          <p:cNvCxnSpPr>
            <a:cxnSpLocks/>
          </p:cNvCxnSpPr>
          <p:nvPr/>
        </p:nvCxnSpPr>
        <p:spPr>
          <a:xfrm flipV="1">
            <a:off x="2523493" y="3873363"/>
            <a:ext cx="826378" cy="29889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601DC80-4A50-6BCA-9C11-5E8B555383BD}"/>
              </a:ext>
            </a:extLst>
          </p:cNvPr>
          <p:cNvCxnSpPr>
            <a:cxnSpLocks/>
          </p:cNvCxnSpPr>
          <p:nvPr/>
        </p:nvCxnSpPr>
        <p:spPr>
          <a:xfrm>
            <a:off x="5534890" y="4194597"/>
            <a:ext cx="302494" cy="18029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4F8BA2E-F8F1-6B44-A15B-CCB448C97407}"/>
              </a:ext>
            </a:extLst>
          </p:cNvPr>
          <p:cNvCxnSpPr>
            <a:cxnSpLocks/>
          </p:cNvCxnSpPr>
          <p:nvPr/>
        </p:nvCxnSpPr>
        <p:spPr>
          <a:xfrm>
            <a:off x="5459321" y="4297876"/>
            <a:ext cx="301991" cy="179992"/>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C1BE9D5-D074-BA43-9140-3ED98006F85C}"/>
              </a:ext>
            </a:extLst>
          </p:cNvPr>
          <p:cNvCxnSpPr>
            <a:cxnSpLocks/>
          </p:cNvCxnSpPr>
          <p:nvPr/>
        </p:nvCxnSpPr>
        <p:spPr>
          <a:xfrm flipV="1">
            <a:off x="7220719" y="4493218"/>
            <a:ext cx="302545" cy="135844"/>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B39E472-7223-7460-8388-CEE12B58DE4C}"/>
              </a:ext>
            </a:extLst>
          </p:cNvPr>
          <p:cNvCxnSpPr>
            <a:cxnSpLocks/>
          </p:cNvCxnSpPr>
          <p:nvPr/>
        </p:nvCxnSpPr>
        <p:spPr>
          <a:xfrm flipV="1">
            <a:off x="7472765" y="4235818"/>
            <a:ext cx="305861" cy="132022"/>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41E3C22-6FEA-80DE-B06B-4E0DCF119BEC}"/>
              </a:ext>
            </a:extLst>
          </p:cNvPr>
          <p:cNvCxnSpPr>
            <a:cxnSpLocks/>
          </p:cNvCxnSpPr>
          <p:nvPr/>
        </p:nvCxnSpPr>
        <p:spPr>
          <a:xfrm flipH="1">
            <a:off x="6969325" y="4135795"/>
            <a:ext cx="1184006" cy="53847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3CB643-55A9-488D-6506-BF2422C4FEBF}"/>
              </a:ext>
            </a:extLst>
          </p:cNvPr>
          <p:cNvCxnSpPr>
            <a:cxnSpLocks/>
          </p:cNvCxnSpPr>
          <p:nvPr/>
        </p:nvCxnSpPr>
        <p:spPr>
          <a:xfrm>
            <a:off x="4936761" y="3912738"/>
            <a:ext cx="939438" cy="58162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30665EB8-9A53-5B3F-0E1C-F72A3C74E7C4}"/>
              </a:ext>
            </a:extLst>
          </p:cNvPr>
          <p:cNvSpPr/>
          <p:nvPr/>
        </p:nvSpPr>
        <p:spPr>
          <a:xfrm>
            <a:off x="5653664" y="4091049"/>
            <a:ext cx="1603110" cy="1395246"/>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14BF8F62-940D-696D-4652-27A6E5FF4D83}"/>
              </a:ext>
            </a:extLst>
          </p:cNvPr>
          <p:cNvCxnSpPr>
            <a:cxnSpLocks/>
          </p:cNvCxnSpPr>
          <p:nvPr/>
        </p:nvCxnSpPr>
        <p:spPr>
          <a:xfrm flipV="1">
            <a:off x="7178410" y="4391244"/>
            <a:ext cx="268186" cy="115546"/>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A97E2733-1EAC-DF0A-3E11-C058C965B711}"/>
              </a:ext>
            </a:extLst>
          </p:cNvPr>
          <p:cNvSpPr/>
          <p:nvPr/>
        </p:nvSpPr>
        <p:spPr>
          <a:xfrm rot="183689">
            <a:off x="5832496" y="3949655"/>
            <a:ext cx="1338714" cy="520218"/>
          </a:xfrm>
          <a:prstGeom prst="rect">
            <a:avLst/>
          </a:prstGeom>
          <a:noFill/>
        </p:spPr>
        <p:txBody>
          <a:bodyPr wrap="none" lIns="91440" tIns="45720" rIns="91440" bIns="45720">
            <a:prstTxWarp prst="textArchUp">
              <a:avLst>
                <a:gd name="adj" fmla="val 11398629"/>
              </a:avLst>
            </a:prstTxWarp>
            <a:spAutoFit/>
          </a:bodyPr>
          <a:lstStyle/>
          <a:p>
            <a:pPr algn="ctr"/>
            <a:r>
              <a:rPr lang="en-US" sz="4000" b="1">
                <a:ln w="22225">
                  <a:noFill/>
                  <a:prstDash val="solid"/>
                </a:ln>
                <a:solidFill>
                  <a:schemeClr val="accent1"/>
                </a:solidFill>
                <a:latin typeface="Tahoma" panose="020B0604030504040204" pitchFamily="34" charset="0"/>
                <a:ea typeface="Tahoma" panose="020B0604030504040204" pitchFamily="34" charset="0"/>
                <a:cs typeface="Tahoma" panose="020B0604030504040204" pitchFamily="34" charset="0"/>
              </a:rPr>
              <a:t>Utilization</a:t>
            </a:r>
          </a:p>
        </p:txBody>
      </p:sp>
      <p:grpSp>
        <p:nvGrpSpPr>
          <p:cNvPr id="41" name="Graphic 14" descr="Electric car outline">
            <a:extLst>
              <a:ext uri="{FF2B5EF4-FFF2-40B4-BE49-F238E27FC236}">
                <a16:creationId xmlns:a16="http://schemas.microsoft.com/office/drawing/2014/main" id="{83266F63-9ED9-9CD7-F2BC-A973149AB0CD}"/>
              </a:ext>
            </a:extLst>
          </p:cNvPr>
          <p:cNvGrpSpPr/>
          <p:nvPr/>
        </p:nvGrpSpPr>
        <p:grpSpPr>
          <a:xfrm>
            <a:off x="5892634" y="4425772"/>
            <a:ext cx="1123206" cy="724808"/>
            <a:chOff x="3572166" y="3202383"/>
            <a:chExt cx="819149" cy="472807"/>
          </a:xfrm>
          <a:solidFill>
            <a:srgbClr val="000000"/>
          </a:solidFill>
        </p:grpSpPr>
        <p:sp>
          <p:nvSpPr>
            <p:cNvPr id="42" name="Freeform: Shape 41">
              <a:extLst>
                <a:ext uri="{FF2B5EF4-FFF2-40B4-BE49-F238E27FC236}">
                  <a16:creationId xmlns:a16="http://schemas.microsoft.com/office/drawing/2014/main" id="{57A723A6-78F1-DAE3-A358-10285E4F1F29}"/>
                </a:ext>
              </a:extLst>
            </p:cNvPr>
            <p:cNvSpPr/>
            <p:nvPr/>
          </p:nvSpPr>
          <p:spPr>
            <a:xfrm>
              <a:off x="4144203" y="3526352"/>
              <a:ext cx="148823" cy="148837"/>
            </a:xfrm>
            <a:custGeom>
              <a:avLst/>
              <a:gdLst>
                <a:gd name="connsiteX0" fmla="*/ 89004 w 148823"/>
                <a:gd name="connsiteY0" fmla="*/ 1458 h 148837"/>
                <a:gd name="connsiteX1" fmla="*/ 1458 w 148823"/>
                <a:gd name="connsiteY1" fmla="*/ 59834 h 148837"/>
                <a:gd name="connsiteX2" fmla="*/ 59834 w 148823"/>
                <a:gd name="connsiteY2" fmla="*/ 147380 h 148837"/>
                <a:gd name="connsiteX3" fmla="*/ 147381 w 148823"/>
                <a:gd name="connsiteY3" fmla="*/ 89004 h 148837"/>
                <a:gd name="connsiteX4" fmla="*/ 147383 w 148823"/>
                <a:gd name="connsiteY4" fmla="*/ 59846 h 148837"/>
                <a:gd name="connsiteX5" fmla="*/ 89004 w 148823"/>
                <a:gd name="connsiteY5" fmla="*/ 1458 h 148837"/>
                <a:gd name="connsiteX6" fmla="*/ 87081 w 148823"/>
                <a:gd name="connsiteY6" fmla="*/ 128325 h 148837"/>
                <a:gd name="connsiteX7" fmla="*/ 20536 w 148823"/>
                <a:gd name="connsiteY7" fmla="*/ 86876 h 148837"/>
                <a:gd name="connsiteX8" fmla="*/ 20539 w 148823"/>
                <a:gd name="connsiteY8" fmla="*/ 61768 h 148837"/>
                <a:gd name="connsiteX9" fmla="*/ 61771 w 148823"/>
                <a:gd name="connsiteY9" fmla="*/ 20520 h 148837"/>
                <a:gd name="connsiteX10" fmla="*/ 128322 w 148823"/>
                <a:gd name="connsiteY10" fmla="*/ 61958 h 148837"/>
                <a:gd name="connsiteX11" fmla="*/ 128318 w 148823"/>
                <a:gd name="connsiteY11" fmla="*/ 87090 h 148837"/>
                <a:gd name="connsiteX12" fmla="*/ 87081 w 148823"/>
                <a:gd name="connsiteY12" fmla="*/ 128325 h 14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23" h="148837">
                  <a:moveTo>
                    <a:pt x="89004" y="1458"/>
                  </a:moveTo>
                  <a:cubicBezTo>
                    <a:pt x="48708" y="-6597"/>
                    <a:pt x="9513" y="19539"/>
                    <a:pt x="1458" y="59834"/>
                  </a:cubicBezTo>
                  <a:cubicBezTo>
                    <a:pt x="-6597" y="100129"/>
                    <a:pt x="19539" y="139326"/>
                    <a:pt x="59834" y="147380"/>
                  </a:cubicBezTo>
                  <a:cubicBezTo>
                    <a:pt x="100130" y="155435"/>
                    <a:pt x="139325" y="129299"/>
                    <a:pt x="147381" y="89004"/>
                  </a:cubicBezTo>
                  <a:cubicBezTo>
                    <a:pt x="149304" y="79380"/>
                    <a:pt x="149305" y="69470"/>
                    <a:pt x="147383" y="59846"/>
                  </a:cubicBezTo>
                  <a:cubicBezTo>
                    <a:pt x="141473" y="30394"/>
                    <a:pt x="118455" y="7372"/>
                    <a:pt x="89004" y="1458"/>
                  </a:cubicBezTo>
                  <a:close/>
                  <a:moveTo>
                    <a:pt x="87081" y="128325"/>
                  </a:moveTo>
                  <a:cubicBezTo>
                    <a:pt x="57259" y="135256"/>
                    <a:pt x="27466" y="116698"/>
                    <a:pt x="20536" y="86876"/>
                  </a:cubicBezTo>
                  <a:cubicBezTo>
                    <a:pt x="18617" y="78617"/>
                    <a:pt x="18618" y="70027"/>
                    <a:pt x="20539" y="61768"/>
                  </a:cubicBezTo>
                  <a:cubicBezTo>
                    <a:pt x="25232" y="41248"/>
                    <a:pt x="41252" y="25221"/>
                    <a:pt x="61771" y="20520"/>
                  </a:cubicBezTo>
                  <a:cubicBezTo>
                    <a:pt x="91591" y="13585"/>
                    <a:pt x="121388" y="32137"/>
                    <a:pt x="128322" y="61958"/>
                  </a:cubicBezTo>
                  <a:cubicBezTo>
                    <a:pt x="130245" y="70226"/>
                    <a:pt x="130244" y="78824"/>
                    <a:pt x="128318" y="87090"/>
                  </a:cubicBezTo>
                  <a:cubicBezTo>
                    <a:pt x="123621" y="107607"/>
                    <a:pt x="107598" y="123628"/>
                    <a:pt x="87081" y="128325"/>
                  </a:cubicBezTo>
                  <a:close/>
                </a:path>
              </a:pathLst>
            </a:custGeom>
            <a:solidFill>
              <a:srgbClr val="000000"/>
            </a:solidFill>
            <a:ln w="9525" cap="flat">
              <a:solidFill>
                <a:schemeClr val="accent1"/>
              </a:solid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AAA73F6-C95C-C068-4169-947D6773ECF2}"/>
                </a:ext>
              </a:extLst>
            </p:cNvPr>
            <p:cNvSpPr/>
            <p:nvPr/>
          </p:nvSpPr>
          <p:spPr>
            <a:xfrm>
              <a:off x="3946678" y="3592908"/>
              <a:ext cx="179296" cy="19050"/>
            </a:xfrm>
            <a:custGeom>
              <a:avLst/>
              <a:gdLst>
                <a:gd name="connsiteX0" fmla="*/ 178960 w 179296"/>
                <a:gd name="connsiteY0" fmla="*/ 0 h 19050"/>
                <a:gd name="connsiteX1" fmla="*/ 337 w 179296"/>
                <a:gd name="connsiteY1" fmla="*/ 0 h 19050"/>
                <a:gd name="connsiteX2" fmla="*/ 735 w 179296"/>
                <a:gd name="connsiteY2" fmla="*/ 7865 h 19050"/>
                <a:gd name="connsiteX3" fmla="*/ 0 w 179296"/>
                <a:gd name="connsiteY3" fmla="*/ 19050 h 19050"/>
                <a:gd name="connsiteX4" fmla="*/ 179297 w 179296"/>
                <a:gd name="connsiteY4" fmla="*/ 19050 h 19050"/>
                <a:gd name="connsiteX5" fmla="*/ 178561 w 179296"/>
                <a:gd name="connsiteY5" fmla="*/ 7865 h 19050"/>
                <a:gd name="connsiteX6" fmla="*/ 178960 w 179296"/>
                <a:gd name="connsiteY6"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296" h="19050">
                  <a:moveTo>
                    <a:pt x="178960" y="0"/>
                  </a:moveTo>
                  <a:lnTo>
                    <a:pt x="337" y="0"/>
                  </a:lnTo>
                  <a:cubicBezTo>
                    <a:pt x="555" y="2599"/>
                    <a:pt x="735" y="5209"/>
                    <a:pt x="735" y="7865"/>
                  </a:cubicBezTo>
                  <a:cubicBezTo>
                    <a:pt x="713" y="11604"/>
                    <a:pt x="469" y="15340"/>
                    <a:pt x="0" y="19050"/>
                  </a:cubicBezTo>
                  <a:lnTo>
                    <a:pt x="179297" y="19050"/>
                  </a:lnTo>
                  <a:cubicBezTo>
                    <a:pt x="178828" y="15340"/>
                    <a:pt x="178583" y="11604"/>
                    <a:pt x="178561" y="7865"/>
                  </a:cubicBezTo>
                  <a:cubicBezTo>
                    <a:pt x="178559" y="5209"/>
                    <a:pt x="178742" y="2599"/>
                    <a:pt x="178960" y="0"/>
                  </a:cubicBezTo>
                  <a:close/>
                </a:path>
              </a:pathLst>
            </a:custGeom>
            <a:solidFill>
              <a:srgbClr val="000000"/>
            </a:solidFill>
            <a:ln w="9525" cap="flat">
              <a:solidFill>
                <a:schemeClr val="accent1"/>
              </a:solid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78AEEA61-F8AD-EF62-FFAE-007585B40A8A}"/>
                </a:ext>
              </a:extLst>
            </p:cNvPr>
            <p:cNvSpPr/>
            <p:nvPr/>
          </p:nvSpPr>
          <p:spPr>
            <a:xfrm>
              <a:off x="3572166" y="3202383"/>
              <a:ext cx="819149" cy="409575"/>
            </a:xfrm>
            <a:custGeom>
              <a:avLst/>
              <a:gdLst>
                <a:gd name="connsiteX0" fmla="*/ 737032 w 819149"/>
                <a:gd name="connsiteY0" fmla="*/ 245436 h 409575"/>
                <a:gd name="connsiteX1" fmla="*/ 671679 w 819149"/>
                <a:gd name="connsiteY1" fmla="*/ 245436 h 409575"/>
                <a:gd name="connsiteX2" fmla="*/ 671298 w 819149"/>
                <a:gd name="connsiteY2" fmla="*/ 245359 h 409575"/>
                <a:gd name="connsiteX3" fmla="*/ 668244 w 819149"/>
                <a:gd name="connsiteY3" fmla="*/ 245359 h 409575"/>
                <a:gd name="connsiteX4" fmla="*/ 646130 w 819149"/>
                <a:gd name="connsiteY4" fmla="*/ 235690 h 409575"/>
                <a:gd name="connsiteX5" fmla="*/ 542804 w 819149"/>
                <a:gd name="connsiteY5" fmla="*/ 133164 h 409575"/>
                <a:gd name="connsiteX6" fmla="*/ 496063 w 819149"/>
                <a:gd name="connsiteY6" fmla="*/ 114300 h 409575"/>
                <a:gd name="connsiteX7" fmla="*/ 270450 w 819149"/>
                <a:gd name="connsiteY7" fmla="*/ 114300 h 409575"/>
                <a:gd name="connsiteX8" fmla="*/ 223709 w 819149"/>
                <a:gd name="connsiteY8" fmla="*/ 133160 h 409575"/>
                <a:gd name="connsiteX9" fmla="*/ 122027 w 819149"/>
                <a:gd name="connsiteY9" fmla="*/ 235690 h 409575"/>
                <a:gd name="connsiteX10" fmla="*/ 112186 w 819149"/>
                <a:gd name="connsiteY10" fmla="*/ 259477 h 409575"/>
                <a:gd name="connsiteX11" fmla="*/ 112186 w 819149"/>
                <a:gd name="connsiteY11" fmla="*/ 323850 h 409575"/>
                <a:gd name="connsiteX12" fmla="*/ 85725 w 819149"/>
                <a:gd name="connsiteY12" fmla="*/ 323850 h 409575"/>
                <a:gd name="connsiteX13" fmla="*/ 57150 w 819149"/>
                <a:gd name="connsiteY13" fmla="*/ 295275 h 409575"/>
                <a:gd name="connsiteX14" fmla="*/ 57150 w 819149"/>
                <a:gd name="connsiteY14" fmla="*/ 132387 h 409575"/>
                <a:gd name="connsiteX15" fmla="*/ 95250 w 819149"/>
                <a:gd name="connsiteY15" fmla="*/ 85725 h 409575"/>
                <a:gd name="connsiteX16" fmla="*/ 95250 w 819149"/>
                <a:gd name="connsiteY16" fmla="*/ 47625 h 409575"/>
                <a:gd name="connsiteX17" fmla="*/ 80963 w 819149"/>
                <a:gd name="connsiteY17" fmla="*/ 47625 h 409575"/>
                <a:gd name="connsiteX18" fmla="*/ 80963 w 819149"/>
                <a:gd name="connsiteY18" fmla="*/ 9525 h 409575"/>
                <a:gd name="connsiteX19" fmla="*/ 71438 w 819149"/>
                <a:gd name="connsiteY19" fmla="*/ 0 h 409575"/>
                <a:gd name="connsiteX20" fmla="*/ 61913 w 819149"/>
                <a:gd name="connsiteY20" fmla="*/ 9525 h 409575"/>
                <a:gd name="connsiteX21" fmla="*/ 61913 w 819149"/>
                <a:gd name="connsiteY21" fmla="*/ 47625 h 409575"/>
                <a:gd name="connsiteX22" fmla="*/ 33338 w 819149"/>
                <a:gd name="connsiteY22" fmla="*/ 47625 h 409575"/>
                <a:gd name="connsiteX23" fmla="*/ 33338 w 819149"/>
                <a:gd name="connsiteY23" fmla="*/ 9525 h 409575"/>
                <a:gd name="connsiteX24" fmla="*/ 23813 w 819149"/>
                <a:gd name="connsiteY24" fmla="*/ 0 h 409575"/>
                <a:gd name="connsiteX25" fmla="*/ 14288 w 819149"/>
                <a:gd name="connsiteY25" fmla="*/ 9525 h 409575"/>
                <a:gd name="connsiteX26" fmla="*/ 14288 w 819149"/>
                <a:gd name="connsiteY26" fmla="*/ 47625 h 409575"/>
                <a:gd name="connsiteX27" fmla="*/ 0 w 819149"/>
                <a:gd name="connsiteY27" fmla="*/ 47625 h 409575"/>
                <a:gd name="connsiteX28" fmla="*/ 0 w 819149"/>
                <a:gd name="connsiteY28" fmla="*/ 85725 h 409575"/>
                <a:gd name="connsiteX29" fmla="*/ 38100 w 819149"/>
                <a:gd name="connsiteY29" fmla="*/ 132387 h 409575"/>
                <a:gd name="connsiteX30" fmla="*/ 38100 w 819149"/>
                <a:gd name="connsiteY30" fmla="*/ 295275 h 409575"/>
                <a:gd name="connsiteX31" fmla="*/ 85725 w 819149"/>
                <a:gd name="connsiteY31" fmla="*/ 342900 h 409575"/>
                <a:gd name="connsiteX32" fmla="*/ 112186 w 819149"/>
                <a:gd name="connsiteY32" fmla="*/ 342900 h 409575"/>
                <a:gd name="connsiteX33" fmla="*/ 112186 w 819149"/>
                <a:gd name="connsiteY33" fmla="*/ 343958 h 409575"/>
                <a:gd name="connsiteX34" fmla="*/ 177803 w 819149"/>
                <a:gd name="connsiteY34" fmla="*/ 409575 h 409575"/>
                <a:gd name="connsiteX35" fmla="*/ 189194 w 819149"/>
                <a:gd name="connsiteY35" fmla="*/ 409575 h 409575"/>
                <a:gd name="connsiteX36" fmla="*/ 188458 w 819149"/>
                <a:gd name="connsiteY36" fmla="*/ 398390 h 409575"/>
                <a:gd name="connsiteX37" fmla="*/ 188857 w 819149"/>
                <a:gd name="connsiteY37" fmla="*/ 390525 h 409575"/>
                <a:gd name="connsiteX38" fmla="*/ 177786 w 819149"/>
                <a:gd name="connsiteY38" fmla="*/ 390525 h 409575"/>
                <a:gd name="connsiteX39" fmla="*/ 131235 w 819149"/>
                <a:gd name="connsiteY39" fmla="*/ 343973 h 409575"/>
                <a:gd name="connsiteX40" fmla="*/ 131235 w 819149"/>
                <a:gd name="connsiteY40" fmla="*/ 264414 h 409575"/>
                <a:gd name="connsiteX41" fmla="*/ 668293 w 819149"/>
                <a:gd name="connsiteY41" fmla="*/ 264414 h 409575"/>
                <a:gd name="connsiteX42" fmla="*/ 669087 w 819149"/>
                <a:gd name="connsiteY42" fmla="*/ 264491 h 409575"/>
                <a:gd name="connsiteX43" fmla="*/ 737148 w 819149"/>
                <a:gd name="connsiteY43" fmla="*/ 264491 h 409575"/>
                <a:gd name="connsiteX44" fmla="*/ 800100 w 819149"/>
                <a:gd name="connsiteY44" fmla="*/ 327442 h 409575"/>
                <a:gd name="connsiteX45" fmla="*/ 800100 w 819149"/>
                <a:gd name="connsiteY45" fmla="*/ 376773 h 409575"/>
                <a:gd name="connsiteX46" fmla="*/ 786343 w 819149"/>
                <a:gd name="connsiteY46" fmla="*/ 390525 h 409575"/>
                <a:gd name="connsiteX47" fmla="*/ 739464 w 819149"/>
                <a:gd name="connsiteY47" fmla="*/ 390525 h 409575"/>
                <a:gd name="connsiteX48" fmla="*/ 739862 w 819149"/>
                <a:gd name="connsiteY48" fmla="*/ 398390 h 409575"/>
                <a:gd name="connsiteX49" fmla="*/ 739127 w 819149"/>
                <a:gd name="connsiteY49" fmla="*/ 409575 h 409575"/>
                <a:gd name="connsiteX50" fmla="*/ 786350 w 819149"/>
                <a:gd name="connsiteY50" fmla="*/ 409575 h 409575"/>
                <a:gd name="connsiteX51" fmla="*/ 819150 w 819149"/>
                <a:gd name="connsiteY51" fmla="*/ 376775 h 409575"/>
                <a:gd name="connsiteX52" fmla="*/ 819150 w 819149"/>
                <a:gd name="connsiteY52" fmla="*/ 327554 h 409575"/>
                <a:gd name="connsiteX53" fmla="*/ 737032 w 819149"/>
                <a:gd name="connsiteY53" fmla="*/ 245436 h 409575"/>
                <a:gd name="connsiteX54" fmla="*/ 19050 w 819149"/>
                <a:gd name="connsiteY54" fmla="*/ 84597 h 409575"/>
                <a:gd name="connsiteX55" fmla="*/ 19050 w 819149"/>
                <a:gd name="connsiteY55" fmla="*/ 66675 h 409575"/>
                <a:gd name="connsiteX56" fmla="*/ 76200 w 819149"/>
                <a:gd name="connsiteY56" fmla="*/ 66675 h 409575"/>
                <a:gd name="connsiteX57" fmla="*/ 76200 w 819149"/>
                <a:gd name="connsiteY57" fmla="*/ 85725 h 409575"/>
                <a:gd name="connsiteX58" fmla="*/ 47542 w 819149"/>
                <a:gd name="connsiteY58" fmla="*/ 114309 h 409575"/>
                <a:gd name="connsiteX59" fmla="*/ 41930 w 819149"/>
                <a:gd name="connsiteY59" fmla="*/ 113746 h 409575"/>
                <a:gd name="connsiteX60" fmla="*/ 19050 w 819149"/>
                <a:gd name="connsiteY60" fmla="*/ 84597 h 409575"/>
                <a:gd name="connsiteX61" fmla="*/ 529386 w 819149"/>
                <a:gd name="connsiteY61" fmla="*/ 146685 h 409575"/>
                <a:gd name="connsiteX62" fmla="*/ 628823 w 819149"/>
                <a:gd name="connsiteY62" fmla="*/ 245364 h 409575"/>
                <a:gd name="connsiteX63" fmla="*/ 381000 w 819149"/>
                <a:gd name="connsiteY63" fmla="*/ 245364 h 409575"/>
                <a:gd name="connsiteX64" fmla="*/ 381000 w 819149"/>
                <a:gd name="connsiteY64" fmla="*/ 133350 h 409575"/>
                <a:gd name="connsiteX65" fmla="*/ 496062 w 819149"/>
                <a:gd name="connsiteY65" fmla="*/ 133350 h 409575"/>
                <a:gd name="connsiteX66" fmla="*/ 529386 w 819149"/>
                <a:gd name="connsiteY66" fmla="*/ 146685 h 409575"/>
                <a:gd name="connsiteX67" fmla="*/ 237180 w 819149"/>
                <a:gd name="connsiteY67" fmla="*/ 146632 h 409575"/>
                <a:gd name="connsiteX68" fmla="*/ 270450 w 819149"/>
                <a:gd name="connsiteY68" fmla="*/ 133350 h 409575"/>
                <a:gd name="connsiteX69" fmla="*/ 361950 w 819149"/>
                <a:gd name="connsiteY69" fmla="*/ 133350 h 409575"/>
                <a:gd name="connsiteX70" fmla="*/ 361950 w 819149"/>
                <a:gd name="connsiteY70" fmla="*/ 245364 h 409575"/>
                <a:gd name="connsiteX71" fmla="*/ 139496 w 819149"/>
                <a:gd name="connsiteY71" fmla="*/ 245364 h 409575"/>
                <a:gd name="connsiteX72" fmla="*/ 139428 w 819149"/>
                <a:gd name="connsiteY72" fmla="*/ 245202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819149" h="409575">
                  <a:moveTo>
                    <a:pt x="737032" y="245436"/>
                  </a:moveTo>
                  <a:lnTo>
                    <a:pt x="671679" y="245436"/>
                  </a:lnTo>
                  <a:cubicBezTo>
                    <a:pt x="671546" y="245432"/>
                    <a:pt x="671433" y="245359"/>
                    <a:pt x="671298" y="245359"/>
                  </a:cubicBezTo>
                  <a:lnTo>
                    <a:pt x="668244" y="245359"/>
                  </a:lnTo>
                  <a:cubicBezTo>
                    <a:pt x="659831" y="245440"/>
                    <a:pt x="651783" y="241923"/>
                    <a:pt x="646130" y="235690"/>
                  </a:cubicBezTo>
                  <a:lnTo>
                    <a:pt x="542804" y="133164"/>
                  </a:lnTo>
                  <a:cubicBezTo>
                    <a:pt x="530395" y="120847"/>
                    <a:pt x="513546" y="114047"/>
                    <a:pt x="496063" y="114300"/>
                  </a:cubicBezTo>
                  <a:lnTo>
                    <a:pt x="270450" y="114300"/>
                  </a:lnTo>
                  <a:cubicBezTo>
                    <a:pt x="252996" y="114199"/>
                    <a:pt x="236205" y="120974"/>
                    <a:pt x="223709" y="133160"/>
                  </a:cubicBezTo>
                  <a:lnTo>
                    <a:pt x="122027" y="235690"/>
                  </a:lnTo>
                  <a:cubicBezTo>
                    <a:pt x="115647" y="241950"/>
                    <a:pt x="112094" y="250540"/>
                    <a:pt x="112186" y="259477"/>
                  </a:cubicBezTo>
                  <a:lnTo>
                    <a:pt x="112186" y="323850"/>
                  </a:lnTo>
                  <a:lnTo>
                    <a:pt x="85725" y="323850"/>
                  </a:lnTo>
                  <a:cubicBezTo>
                    <a:pt x="69943" y="323850"/>
                    <a:pt x="57150" y="311057"/>
                    <a:pt x="57150" y="295275"/>
                  </a:cubicBezTo>
                  <a:lnTo>
                    <a:pt x="57150" y="132387"/>
                  </a:lnTo>
                  <a:cubicBezTo>
                    <a:pt x="79307" y="127834"/>
                    <a:pt x="95220" y="108345"/>
                    <a:pt x="95250" y="85725"/>
                  </a:cubicBezTo>
                  <a:lnTo>
                    <a:pt x="95250" y="47625"/>
                  </a:lnTo>
                  <a:lnTo>
                    <a:pt x="80963" y="47625"/>
                  </a:lnTo>
                  <a:lnTo>
                    <a:pt x="80963" y="9525"/>
                  </a:lnTo>
                  <a:cubicBezTo>
                    <a:pt x="80963" y="4264"/>
                    <a:pt x="76698" y="0"/>
                    <a:pt x="71438" y="0"/>
                  </a:cubicBezTo>
                  <a:cubicBezTo>
                    <a:pt x="66177" y="0"/>
                    <a:pt x="61913" y="4264"/>
                    <a:pt x="61913" y="9525"/>
                  </a:cubicBezTo>
                  <a:lnTo>
                    <a:pt x="61913" y="47625"/>
                  </a:lnTo>
                  <a:lnTo>
                    <a:pt x="33338" y="47625"/>
                  </a:lnTo>
                  <a:lnTo>
                    <a:pt x="33338" y="9525"/>
                  </a:lnTo>
                  <a:cubicBezTo>
                    <a:pt x="33338" y="4264"/>
                    <a:pt x="29073" y="0"/>
                    <a:pt x="23813" y="0"/>
                  </a:cubicBezTo>
                  <a:cubicBezTo>
                    <a:pt x="18552" y="0"/>
                    <a:pt x="14288" y="4264"/>
                    <a:pt x="14288" y="9525"/>
                  </a:cubicBezTo>
                  <a:lnTo>
                    <a:pt x="14288" y="47625"/>
                  </a:lnTo>
                  <a:lnTo>
                    <a:pt x="0" y="47625"/>
                  </a:lnTo>
                  <a:lnTo>
                    <a:pt x="0" y="85725"/>
                  </a:lnTo>
                  <a:cubicBezTo>
                    <a:pt x="30" y="108345"/>
                    <a:pt x="15943" y="127834"/>
                    <a:pt x="38100" y="132387"/>
                  </a:cubicBezTo>
                  <a:lnTo>
                    <a:pt x="38100" y="295275"/>
                  </a:lnTo>
                  <a:cubicBezTo>
                    <a:pt x="38100" y="321577"/>
                    <a:pt x="59423" y="342900"/>
                    <a:pt x="85725" y="342900"/>
                  </a:cubicBezTo>
                  <a:lnTo>
                    <a:pt x="112186" y="342900"/>
                  </a:lnTo>
                  <a:lnTo>
                    <a:pt x="112186" y="343958"/>
                  </a:lnTo>
                  <a:cubicBezTo>
                    <a:pt x="112292" y="380153"/>
                    <a:pt x="141608" y="409469"/>
                    <a:pt x="177803" y="409575"/>
                  </a:cubicBezTo>
                  <a:lnTo>
                    <a:pt x="189194" y="409575"/>
                  </a:lnTo>
                  <a:cubicBezTo>
                    <a:pt x="188726" y="405865"/>
                    <a:pt x="188479" y="402129"/>
                    <a:pt x="188458" y="398390"/>
                  </a:cubicBezTo>
                  <a:cubicBezTo>
                    <a:pt x="188458" y="395734"/>
                    <a:pt x="188639" y="393124"/>
                    <a:pt x="188857" y="390525"/>
                  </a:cubicBezTo>
                  <a:lnTo>
                    <a:pt x="177786" y="390525"/>
                  </a:lnTo>
                  <a:cubicBezTo>
                    <a:pt x="152077" y="390524"/>
                    <a:pt x="131235" y="369682"/>
                    <a:pt x="131235" y="343973"/>
                  </a:cubicBezTo>
                  <a:lnTo>
                    <a:pt x="131235" y="264414"/>
                  </a:lnTo>
                  <a:lnTo>
                    <a:pt x="668293" y="264414"/>
                  </a:lnTo>
                  <a:cubicBezTo>
                    <a:pt x="668565" y="264414"/>
                    <a:pt x="668814" y="264491"/>
                    <a:pt x="669087" y="264491"/>
                  </a:cubicBezTo>
                  <a:lnTo>
                    <a:pt x="737148" y="264491"/>
                  </a:lnTo>
                  <a:cubicBezTo>
                    <a:pt x="771916" y="264491"/>
                    <a:pt x="800099" y="292675"/>
                    <a:pt x="800100" y="327442"/>
                  </a:cubicBezTo>
                  <a:lnTo>
                    <a:pt x="800100" y="376773"/>
                  </a:lnTo>
                  <a:cubicBezTo>
                    <a:pt x="800097" y="384368"/>
                    <a:pt x="793938" y="390524"/>
                    <a:pt x="786343" y="390525"/>
                  </a:cubicBezTo>
                  <a:lnTo>
                    <a:pt x="739464" y="390525"/>
                  </a:lnTo>
                  <a:cubicBezTo>
                    <a:pt x="739682" y="393124"/>
                    <a:pt x="739862" y="395734"/>
                    <a:pt x="739862" y="398390"/>
                  </a:cubicBezTo>
                  <a:cubicBezTo>
                    <a:pt x="739840" y="402129"/>
                    <a:pt x="739595" y="405865"/>
                    <a:pt x="739127" y="409575"/>
                  </a:cubicBezTo>
                  <a:lnTo>
                    <a:pt x="786350" y="409575"/>
                  </a:lnTo>
                  <a:cubicBezTo>
                    <a:pt x="804442" y="409523"/>
                    <a:pt x="819098" y="394867"/>
                    <a:pt x="819150" y="376775"/>
                  </a:cubicBezTo>
                  <a:lnTo>
                    <a:pt x="819150" y="327554"/>
                  </a:lnTo>
                  <a:cubicBezTo>
                    <a:pt x="819018" y="282257"/>
                    <a:pt x="782329" y="245570"/>
                    <a:pt x="737032" y="245436"/>
                  </a:cubicBezTo>
                  <a:close/>
                  <a:moveTo>
                    <a:pt x="19050" y="84597"/>
                  </a:moveTo>
                  <a:lnTo>
                    <a:pt x="19050" y="66675"/>
                  </a:lnTo>
                  <a:lnTo>
                    <a:pt x="76200" y="66675"/>
                  </a:lnTo>
                  <a:lnTo>
                    <a:pt x="76200" y="85725"/>
                  </a:lnTo>
                  <a:cubicBezTo>
                    <a:pt x="76180" y="101532"/>
                    <a:pt x="63349" y="114330"/>
                    <a:pt x="47542" y="114309"/>
                  </a:cubicBezTo>
                  <a:cubicBezTo>
                    <a:pt x="45658" y="114307"/>
                    <a:pt x="43778" y="114118"/>
                    <a:pt x="41930" y="113746"/>
                  </a:cubicBezTo>
                  <a:cubicBezTo>
                    <a:pt x="28356" y="110685"/>
                    <a:pt x="18799" y="98510"/>
                    <a:pt x="19050" y="84597"/>
                  </a:cubicBezTo>
                  <a:close/>
                  <a:moveTo>
                    <a:pt x="529386" y="146685"/>
                  </a:moveTo>
                  <a:lnTo>
                    <a:pt x="628823" y="245364"/>
                  </a:lnTo>
                  <a:lnTo>
                    <a:pt x="381000" y="245364"/>
                  </a:lnTo>
                  <a:lnTo>
                    <a:pt x="381000" y="133350"/>
                  </a:lnTo>
                  <a:lnTo>
                    <a:pt x="496062" y="133350"/>
                  </a:lnTo>
                  <a:cubicBezTo>
                    <a:pt x="508519" y="133095"/>
                    <a:pt x="520545" y="137907"/>
                    <a:pt x="529386" y="146685"/>
                  </a:cubicBezTo>
                  <a:close/>
                  <a:moveTo>
                    <a:pt x="237180" y="146632"/>
                  </a:moveTo>
                  <a:cubicBezTo>
                    <a:pt x="246092" y="138001"/>
                    <a:pt x="258045" y="133230"/>
                    <a:pt x="270450" y="133350"/>
                  </a:cubicBezTo>
                  <a:lnTo>
                    <a:pt x="361950" y="133350"/>
                  </a:lnTo>
                  <a:lnTo>
                    <a:pt x="361950" y="245364"/>
                  </a:lnTo>
                  <a:lnTo>
                    <a:pt x="139496" y="245364"/>
                  </a:lnTo>
                  <a:cubicBezTo>
                    <a:pt x="139370" y="245364"/>
                    <a:pt x="139339" y="245292"/>
                    <a:pt x="139428" y="245202"/>
                  </a:cubicBezTo>
                  <a:close/>
                </a:path>
              </a:pathLst>
            </a:custGeom>
            <a:solidFill>
              <a:srgbClr val="000000"/>
            </a:solidFill>
            <a:ln w="9525" cap="flat">
              <a:solidFill>
                <a:schemeClr val="accent1"/>
              </a:solid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34AB3948-6889-C9C5-4FF8-C63A9A8FEF50}"/>
                </a:ext>
              </a:extLst>
            </p:cNvPr>
            <p:cNvSpPr/>
            <p:nvPr/>
          </p:nvSpPr>
          <p:spPr>
            <a:xfrm>
              <a:off x="3779587" y="3526352"/>
              <a:ext cx="148823" cy="148838"/>
            </a:xfrm>
            <a:custGeom>
              <a:avLst/>
              <a:gdLst>
                <a:gd name="connsiteX0" fmla="*/ 89003 w 148823"/>
                <a:gd name="connsiteY0" fmla="*/ 1458 h 148838"/>
                <a:gd name="connsiteX1" fmla="*/ 1458 w 148823"/>
                <a:gd name="connsiteY1" fmla="*/ 59835 h 148838"/>
                <a:gd name="connsiteX2" fmla="*/ 59835 w 148823"/>
                <a:gd name="connsiteY2" fmla="*/ 147381 h 148838"/>
                <a:gd name="connsiteX3" fmla="*/ 147381 w 148823"/>
                <a:gd name="connsiteY3" fmla="*/ 89003 h 148838"/>
                <a:gd name="connsiteX4" fmla="*/ 147383 w 148823"/>
                <a:gd name="connsiteY4" fmla="*/ 59846 h 148838"/>
                <a:gd name="connsiteX5" fmla="*/ 89003 w 148823"/>
                <a:gd name="connsiteY5" fmla="*/ 1458 h 148838"/>
                <a:gd name="connsiteX6" fmla="*/ 87082 w 148823"/>
                <a:gd name="connsiteY6" fmla="*/ 128325 h 148838"/>
                <a:gd name="connsiteX7" fmla="*/ 20537 w 148823"/>
                <a:gd name="connsiteY7" fmla="*/ 86877 h 148838"/>
                <a:gd name="connsiteX8" fmla="*/ 20540 w 148823"/>
                <a:gd name="connsiteY8" fmla="*/ 61766 h 148838"/>
                <a:gd name="connsiteX9" fmla="*/ 61772 w 148823"/>
                <a:gd name="connsiteY9" fmla="*/ 20523 h 148838"/>
                <a:gd name="connsiteX10" fmla="*/ 128323 w 148823"/>
                <a:gd name="connsiteY10" fmla="*/ 61960 h 148838"/>
                <a:gd name="connsiteX11" fmla="*/ 128319 w 148823"/>
                <a:gd name="connsiteY11" fmla="*/ 87092 h 148838"/>
                <a:gd name="connsiteX12" fmla="*/ 87082 w 148823"/>
                <a:gd name="connsiteY12" fmla="*/ 128325 h 14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23" h="148838">
                  <a:moveTo>
                    <a:pt x="89003" y="1458"/>
                  </a:moveTo>
                  <a:cubicBezTo>
                    <a:pt x="48707" y="-6597"/>
                    <a:pt x="9512" y="19540"/>
                    <a:pt x="1458" y="59835"/>
                  </a:cubicBezTo>
                  <a:cubicBezTo>
                    <a:pt x="-6597" y="100131"/>
                    <a:pt x="19540" y="139326"/>
                    <a:pt x="59835" y="147381"/>
                  </a:cubicBezTo>
                  <a:cubicBezTo>
                    <a:pt x="100131" y="155435"/>
                    <a:pt x="139326" y="129298"/>
                    <a:pt x="147381" y="89003"/>
                  </a:cubicBezTo>
                  <a:cubicBezTo>
                    <a:pt x="149304" y="79379"/>
                    <a:pt x="149305" y="69470"/>
                    <a:pt x="147383" y="59846"/>
                  </a:cubicBezTo>
                  <a:cubicBezTo>
                    <a:pt x="141473" y="30394"/>
                    <a:pt x="118454" y="7371"/>
                    <a:pt x="89003" y="1458"/>
                  </a:cubicBezTo>
                  <a:close/>
                  <a:moveTo>
                    <a:pt x="87082" y="128325"/>
                  </a:moveTo>
                  <a:cubicBezTo>
                    <a:pt x="57260" y="135255"/>
                    <a:pt x="27467" y="116698"/>
                    <a:pt x="20537" y="86877"/>
                  </a:cubicBezTo>
                  <a:cubicBezTo>
                    <a:pt x="18617" y="78617"/>
                    <a:pt x="18618" y="70026"/>
                    <a:pt x="20540" y="61766"/>
                  </a:cubicBezTo>
                  <a:cubicBezTo>
                    <a:pt x="25234" y="41247"/>
                    <a:pt x="41254" y="25222"/>
                    <a:pt x="61772" y="20523"/>
                  </a:cubicBezTo>
                  <a:cubicBezTo>
                    <a:pt x="91593" y="13588"/>
                    <a:pt x="121389" y="32140"/>
                    <a:pt x="128323" y="61960"/>
                  </a:cubicBezTo>
                  <a:cubicBezTo>
                    <a:pt x="130246" y="70228"/>
                    <a:pt x="130244" y="78825"/>
                    <a:pt x="128319" y="87092"/>
                  </a:cubicBezTo>
                  <a:cubicBezTo>
                    <a:pt x="123619" y="107608"/>
                    <a:pt x="107597" y="123627"/>
                    <a:pt x="87082" y="128325"/>
                  </a:cubicBezTo>
                  <a:close/>
                </a:path>
              </a:pathLst>
            </a:custGeom>
            <a:solidFill>
              <a:srgbClr val="000000"/>
            </a:solidFill>
            <a:ln w="9525" cap="flat">
              <a:solidFill>
                <a:schemeClr val="accent1"/>
              </a:solidFill>
              <a:prstDash val="solid"/>
              <a:miter/>
            </a:ln>
          </p:spPr>
          <p:txBody>
            <a:bodyPr rtlCol="0" anchor="ctr"/>
            <a:lstStyle/>
            <a:p>
              <a:endParaRPr lang="en-US"/>
            </a:p>
          </p:txBody>
        </p:sp>
      </p:grpSp>
      <p:sp>
        <p:nvSpPr>
          <p:cNvPr id="10" name="Oval 9">
            <a:extLst>
              <a:ext uri="{FF2B5EF4-FFF2-40B4-BE49-F238E27FC236}">
                <a16:creationId xmlns:a16="http://schemas.microsoft.com/office/drawing/2014/main" id="{BBEAFCB6-B08E-1FB3-7C1B-216671F426C0}"/>
              </a:ext>
            </a:extLst>
          </p:cNvPr>
          <p:cNvSpPr/>
          <p:nvPr/>
        </p:nvSpPr>
        <p:spPr>
          <a:xfrm>
            <a:off x="3198907" y="2792493"/>
            <a:ext cx="2048944" cy="1836569"/>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EDF83BB5-0BA4-53CA-F984-6F7EF95CE1D4}"/>
              </a:ext>
            </a:extLst>
          </p:cNvPr>
          <p:cNvCxnSpPr>
            <a:cxnSpLocks/>
          </p:cNvCxnSpPr>
          <p:nvPr/>
        </p:nvCxnSpPr>
        <p:spPr>
          <a:xfrm flipV="1">
            <a:off x="2994097" y="3865342"/>
            <a:ext cx="236282" cy="81207"/>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4939D46-4F86-6840-AE35-4ED50FB5EB48}"/>
              </a:ext>
            </a:extLst>
          </p:cNvPr>
          <p:cNvCxnSpPr>
            <a:cxnSpLocks/>
          </p:cNvCxnSpPr>
          <p:nvPr/>
        </p:nvCxnSpPr>
        <p:spPr>
          <a:xfrm flipV="1">
            <a:off x="3024595" y="3973000"/>
            <a:ext cx="236282" cy="81207"/>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CE20583-C770-4699-1F0F-6268EFB82F63}"/>
              </a:ext>
            </a:extLst>
          </p:cNvPr>
          <p:cNvCxnSpPr>
            <a:cxnSpLocks/>
          </p:cNvCxnSpPr>
          <p:nvPr/>
        </p:nvCxnSpPr>
        <p:spPr>
          <a:xfrm>
            <a:off x="5194027" y="3975148"/>
            <a:ext cx="301475" cy="197108"/>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7BE3DC3-6CF6-63EA-94E9-DE9C079FBCA8}"/>
              </a:ext>
            </a:extLst>
          </p:cNvPr>
          <p:cNvCxnSpPr>
            <a:cxnSpLocks/>
          </p:cNvCxnSpPr>
          <p:nvPr/>
        </p:nvCxnSpPr>
        <p:spPr>
          <a:xfrm>
            <a:off x="5140203" y="4094809"/>
            <a:ext cx="284460" cy="175694"/>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FA1501C-2DAB-8EF8-9A44-3E243A6C620E}"/>
              </a:ext>
            </a:extLst>
          </p:cNvPr>
          <p:cNvSpPr/>
          <p:nvPr/>
        </p:nvSpPr>
        <p:spPr>
          <a:xfrm>
            <a:off x="3424114" y="4280842"/>
            <a:ext cx="1598710" cy="595392"/>
          </a:xfrm>
          <a:prstGeom prst="rect">
            <a:avLst/>
          </a:prstGeom>
          <a:noFill/>
        </p:spPr>
        <p:txBody>
          <a:bodyPr wrap="none" lIns="91440" tIns="45720" rIns="91440" bIns="45720">
            <a:prstTxWarp prst="textArchDown">
              <a:avLst>
                <a:gd name="adj" fmla="val 1048074"/>
              </a:avLst>
            </a:prstTxWarp>
            <a:spAutoFit/>
          </a:bodyPr>
          <a:lstStyle/>
          <a:p>
            <a:pPr algn="ctr"/>
            <a:r>
              <a:rPr lang="en-US" sz="4000" b="1">
                <a:ln w="22225">
                  <a:noFill/>
                  <a:prstDash val="solid"/>
                </a:ln>
                <a:solidFill>
                  <a:schemeClr val="tx2"/>
                </a:solidFill>
                <a:latin typeface="Tahoma" panose="020B0604030504040204" pitchFamily="34" charset="0"/>
                <a:ea typeface="Tahoma" panose="020B0604030504040204" pitchFamily="34" charset="0"/>
                <a:cs typeface="Tahoma" panose="020B0604030504040204" pitchFamily="34" charset="0"/>
              </a:rPr>
              <a:t>Structure</a:t>
            </a:r>
          </a:p>
        </p:txBody>
      </p:sp>
      <p:pic>
        <p:nvPicPr>
          <p:cNvPr id="65" name="Graphic 64" descr="Race Car with solid fill">
            <a:extLst>
              <a:ext uri="{FF2B5EF4-FFF2-40B4-BE49-F238E27FC236}">
                <a16:creationId xmlns:a16="http://schemas.microsoft.com/office/drawing/2014/main" id="{3D680175-3246-C364-8382-B5655DBA37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53253" y="3078900"/>
            <a:ext cx="1370116" cy="1370116"/>
          </a:xfrm>
          <a:prstGeom prst="rect">
            <a:avLst/>
          </a:prstGeom>
        </p:spPr>
      </p:pic>
      <p:sp>
        <p:nvSpPr>
          <p:cNvPr id="12" name="Oval 11">
            <a:extLst>
              <a:ext uri="{FF2B5EF4-FFF2-40B4-BE49-F238E27FC236}">
                <a16:creationId xmlns:a16="http://schemas.microsoft.com/office/drawing/2014/main" id="{B2C82BAA-432E-A2DF-2B59-8C0169605003}"/>
              </a:ext>
            </a:extLst>
          </p:cNvPr>
          <p:cNvSpPr/>
          <p:nvPr/>
        </p:nvSpPr>
        <p:spPr>
          <a:xfrm>
            <a:off x="7662588" y="2652814"/>
            <a:ext cx="2599125" cy="2279108"/>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194D3527-30CA-B979-B6B0-3C63C9E79E54}"/>
              </a:ext>
            </a:extLst>
          </p:cNvPr>
          <p:cNvCxnSpPr>
            <a:cxnSpLocks/>
          </p:cNvCxnSpPr>
          <p:nvPr/>
        </p:nvCxnSpPr>
        <p:spPr>
          <a:xfrm flipV="1">
            <a:off x="7544607" y="4343206"/>
            <a:ext cx="301335" cy="130069"/>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605D406-4DF7-206B-71CA-14EFD108955C}"/>
              </a:ext>
            </a:extLst>
          </p:cNvPr>
          <p:cNvSpPr/>
          <p:nvPr/>
        </p:nvSpPr>
        <p:spPr>
          <a:xfrm rot="20702532">
            <a:off x="7930685" y="3770744"/>
            <a:ext cx="2495269" cy="1356544"/>
          </a:xfrm>
          <a:prstGeom prst="rect">
            <a:avLst/>
          </a:prstGeom>
          <a:noFill/>
        </p:spPr>
        <p:txBody>
          <a:bodyPr wrap="none" lIns="91440" tIns="45720" rIns="91440" bIns="45720">
            <a:prstTxWarp prst="textArchDown">
              <a:avLst>
                <a:gd name="adj" fmla="val 938896"/>
              </a:avLst>
            </a:prstTxWarp>
            <a:spAutoFit/>
          </a:bodyPr>
          <a:lstStyle/>
          <a:p>
            <a:pPr algn="ctr"/>
            <a:r>
              <a:rPr lang="en-US" sz="4000" b="1">
                <a:ln w="22225">
                  <a:noFill/>
                  <a:prstDash val="solid"/>
                </a:ln>
                <a:solidFill>
                  <a:schemeClr val="accent3"/>
                </a:solidFill>
                <a:latin typeface="Tahoma" panose="020B0604030504040204" pitchFamily="34" charset="0"/>
                <a:ea typeface="Tahoma" panose="020B0604030504040204" pitchFamily="34" charset="0"/>
                <a:cs typeface="Tahoma" panose="020B0604030504040204" pitchFamily="34" charset="0"/>
              </a:rPr>
              <a:t>Protection</a:t>
            </a:r>
          </a:p>
        </p:txBody>
      </p:sp>
      <p:pic>
        <p:nvPicPr>
          <p:cNvPr id="67" name="Graphic 66" descr="Test Dummy with solid fill">
            <a:extLst>
              <a:ext uri="{FF2B5EF4-FFF2-40B4-BE49-F238E27FC236}">
                <a16:creationId xmlns:a16="http://schemas.microsoft.com/office/drawing/2014/main" id="{1C804422-2DDB-EFBC-C127-0F63FAB39C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51756" y="3027300"/>
            <a:ext cx="1528543" cy="1528543"/>
          </a:xfrm>
          <a:prstGeom prst="rect">
            <a:avLst/>
          </a:prstGeom>
        </p:spPr>
      </p:pic>
      <p:sp>
        <p:nvSpPr>
          <p:cNvPr id="72" name="TextBox 71">
            <a:extLst>
              <a:ext uri="{FF2B5EF4-FFF2-40B4-BE49-F238E27FC236}">
                <a16:creationId xmlns:a16="http://schemas.microsoft.com/office/drawing/2014/main" id="{403355C5-33E5-56F4-3035-7806C135BBE4}"/>
              </a:ext>
            </a:extLst>
          </p:cNvPr>
          <p:cNvSpPr txBox="1"/>
          <p:nvPr/>
        </p:nvSpPr>
        <p:spPr>
          <a:xfrm>
            <a:off x="10720251" y="0"/>
            <a:ext cx="1471749" cy="338554"/>
          </a:xfrm>
          <a:prstGeom prst="rect">
            <a:avLst/>
          </a:prstGeom>
          <a:solidFill>
            <a:srgbClr val="EE7624"/>
          </a:solidFill>
        </p:spPr>
        <p:txBody>
          <a:bodyPr wrap="square" rtlCol="0">
            <a:spAutoFit/>
          </a:bodyPr>
          <a:lstStyle/>
          <a:p>
            <a:pPr algn="ctr"/>
            <a:r>
              <a:rPr lang="en-US" sz="1600" err="1"/>
              <a:t>Ja’Quan</a:t>
            </a:r>
            <a:r>
              <a:rPr lang="en-US" sz="1600"/>
              <a:t> Young</a:t>
            </a:r>
          </a:p>
        </p:txBody>
      </p:sp>
    </p:spTree>
    <p:extLst>
      <p:ext uri="{BB962C8B-B14F-4D97-AF65-F5344CB8AC3E}">
        <p14:creationId xmlns:p14="http://schemas.microsoft.com/office/powerpoint/2010/main" val="35761761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Accent Color Palette</a:t>
            </a:r>
          </a:p>
        </p:txBody>
      </p:sp>
      <p:sp>
        <p:nvSpPr>
          <p:cNvPr id="57" name="Footer Placeholder 56">
            <a:extLst>
              <a:ext uri="{FF2B5EF4-FFF2-40B4-BE49-F238E27FC236}">
                <a16:creationId xmlns:a16="http://schemas.microsoft.com/office/drawing/2014/main" id="{4273B565-5CD0-FCEF-5E90-E7416D7DC8D3}"/>
              </a:ext>
            </a:extLst>
          </p:cNvPr>
          <p:cNvSpPr>
            <a:spLocks noGrp="1"/>
          </p:cNvSpPr>
          <p:nvPr>
            <p:ph type="ftr" sz="quarter" idx="11"/>
          </p:nvPr>
        </p:nvSpPr>
        <p:spPr/>
        <p:txBody>
          <a:bodyPr/>
          <a:lstStyle/>
          <a:p>
            <a:endParaRPr lang="en-US"/>
          </a:p>
        </p:txBody>
      </p:sp>
      <p:sp>
        <p:nvSpPr>
          <p:cNvPr id="58" name="Slide Number Placeholder 57">
            <a:extLst>
              <a:ext uri="{FF2B5EF4-FFF2-40B4-BE49-F238E27FC236}">
                <a16:creationId xmlns:a16="http://schemas.microsoft.com/office/drawing/2014/main" id="{DF8F76D7-4CC7-0CE6-2388-24F614417599}"/>
              </a:ext>
            </a:extLst>
          </p:cNvPr>
          <p:cNvSpPr>
            <a:spLocks noGrp="1"/>
          </p:cNvSpPr>
          <p:nvPr>
            <p:ph type="sldNum" sz="quarter" idx="12"/>
          </p:nvPr>
        </p:nvSpPr>
        <p:spPr/>
        <p:txBody>
          <a:bodyPr/>
          <a:lstStyle/>
          <a:p>
            <a:fld id="{A5AEF524-62EC-C340-82A1-9F47B6C43E55}" type="slidenum">
              <a:rPr lang="en-US" smtClean="0"/>
              <a:t>80</a:t>
            </a:fld>
            <a:endParaRPr lang="en-US"/>
          </a:p>
        </p:txBody>
      </p:sp>
      <p:grpSp>
        <p:nvGrpSpPr>
          <p:cNvPr id="47" name="Group 46">
            <a:extLst>
              <a:ext uri="{FF2B5EF4-FFF2-40B4-BE49-F238E27FC236}">
                <a16:creationId xmlns:a16="http://schemas.microsoft.com/office/drawing/2014/main" id="{C2229FD4-8C3B-7907-1579-308E6D9B13AB}"/>
              </a:ext>
            </a:extLst>
          </p:cNvPr>
          <p:cNvGrpSpPr/>
          <p:nvPr/>
        </p:nvGrpSpPr>
        <p:grpSpPr>
          <a:xfrm>
            <a:off x="726948" y="2011729"/>
            <a:ext cx="2057855" cy="1191399"/>
            <a:chOff x="6566680" y="5081775"/>
            <a:chExt cx="2057855" cy="1191399"/>
          </a:xfrm>
        </p:grpSpPr>
        <p:sp>
          <p:nvSpPr>
            <p:cNvPr id="12" name="Rectangle 11">
              <a:extLst>
                <a:ext uri="{FF2B5EF4-FFF2-40B4-BE49-F238E27FC236}">
                  <a16:creationId xmlns:a16="http://schemas.microsoft.com/office/drawing/2014/main" id="{906A98FD-E663-8232-9317-7F915715D15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3" name="TextBox 12">
              <a:extLst>
                <a:ext uri="{FF2B5EF4-FFF2-40B4-BE49-F238E27FC236}">
                  <a16:creationId xmlns:a16="http://schemas.microsoft.com/office/drawing/2014/main" id="{81D029BD-E9F1-4027-E920-4D90F619D451}"/>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4" name="TextBox 13">
              <a:extLst>
                <a:ext uri="{FF2B5EF4-FFF2-40B4-BE49-F238E27FC236}">
                  <a16:creationId xmlns:a16="http://schemas.microsoft.com/office/drawing/2014/main" id="{4C8DF581-1E7B-D43C-FEDB-EAAD386C6209}"/>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58551" y="5081093"/>
            <a:ext cx="2214950" cy="1195864"/>
            <a:chOff x="3698263" y="5077310"/>
            <a:chExt cx="2214950" cy="1195864"/>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81612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Turquoise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64, 224, 208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#40E0D0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a:t>
              </a:r>
            </a:p>
          </p:txBody>
        </p:sp>
      </p:grpSp>
      <p:grpSp>
        <p:nvGrpSpPr>
          <p:cNvPr id="9" name="Group 8">
            <a:extLst>
              <a:ext uri="{FF2B5EF4-FFF2-40B4-BE49-F238E27FC236}">
                <a16:creationId xmlns:a16="http://schemas.microsoft.com/office/drawing/2014/main" id="{568E79F3-56A4-139F-CA95-FB234476AD5C}"/>
              </a:ext>
            </a:extLst>
          </p:cNvPr>
          <p:cNvGrpSpPr/>
          <p:nvPr/>
        </p:nvGrpSpPr>
        <p:grpSpPr>
          <a:xfrm>
            <a:off x="6566679" y="5081093"/>
            <a:ext cx="2136402" cy="1198965"/>
            <a:chOff x="726948" y="5074209"/>
            <a:chExt cx="2136402" cy="1198965"/>
          </a:xfrm>
        </p:grpSpPr>
        <p:sp>
          <p:nvSpPr>
            <p:cNvPr id="39" name="Rectangle 38">
              <a:extLst>
                <a:ext uri="{FF2B5EF4-FFF2-40B4-BE49-F238E27FC236}">
                  <a16:creationId xmlns:a16="http://schemas.microsoft.com/office/drawing/2014/main" id="{847C730E-ECA7-4F05-CCC3-54218DE049F3}"/>
                </a:ext>
              </a:extLst>
            </p:cNvPr>
            <p:cNvSpPr/>
            <p:nvPr/>
          </p:nvSpPr>
          <p:spPr>
            <a:xfrm>
              <a:off x="726948" y="5074209"/>
              <a:ext cx="914400" cy="914400"/>
            </a:xfrm>
            <a:prstGeom prst="rect">
              <a:avLst/>
            </a:prstGeom>
            <a:solidFill>
              <a:srgbClr val="FF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726948" y="5996175"/>
              <a:ext cx="129279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American Orange</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641349" y="507420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139,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#FF8B00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8" name="Group 7">
            <a:extLst>
              <a:ext uri="{FF2B5EF4-FFF2-40B4-BE49-F238E27FC236}">
                <a16:creationId xmlns:a16="http://schemas.microsoft.com/office/drawing/2014/main" id="{C2495DF6-79CB-47DA-E912-E7FB138F5E58}"/>
              </a:ext>
            </a:extLst>
          </p:cNvPr>
          <p:cNvGrpSpPr/>
          <p:nvPr/>
        </p:nvGrpSpPr>
        <p:grpSpPr>
          <a:xfrm>
            <a:off x="726948" y="3546752"/>
            <a:ext cx="2394292" cy="1191399"/>
            <a:chOff x="726948" y="3546752"/>
            <a:chExt cx="2394292" cy="1191399"/>
          </a:xfrm>
        </p:grpSpPr>
        <p:sp>
          <p:nvSpPr>
            <p:cNvPr id="42" name="TextBox 41">
              <a:extLst>
                <a:ext uri="{FF2B5EF4-FFF2-40B4-BE49-F238E27FC236}">
                  <a16:creationId xmlns:a16="http://schemas.microsoft.com/office/drawing/2014/main" id="{1199108F-E912-35ED-35EA-F98C0096E6A8}"/>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44" name="Rectangle 43">
              <a:extLst>
                <a:ext uri="{FF2B5EF4-FFF2-40B4-BE49-F238E27FC236}">
                  <a16:creationId xmlns:a16="http://schemas.microsoft.com/office/drawing/2014/main" id="{4821A2C9-F1B8-2DA5-F53E-12DAF668F2DC}"/>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3" name="Group 52">
            <a:extLst>
              <a:ext uri="{FF2B5EF4-FFF2-40B4-BE49-F238E27FC236}">
                <a16:creationId xmlns:a16="http://schemas.microsoft.com/office/drawing/2014/main" id="{1DA38E28-8140-BF3F-9F1A-A8018F6B7B82}"/>
              </a:ext>
            </a:extLst>
          </p:cNvPr>
          <p:cNvGrpSpPr/>
          <p:nvPr/>
        </p:nvGrpSpPr>
        <p:grpSpPr>
          <a:xfrm>
            <a:off x="726948" y="5081093"/>
            <a:ext cx="2222965" cy="1195864"/>
            <a:chOff x="3690247" y="3543726"/>
            <a:chExt cx="2222965" cy="1195864"/>
          </a:xfrm>
        </p:grpSpPr>
        <p:sp>
          <p:nvSpPr>
            <p:cNvPr id="33" name="Rectangle 32">
              <a:extLst>
                <a:ext uri="{FF2B5EF4-FFF2-40B4-BE49-F238E27FC236}">
                  <a16:creationId xmlns:a16="http://schemas.microsoft.com/office/drawing/2014/main" id="{E920A934-93AB-9180-AB68-AD81C1104679}"/>
                </a:ext>
              </a:extLst>
            </p:cNvPr>
            <p:cNvSpPr/>
            <p:nvPr/>
          </p:nvSpPr>
          <p:spPr>
            <a:xfrm>
              <a:off x="3690247" y="3543726"/>
              <a:ext cx="914400" cy="9144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4" name="TextBox 33">
              <a:extLst>
                <a:ext uri="{FF2B5EF4-FFF2-40B4-BE49-F238E27FC236}">
                  <a16:creationId xmlns:a16="http://schemas.microsoft.com/office/drawing/2014/main" id="{5240B36D-381E-1561-3E5D-EA529810F4E3}"/>
                </a:ext>
              </a:extLst>
            </p:cNvPr>
            <p:cNvSpPr txBox="1"/>
            <p:nvPr/>
          </p:nvSpPr>
          <p:spPr>
            <a:xfrm>
              <a:off x="3690247" y="4462591"/>
              <a:ext cx="74706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black"/>
                  </a:solidFill>
                  <a:effectLst/>
                  <a:uLnTx/>
                  <a:uFillTx/>
                  <a:latin typeface="Calibri" panose="020F0502020204030204"/>
                  <a:ea typeface="+mn-ea"/>
                  <a:cs typeface="+mn-cs"/>
                </a:rPr>
                <a:t>Asagi-iro</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DE07C98-ED7D-E3FF-489A-FE708B784983}"/>
                </a:ext>
              </a:extLst>
            </p:cNvPr>
            <p:cNvSpPr txBox="1"/>
            <p:nvPr/>
          </p:nvSpPr>
          <p:spPr>
            <a:xfrm>
              <a:off x="4612663" y="3543726"/>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72, 146, 155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#48929b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6" name="Group 45">
            <a:extLst>
              <a:ext uri="{FF2B5EF4-FFF2-40B4-BE49-F238E27FC236}">
                <a16:creationId xmlns:a16="http://schemas.microsoft.com/office/drawing/2014/main" id="{CCE65EA5-C26C-30C6-B186-07D6B078F79C}"/>
              </a:ext>
            </a:extLst>
          </p:cNvPr>
          <p:cNvGrpSpPr/>
          <p:nvPr/>
        </p:nvGrpSpPr>
        <p:grpSpPr>
          <a:xfrm>
            <a:off x="6566679" y="3550535"/>
            <a:ext cx="2293495" cy="1191399"/>
            <a:chOff x="6566679" y="3548191"/>
            <a:chExt cx="2293495" cy="1191399"/>
          </a:xfrm>
        </p:grpSpPr>
        <p:sp>
          <p:nvSpPr>
            <p:cNvPr id="15" name="Rectangle 14">
              <a:extLst>
                <a:ext uri="{FF2B5EF4-FFF2-40B4-BE49-F238E27FC236}">
                  <a16:creationId xmlns:a16="http://schemas.microsoft.com/office/drawing/2014/main" id="{1D64BB85-8C6D-2A6D-1ADF-BDD1B80CCD13}"/>
                </a:ext>
              </a:extLst>
            </p:cNvPr>
            <p:cNvSpPr/>
            <p:nvPr/>
          </p:nvSpPr>
          <p:spPr>
            <a:xfrm>
              <a:off x="6566679" y="3548191"/>
              <a:ext cx="914400" cy="9144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6" name="TextBox 15">
              <a:extLst>
                <a:ext uri="{FF2B5EF4-FFF2-40B4-BE49-F238E27FC236}">
                  <a16:creationId xmlns:a16="http://schemas.microsoft.com/office/drawing/2014/main" id="{806D66C3-8068-2CAE-509B-9BB1C6BF1F51}"/>
                </a:ext>
              </a:extLst>
            </p:cNvPr>
            <p:cNvSpPr txBox="1"/>
            <p:nvPr/>
          </p:nvSpPr>
          <p:spPr>
            <a:xfrm>
              <a:off x="6566679" y="4462591"/>
              <a:ext cx="84324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Gainsboro</a:t>
              </a:r>
            </a:p>
          </p:txBody>
        </p:sp>
        <p:sp>
          <p:nvSpPr>
            <p:cNvPr id="17" name="TextBox 16">
              <a:extLst>
                <a:ext uri="{FF2B5EF4-FFF2-40B4-BE49-F238E27FC236}">
                  <a16:creationId xmlns:a16="http://schemas.microsoft.com/office/drawing/2014/main" id="{E714A678-45AD-BAB6-5271-DEF2141ED01A}"/>
                </a:ext>
              </a:extLst>
            </p:cNvPr>
            <p:cNvSpPr txBox="1"/>
            <p:nvPr/>
          </p:nvSpPr>
          <p:spPr>
            <a:xfrm>
              <a:off x="7481079" y="3548191"/>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220, 220, 220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#DCDCDC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9" name="Group 48">
            <a:extLst>
              <a:ext uri="{FF2B5EF4-FFF2-40B4-BE49-F238E27FC236}">
                <a16:creationId xmlns:a16="http://schemas.microsoft.com/office/drawing/2014/main" id="{B60DA90D-5162-90AF-F50D-B04C1206ACDC}"/>
              </a:ext>
            </a:extLst>
          </p:cNvPr>
          <p:cNvGrpSpPr/>
          <p:nvPr/>
        </p:nvGrpSpPr>
        <p:grpSpPr>
          <a:xfrm>
            <a:off x="3558551" y="2019295"/>
            <a:ext cx="2214950" cy="1191399"/>
            <a:chOff x="3698263" y="2019295"/>
            <a:chExt cx="2214950" cy="1191399"/>
          </a:xfrm>
        </p:grpSpPr>
        <p:sp>
          <p:nvSpPr>
            <p:cNvPr id="36" name="Rectangle 35">
              <a:extLst>
                <a:ext uri="{FF2B5EF4-FFF2-40B4-BE49-F238E27FC236}">
                  <a16:creationId xmlns:a16="http://schemas.microsoft.com/office/drawing/2014/main" id="{65092876-A0BD-0F71-2AD1-9E94904F567E}"/>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7" name="TextBox 36">
              <a:extLst>
                <a:ext uri="{FF2B5EF4-FFF2-40B4-BE49-F238E27FC236}">
                  <a16:creationId xmlns:a16="http://schemas.microsoft.com/office/drawing/2014/main" id="{9091FB5E-8A39-BE29-6938-B3A9C77B4E77}"/>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797569E-370D-2A91-B253-81EE95E2A0C6}"/>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5" name="Group 44">
            <a:extLst>
              <a:ext uri="{FF2B5EF4-FFF2-40B4-BE49-F238E27FC236}">
                <a16:creationId xmlns:a16="http://schemas.microsoft.com/office/drawing/2014/main" id="{C8DC52F6-7843-7FF9-13CC-D53F4FBCB2E5}"/>
              </a:ext>
            </a:extLst>
          </p:cNvPr>
          <p:cNvGrpSpPr/>
          <p:nvPr/>
        </p:nvGrpSpPr>
        <p:grpSpPr>
          <a:xfrm>
            <a:off x="6566679" y="2019295"/>
            <a:ext cx="2293495" cy="1191399"/>
            <a:chOff x="6566680" y="2019295"/>
            <a:chExt cx="2293495" cy="1191399"/>
          </a:xfrm>
        </p:grpSpPr>
        <p:sp>
          <p:nvSpPr>
            <p:cNvPr id="18" name="Rectangle 17">
              <a:extLst>
                <a:ext uri="{FF2B5EF4-FFF2-40B4-BE49-F238E27FC236}">
                  <a16:creationId xmlns:a16="http://schemas.microsoft.com/office/drawing/2014/main" id="{9FCDC829-921B-3DC5-AE1D-2537A7561F3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9" name="TextBox 18">
              <a:extLst>
                <a:ext uri="{FF2B5EF4-FFF2-40B4-BE49-F238E27FC236}">
                  <a16:creationId xmlns:a16="http://schemas.microsoft.com/office/drawing/2014/main" id="{AAB97F5E-CCEF-400D-EF8C-69532EDCEB25}"/>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20" name="TextBox 19">
              <a:extLst>
                <a:ext uri="{FF2B5EF4-FFF2-40B4-BE49-F238E27FC236}">
                  <a16:creationId xmlns:a16="http://schemas.microsoft.com/office/drawing/2014/main" id="{91CE2098-5743-C6F5-1F5F-EB183A2F85F3}"/>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7" name="Group 6">
            <a:extLst>
              <a:ext uri="{FF2B5EF4-FFF2-40B4-BE49-F238E27FC236}">
                <a16:creationId xmlns:a16="http://schemas.microsoft.com/office/drawing/2014/main" id="{388163A8-BCBC-7F4E-C49F-26AD5D17D3D8}"/>
              </a:ext>
            </a:extLst>
          </p:cNvPr>
          <p:cNvGrpSpPr/>
          <p:nvPr/>
        </p:nvGrpSpPr>
        <p:grpSpPr>
          <a:xfrm>
            <a:off x="3558551" y="3546752"/>
            <a:ext cx="2136401" cy="1198965"/>
            <a:chOff x="726949" y="2011729"/>
            <a:chExt cx="2136401" cy="1198965"/>
          </a:xfrm>
        </p:grpSpPr>
        <p:sp>
          <p:nvSpPr>
            <p:cNvPr id="30" name="TextBox 29">
              <a:extLst>
                <a:ext uri="{FF2B5EF4-FFF2-40B4-BE49-F238E27FC236}">
                  <a16:creationId xmlns:a16="http://schemas.microsoft.com/office/drawing/2014/main" id="{D5045287-B2F2-024E-BF22-C50C5657B42C}"/>
                </a:ext>
              </a:extLst>
            </p:cNvPr>
            <p:cNvSpPr txBox="1"/>
            <p:nvPr/>
          </p:nvSpPr>
          <p:spPr>
            <a:xfrm>
              <a:off x="726949" y="2933695"/>
              <a:ext cx="99854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Imperial</a:t>
              </a:r>
            </a:p>
          </p:txBody>
        </p:sp>
        <p:sp>
          <p:nvSpPr>
            <p:cNvPr id="31" name="TextBox 30">
              <a:extLst>
                <a:ext uri="{FF2B5EF4-FFF2-40B4-BE49-F238E27FC236}">
                  <a16:creationId xmlns:a16="http://schemas.microsoft.com/office/drawing/2014/main" id="{E0E68166-254D-0205-3782-F4F28D154D36}"/>
                </a:ext>
              </a:extLst>
            </p:cNvPr>
            <p:cNvSpPr txBox="1"/>
            <p:nvPr/>
          </p:nvSpPr>
          <p:spPr>
            <a:xfrm>
              <a:off x="1641349" y="201172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104, 40, 96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#682860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sp>
          <p:nvSpPr>
            <p:cNvPr id="32" name="Rectangle 31">
              <a:extLst>
                <a:ext uri="{FF2B5EF4-FFF2-40B4-BE49-F238E27FC236}">
                  <a16:creationId xmlns:a16="http://schemas.microsoft.com/office/drawing/2014/main" id="{8FD49C78-148F-ADF9-04DD-1E8FBB32EAD7}"/>
                </a:ext>
              </a:extLst>
            </p:cNvPr>
            <p:cNvSpPr/>
            <p:nvPr/>
          </p:nvSpPr>
          <p:spPr>
            <a:xfrm>
              <a:off x="726949" y="2011729"/>
              <a:ext cx="914400" cy="9144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3" name="Group 2">
            <a:extLst>
              <a:ext uri="{FF2B5EF4-FFF2-40B4-BE49-F238E27FC236}">
                <a16:creationId xmlns:a16="http://schemas.microsoft.com/office/drawing/2014/main" id="{031D254C-0C2B-E90B-60AE-D6501D23093A}"/>
              </a:ext>
            </a:extLst>
          </p:cNvPr>
          <p:cNvGrpSpPr/>
          <p:nvPr/>
        </p:nvGrpSpPr>
        <p:grpSpPr>
          <a:xfrm>
            <a:off x="726948" y="2006046"/>
            <a:ext cx="2057855" cy="1191399"/>
            <a:chOff x="6566680" y="5081775"/>
            <a:chExt cx="2057855" cy="1191399"/>
          </a:xfrm>
        </p:grpSpPr>
        <p:sp>
          <p:nvSpPr>
            <p:cNvPr id="6" name="Rectangle 5">
              <a:extLst>
                <a:ext uri="{FF2B5EF4-FFF2-40B4-BE49-F238E27FC236}">
                  <a16:creationId xmlns:a16="http://schemas.microsoft.com/office/drawing/2014/main" id="{E4C41DC6-CFA6-D30F-6DFF-419BAD8A2C8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0" name="TextBox 9">
              <a:extLst>
                <a:ext uri="{FF2B5EF4-FFF2-40B4-BE49-F238E27FC236}">
                  <a16:creationId xmlns:a16="http://schemas.microsoft.com/office/drawing/2014/main" id="{34CE0A5A-78E7-919D-02ED-406ED17950C8}"/>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1" name="TextBox 10">
              <a:extLst>
                <a:ext uri="{FF2B5EF4-FFF2-40B4-BE49-F238E27FC236}">
                  <a16:creationId xmlns:a16="http://schemas.microsoft.com/office/drawing/2014/main" id="{526D43A5-9A9C-3B6C-6821-CE39D95FE21F}"/>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21" name="Group 20">
            <a:extLst>
              <a:ext uri="{FF2B5EF4-FFF2-40B4-BE49-F238E27FC236}">
                <a16:creationId xmlns:a16="http://schemas.microsoft.com/office/drawing/2014/main" id="{37B38728-3C3A-A231-E3E9-73B32A222C31}"/>
              </a:ext>
            </a:extLst>
          </p:cNvPr>
          <p:cNvGrpSpPr/>
          <p:nvPr/>
        </p:nvGrpSpPr>
        <p:grpSpPr>
          <a:xfrm>
            <a:off x="726948" y="3541069"/>
            <a:ext cx="2394292" cy="1191399"/>
            <a:chOff x="726948" y="3546752"/>
            <a:chExt cx="2394292" cy="1191399"/>
          </a:xfrm>
        </p:grpSpPr>
        <p:sp>
          <p:nvSpPr>
            <p:cNvPr id="22" name="TextBox 21">
              <a:extLst>
                <a:ext uri="{FF2B5EF4-FFF2-40B4-BE49-F238E27FC236}">
                  <a16:creationId xmlns:a16="http://schemas.microsoft.com/office/drawing/2014/main" id="{B98E9EA4-2594-F696-91C9-7FF04FC8223C}"/>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B89F21F-3603-616F-10C7-5DC99D45066B}"/>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24" name="Rectangle 23">
              <a:extLst>
                <a:ext uri="{FF2B5EF4-FFF2-40B4-BE49-F238E27FC236}">
                  <a16:creationId xmlns:a16="http://schemas.microsoft.com/office/drawing/2014/main" id="{B5BB335A-D431-B616-5912-0DBE7C7A1F47}"/>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25" name="Group 24">
            <a:extLst>
              <a:ext uri="{FF2B5EF4-FFF2-40B4-BE49-F238E27FC236}">
                <a16:creationId xmlns:a16="http://schemas.microsoft.com/office/drawing/2014/main" id="{B6256055-2C34-5AC3-951A-2AEA21C78017}"/>
              </a:ext>
            </a:extLst>
          </p:cNvPr>
          <p:cNvGrpSpPr/>
          <p:nvPr/>
        </p:nvGrpSpPr>
        <p:grpSpPr>
          <a:xfrm>
            <a:off x="3558551" y="2013612"/>
            <a:ext cx="2214950" cy="1191399"/>
            <a:chOff x="3698263" y="2019295"/>
            <a:chExt cx="2214950" cy="1191399"/>
          </a:xfrm>
        </p:grpSpPr>
        <p:sp>
          <p:nvSpPr>
            <p:cNvPr id="26" name="Rectangle 25">
              <a:extLst>
                <a:ext uri="{FF2B5EF4-FFF2-40B4-BE49-F238E27FC236}">
                  <a16:creationId xmlns:a16="http://schemas.microsoft.com/office/drawing/2014/main" id="{995F135F-365A-95E1-5C88-503DC7BB6BF8}"/>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8" name="TextBox 47">
              <a:extLst>
                <a:ext uri="{FF2B5EF4-FFF2-40B4-BE49-F238E27FC236}">
                  <a16:creationId xmlns:a16="http://schemas.microsoft.com/office/drawing/2014/main" id="{6F380E28-3F26-1F0E-67DB-0B99DBD1E1D1}"/>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19140908-9F41-5692-3C52-80B7BAAA1AFF}"/>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1" name="Group 50">
            <a:extLst>
              <a:ext uri="{FF2B5EF4-FFF2-40B4-BE49-F238E27FC236}">
                <a16:creationId xmlns:a16="http://schemas.microsoft.com/office/drawing/2014/main" id="{3930833A-4F1E-226A-A24A-9D35F51250B3}"/>
              </a:ext>
            </a:extLst>
          </p:cNvPr>
          <p:cNvGrpSpPr/>
          <p:nvPr/>
        </p:nvGrpSpPr>
        <p:grpSpPr>
          <a:xfrm>
            <a:off x="6566679" y="2013612"/>
            <a:ext cx="2293495" cy="1191399"/>
            <a:chOff x="6566680" y="2019295"/>
            <a:chExt cx="2293495" cy="1191399"/>
          </a:xfrm>
        </p:grpSpPr>
        <p:sp>
          <p:nvSpPr>
            <p:cNvPr id="54" name="Rectangle 53">
              <a:extLst>
                <a:ext uri="{FF2B5EF4-FFF2-40B4-BE49-F238E27FC236}">
                  <a16:creationId xmlns:a16="http://schemas.microsoft.com/office/drawing/2014/main" id="{6B1D85B6-BFB5-8E22-F333-471FAF23FFC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55" name="TextBox 54">
              <a:extLst>
                <a:ext uri="{FF2B5EF4-FFF2-40B4-BE49-F238E27FC236}">
                  <a16:creationId xmlns:a16="http://schemas.microsoft.com/office/drawing/2014/main" id="{E706927C-7A37-6612-A3CE-1A1055706F9B}"/>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56" name="TextBox 55">
              <a:extLst>
                <a:ext uri="{FF2B5EF4-FFF2-40B4-BE49-F238E27FC236}">
                  <a16:creationId xmlns:a16="http://schemas.microsoft.com/office/drawing/2014/main" id="{48971ED8-7CD8-8474-48EE-4A7161279444}"/>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spTree>
    <p:extLst>
      <p:ext uri="{BB962C8B-B14F-4D97-AF65-F5344CB8AC3E}">
        <p14:creationId xmlns:p14="http://schemas.microsoft.com/office/powerpoint/2010/main" val="36566567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6" name="Group 25">
            <a:extLst>
              <a:ext uri="{FF2B5EF4-FFF2-40B4-BE49-F238E27FC236}">
                <a16:creationId xmlns:a16="http://schemas.microsoft.com/office/drawing/2014/main" id="{5BBA785F-AA9F-B7B0-64F8-DCEB019FF1F3}"/>
              </a:ext>
            </a:extLst>
          </p:cNvPr>
          <p:cNvGrpSpPr/>
          <p:nvPr/>
        </p:nvGrpSpPr>
        <p:grpSpPr>
          <a:xfrm>
            <a:off x="0" y="0"/>
            <a:ext cx="8148182" cy="6858000"/>
            <a:chOff x="0" y="0"/>
            <a:chExt cx="8148182" cy="6858000"/>
          </a:xfrm>
        </p:grpSpPr>
        <p:grpSp>
          <p:nvGrpSpPr>
            <p:cNvPr id="10" name="Group 9">
              <a:extLst>
                <a:ext uri="{FF2B5EF4-FFF2-40B4-BE49-F238E27FC236}">
                  <a16:creationId xmlns:a16="http://schemas.microsoft.com/office/drawing/2014/main" id="{708744D1-047D-389C-AC60-6AB2067BB31D}"/>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859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AF448855-8336-E80D-6994-CC514B7E8757}"/>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F7AB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F7AB19</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D67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D67F15</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D64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D64615</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F73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F73119</a:t>
                  </a:r>
                </a:p>
              </p:txBody>
            </p:sp>
          </p:grpSp>
        </p:grpSp>
        <p:grpSp>
          <p:nvGrpSpPr>
            <p:cNvPr id="11" name="Group 10">
              <a:extLst>
                <a:ext uri="{FF2B5EF4-FFF2-40B4-BE49-F238E27FC236}">
                  <a16:creationId xmlns:a16="http://schemas.microsoft.com/office/drawing/2014/main" id="{E97EA09C-DFD2-3907-FD78-A493287B7A02}"/>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4" name="Group 3">
                <a:extLst>
                  <a:ext uri="{FF2B5EF4-FFF2-40B4-BE49-F238E27FC236}">
                    <a16:creationId xmlns:a16="http://schemas.microsoft.com/office/drawing/2014/main" id="{B150FF20-3B4E-4DA4-66C6-9E3C5F3F43E7}"/>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F0A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F0A16C</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6E4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6E4931</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BA5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BASB1C</a:t>
                  </a:r>
                </a:p>
              </p:txBody>
            </p:sp>
          </p:grpSp>
        </p:grpSp>
        <p:grpSp>
          <p:nvGrpSpPr>
            <p:cNvPr id="12" name="Group 11">
              <a:extLst>
                <a:ext uri="{FF2B5EF4-FFF2-40B4-BE49-F238E27FC236}">
                  <a16:creationId xmlns:a16="http://schemas.microsoft.com/office/drawing/2014/main" id="{77CE450A-1AFE-F4DF-0262-B7BDF44BD7EB}"/>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5" name="Group 4">
                <a:extLst>
                  <a:ext uri="{FF2B5EF4-FFF2-40B4-BE49-F238E27FC236}">
                    <a16:creationId xmlns:a16="http://schemas.microsoft.com/office/drawing/2014/main" id="{018260A6-2DDF-F0D0-3200-2946400ADB80}"/>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A14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A14508</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4B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4BED3B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50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250CED</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201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2010A1</a:t>
                  </a:r>
                </a:p>
              </p:txBody>
            </p:sp>
          </p:grpSp>
        </p:grpSp>
        <p:grpSp>
          <p:nvGrpSpPr>
            <p:cNvPr id="13" name="Group 12">
              <a:extLst>
                <a:ext uri="{FF2B5EF4-FFF2-40B4-BE49-F238E27FC236}">
                  <a16:creationId xmlns:a16="http://schemas.microsoft.com/office/drawing/2014/main" id="{90DE4DF3-4914-11B6-BBA5-663FEF64FA7A}"/>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6941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6" name="Group 5">
                <a:extLst>
                  <a:ext uri="{FF2B5EF4-FFF2-40B4-BE49-F238E27FC236}">
                    <a16:creationId xmlns:a16="http://schemas.microsoft.com/office/drawing/2014/main" id="{9063F01D-A4B8-0817-65FB-DFF34414BD69}"/>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FF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FF8C40</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009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0098A1</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4E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24E2ED</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A14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A1470C</a:t>
                  </a:r>
                </a:p>
              </p:txBody>
            </p:sp>
          </p:grpSp>
        </p:grpSp>
        <p:grpSp>
          <p:nvGrpSpPr>
            <p:cNvPr id="14" name="Group 13">
              <a:extLst>
                <a:ext uri="{FF2B5EF4-FFF2-40B4-BE49-F238E27FC236}">
                  <a16:creationId xmlns:a16="http://schemas.microsoft.com/office/drawing/2014/main" id="{C08DC33A-D3AE-96D5-0154-628AF2C1B114}"/>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573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7" name="Group 6">
                <a:extLst>
                  <a:ext uri="{FF2B5EF4-FFF2-40B4-BE49-F238E27FC236}">
                    <a16:creationId xmlns:a16="http://schemas.microsoft.com/office/drawing/2014/main" id="{411C99FF-A38D-4D7B-232B-429BA07244AB}"/>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28A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28A164</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2FE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2FED8D</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084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0848A1</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187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1871ED</a:t>
                  </a:r>
                </a:p>
              </p:txBody>
            </p:sp>
          </p:grpSp>
        </p:grpSp>
        <p:grpSp>
          <p:nvGrpSpPr>
            <p:cNvPr id="15" name="Group 14">
              <a:extLst>
                <a:ext uri="{FF2B5EF4-FFF2-40B4-BE49-F238E27FC236}">
                  <a16:creationId xmlns:a16="http://schemas.microsoft.com/office/drawing/2014/main" id="{6391B253-27E5-91EB-AF21-6831C7AD618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9384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8" name="Group 7">
                <a:extLst>
                  <a:ext uri="{FF2B5EF4-FFF2-40B4-BE49-F238E27FC236}">
                    <a16:creationId xmlns:a16="http://schemas.microsoft.com/office/drawing/2014/main" id="{06BF8877-4981-D8F2-2802-368054FD94B4}"/>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3BED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3BED93</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0C6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0C6AED</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ED2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ED2F18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EDA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EDAC2F</a:t>
                  </a:r>
                </a:p>
              </p:txBody>
            </p:sp>
          </p:grpSp>
        </p:grpSp>
        <p:grpSp>
          <p:nvGrpSpPr>
            <p:cNvPr id="16" name="Group 15">
              <a:extLst>
                <a:ext uri="{FF2B5EF4-FFF2-40B4-BE49-F238E27FC236}">
                  <a16:creationId xmlns:a16="http://schemas.microsoft.com/office/drawing/2014/main" id="{5B0C03A9-C2D8-CFFE-9534-29880D244EFA}"/>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489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9" name="Group 8">
                <a:extLst>
                  <a:ext uri="{FF2B5EF4-FFF2-40B4-BE49-F238E27FC236}">
                    <a16:creationId xmlns:a16="http://schemas.microsoft.com/office/drawing/2014/main" id="{89844CD6-3912-5B0C-8519-73722188C50D}"/>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C7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C7ED3B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0CE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0CE1ED</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A41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A418ED</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ED6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ED660C</a:t>
                  </a:r>
                </a:p>
              </p:txBody>
            </p:sp>
          </p:grpSp>
        </p:grpSp>
        <p:grpSp>
          <p:nvGrpSpPr>
            <p:cNvPr id="18" name="Group 17">
              <a:extLst>
                <a:ext uri="{FF2B5EF4-FFF2-40B4-BE49-F238E27FC236}">
                  <a16:creationId xmlns:a16="http://schemas.microsoft.com/office/drawing/2014/main" id="{104F7CC2-96FC-80EE-125B-726AA2134D29}"/>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17" name="Group 16">
                <a:extLst>
                  <a:ext uri="{FF2B5EF4-FFF2-40B4-BE49-F238E27FC236}">
                    <a16:creationId xmlns:a16="http://schemas.microsoft.com/office/drawing/2014/main" id="{471A4AAA-5EBF-2C7B-BE97-C08782542986}"/>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87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87724A</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60E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60EFCF</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09B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09BA61</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BA7E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BA7E09</a:t>
                  </a:r>
                </a:p>
              </p:txBody>
            </p:sp>
          </p:grpSp>
        </p:grpSp>
        <p:grpSp>
          <p:nvGrpSpPr>
            <p:cNvPr id="21" name="Group 20">
              <a:extLst>
                <a:ext uri="{FF2B5EF4-FFF2-40B4-BE49-F238E27FC236}">
                  <a16:creationId xmlns:a16="http://schemas.microsoft.com/office/drawing/2014/main" id="{B4AAF1C0-31C4-8CB6-2815-9A7FC807F7B2}"/>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0" name="Group 19">
                <a:extLst>
                  <a:ext uri="{FF2B5EF4-FFF2-40B4-BE49-F238E27FC236}">
                    <a16:creationId xmlns:a16="http://schemas.microsoft.com/office/drawing/2014/main" id="{3FF6DC91-8EC7-033B-FBEE-DFED9A3EDE2F}"/>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FA7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FA7625</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D46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D46820</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AD5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AD551A</a:t>
                  </a:r>
                </a:p>
              </p:txBody>
            </p:sp>
          </p:grpSp>
        </p:grpSp>
      </p:grpSp>
      <p:sp>
        <p:nvSpPr>
          <p:cNvPr id="28" name="Footer Placeholder 27">
            <a:extLst>
              <a:ext uri="{FF2B5EF4-FFF2-40B4-BE49-F238E27FC236}">
                <a16:creationId xmlns:a16="http://schemas.microsoft.com/office/drawing/2014/main" id="{E98FF8CD-5BC4-6538-D70B-6EAF348761FA}"/>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2F716D01-3DF7-68D3-9BE9-1E5FB30D3D77}"/>
              </a:ext>
            </a:extLst>
          </p:cNvPr>
          <p:cNvSpPr>
            <a:spLocks noGrp="1"/>
          </p:cNvSpPr>
          <p:nvPr>
            <p:ph type="sldNum" sz="quarter" idx="12"/>
          </p:nvPr>
        </p:nvSpPr>
        <p:spPr/>
        <p:txBody>
          <a:bodyPr/>
          <a:lstStyle/>
          <a:p>
            <a:fld id="{A5AEF524-62EC-C340-82A1-9F47B6C43E55}" type="slidenum">
              <a:rPr lang="en-US" smtClean="0"/>
              <a:t>81</a:t>
            </a:fld>
            <a:endParaRPr lang="en-US"/>
          </a:p>
        </p:txBody>
      </p:sp>
    </p:spTree>
    <p:extLst>
      <p:ext uri="{BB962C8B-B14F-4D97-AF65-F5344CB8AC3E}">
        <p14:creationId xmlns:p14="http://schemas.microsoft.com/office/powerpoint/2010/main" val="274163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8" name="Group 27">
            <a:extLst>
              <a:ext uri="{FF2B5EF4-FFF2-40B4-BE49-F238E27FC236}">
                <a16:creationId xmlns:a16="http://schemas.microsoft.com/office/drawing/2014/main" id="{8D469A60-07FF-EE0F-A059-BDE038928956}"/>
              </a:ext>
            </a:extLst>
          </p:cNvPr>
          <p:cNvGrpSpPr/>
          <p:nvPr/>
        </p:nvGrpSpPr>
        <p:grpSpPr>
          <a:xfrm>
            <a:off x="0" y="0"/>
            <a:ext cx="8148182" cy="6858000"/>
            <a:chOff x="0" y="0"/>
            <a:chExt cx="8148182" cy="6858000"/>
          </a:xfrm>
        </p:grpSpPr>
        <p:grpSp>
          <p:nvGrpSpPr>
            <p:cNvPr id="5" name="Group 4">
              <a:extLst>
                <a:ext uri="{FF2B5EF4-FFF2-40B4-BE49-F238E27FC236}">
                  <a16:creationId xmlns:a16="http://schemas.microsoft.com/office/drawing/2014/main" id="{909096D4-A5E7-BF15-AD43-3F9C89985487}"/>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65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41836F03-2ABC-CB33-1846-9DC33028CB35}"/>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854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85412D</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8F3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8F3831</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8F3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8F3176</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792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792D85</a:t>
                  </a:r>
                </a:p>
              </p:txBody>
            </p:sp>
          </p:grpSp>
        </p:grpSp>
        <p:grpSp>
          <p:nvGrpSpPr>
            <p:cNvPr id="8" name="Group 7">
              <a:extLst>
                <a:ext uri="{FF2B5EF4-FFF2-40B4-BE49-F238E27FC236}">
                  <a16:creationId xmlns:a16="http://schemas.microsoft.com/office/drawing/2014/main" id="{67B5FF9A-3368-B424-5858-7938B14AB3A6}"/>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7" name="Group 6">
                <a:extLst>
                  <a:ext uri="{FF2B5EF4-FFF2-40B4-BE49-F238E27FC236}">
                    <a16:creationId xmlns:a16="http://schemas.microsoft.com/office/drawing/2014/main" id="{FAF946C3-7E36-0100-7007-18624846111D}"/>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8E6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8E626D</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C48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C48796</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451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451B25</a:t>
                  </a:r>
                </a:p>
              </p:txBody>
            </p:sp>
          </p:grpSp>
        </p:grpSp>
        <p:grpSp>
          <p:nvGrpSpPr>
            <p:cNvPr id="10" name="Group 9">
              <a:extLst>
                <a:ext uri="{FF2B5EF4-FFF2-40B4-BE49-F238E27FC236}">
                  <a16:creationId xmlns:a16="http://schemas.microsoft.com/office/drawing/2014/main" id="{D205564D-4A0A-9540-D30A-B5225A3BD8EF}"/>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9" name="Group 8">
                <a:extLst>
                  <a:ext uri="{FF2B5EF4-FFF2-40B4-BE49-F238E27FC236}">
                    <a16:creationId xmlns:a16="http://schemas.microsoft.com/office/drawing/2014/main" id="{16FAFA67-49BC-45C2-1668-FB8EC5792CEC}"/>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78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78743B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3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236178</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43A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43A2C4</a:t>
                  </a:r>
                </a:p>
              </p:txBody>
            </p:sp>
          </p:grpSp>
        </p:grpSp>
        <p:grpSp>
          <p:nvGrpSpPr>
            <p:cNvPr id="12" name="Group 11">
              <a:extLst>
                <a:ext uri="{FF2B5EF4-FFF2-40B4-BE49-F238E27FC236}">
                  <a16:creationId xmlns:a16="http://schemas.microsoft.com/office/drawing/2014/main" id="{3426F480-F281-DD4C-3183-6DB618B709D2}"/>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7202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11" name="Group 10">
                <a:extLst>
                  <a:ext uri="{FF2B5EF4-FFF2-40B4-BE49-F238E27FC236}">
                    <a16:creationId xmlns:a16="http://schemas.microsoft.com/office/drawing/2014/main" id="{51D05FAE-ED27-9BE9-277C-4CB23B8FDC93}"/>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C46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C46078</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25C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25C43D</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F7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2F783A</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grpSp>
        </p:grpSp>
        <p:grpSp>
          <p:nvGrpSpPr>
            <p:cNvPr id="14" name="Group 13">
              <a:extLst>
                <a:ext uri="{FF2B5EF4-FFF2-40B4-BE49-F238E27FC236}">
                  <a16:creationId xmlns:a16="http://schemas.microsoft.com/office/drawing/2014/main" id="{1D9C7F35-E09F-943A-91B2-EA39FC8CABAF}"/>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979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13" name="Group 12">
                <a:extLst>
                  <a:ext uri="{FF2B5EF4-FFF2-40B4-BE49-F238E27FC236}">
                    <a16:creationId xmlns:a16="http://schemas.microsoft.com/office/drawing/2014/main" id="{DF5556BE-71E5-0350-BB45-8081C18D1722}"/>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93C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93C460</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5778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577835</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39C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39C49D</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297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297861</a:t>
                  </a:r>
                </a:p>
              </p:txBody>
            </p:sp>
          </p:grpSp>
        </p:grpSp>
        <p:grpSp>
          <p:nvGrpSpPr>
            <p:cNvPr id="16" name="Group 15">
              <a:extLst>
                <a:ext uri="{FF2B5EF4-FFF2-40B4-BE49-F238E27FC236}">
                  <a16:creationId xmlns:a16="http://schemas.microsoft.com/office/drawing/2014/main" id="{17EE51AD-7BF0-F187-9432-CF64BF0C805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8867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15" name="Group 14">
                <a:extLst>
                  <a:ext uri="{FF2B5EF4-FFF2-40B4-BE49-F238E27FC236}">
                    <a16:creationId xmlns:a16="http://schemas.microsoft.com/office/drawing/2014/main" id="{502656E8-6F0F-E6A6-6B7B-FA03CC92A000}"/>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5A7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5A783B</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237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237860</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6E2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6E2978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784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784435</a:t>
                  </a:r>
                </a:p>
              </p:txBody>
            </p:sp>
          </p:grpSp>
        </p:grpSp>
        <p:grpSp>
          <p:nvGrpSpPr>
            <p:cNvPr id="18" name="Group 17">
              <a:extLst>
                <a:ext uri="{FF2B5EF4-FFF2-40B4-BE49-F238E27FC236}">
                  <a16:creationId xmlns:a16="http://schemas.microsoft.com/office/drawing/2014/main" id="{C355F1CD-E3FD-776D-2F8E-7F21A58C68D7}"/>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372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17" name="Group 16">
                <a:extLst>
                  <a:ext uri="{FF2B5EF4-FFF2-40B4-BE49-F238E27FC236}">
                    <a16:creationId xmlns:a16="http://schemas.microsoft.com/office/drawing/2014/main" id="{2D18D542-A96E-1C03-3451-9696D8BFB24C}"/>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786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78683b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237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237830</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293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293978</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782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782337</a:t>
                  </a:r>
                </a:p>
              </p:txBody>
            </p:sp>
          </p:grpSp>
        </p:grpSp>
        <p:grpSp>
          <p:nvGrpSpPr>
            <p:cNvPr id="21" name="Group 20">
              <a:extLst>
                <a:ext uri="{FF2B5EF4-FFF2-40B4-BE49-F238E27FC236}">
                  <a16:creationId xmlns:a16="http://schemas.microsoft.com/office/drawing/2014/main" id="{10C581B6-C628-714A-8895-C790B0296028}"/>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20" name="Group 19">
                <a:extLst>
                  <a:ext uri="{FF2B5EF4-FFF2-40B4-BE49-F238E27FC236}">
                    <a16:creationId xmlns:a16="http://schemas.microsoft.com/office/drawing/2014/main" id="{AC77FBCF-F66E-3A05-4A71-3889ABA195B8}"/>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DE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DEBAAF</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5D8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5D8555</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70A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70AB32</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AB4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AB4D32</a:t>
                  </a:r>
                </a:p>
              </p:txBody>
            </p:sp>
          </p:grpSp>
        </p:grpSp>
        <p:grpSp>
          <p:nvGrpSpPr>
            <p:cNvPr id="27" name="Group 26">
              <a:extLst>
                <a:ext uri="{FF2B5EF4-FFF2-40B4-BE49-F238E27FC236}">
                  <a16:creationId xmlns:a16="http://schemas.microsoft.com/office/drawing/2014/main" id="{EE6BDBCA-BD65-D80D-1041-778FA170ACF6}"/>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6" name="Group 25">
                <a:extLst>
                  <a:ext uri="{FF2B5EF4-FFF2-40B4-BE49-F238E27FC236}">
                    <a16:creationId xmlns:a16="http://schemas.microsoft.com/office/drawing/2014/main" id="{27794864-3BDF-4DE0-7132-B962991393CB}"/>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853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853447</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5E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5E2532</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38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38161E</a:t>
                  </a:r>
                </a:p>
              </p:txBody>
            </p:sp>
          </p:grpSp>
        </p:grpSp>
      </p:grpSp>
      <p:sp>
        <p:nvSpPr>
          <p:cNvPr id="6" name="Footer Placeholder 5">
            <a:extLst>
              <a:ext uri="{FF2B5EF4-FFF2-40B4-BE49-F238E27FC236}">
                <a16:creationId xmlns:a16="http://schemas.microsoft.com/office/drawing/2014/main" id="{B2D52BE9-2CE1-996F-7B35-C668B833F894}"/>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83DE205B-AB8D-FD4A-5969-751CDC36FF6E}"/>
              </a:ext>
            </a:extLst>
          </p:cNvPr>
          <p:cNvSpPr>
            <a:spLocks noGrp="1"/>
          </p:cNvSpPr>
          <p:nvPr>
            <p:ph type="sldNum" sz="quarter" idx="12"/>
          </p:nvPr>
        </p:nvSpPr>
        <p:spPr/>
        <p:txBody>
          <a:bodyPr/>
          <a:lstStyle/>
          <a:p>
            <a:fld id="{A5AEF524-62EC-C340-82A1-9F47B6C43E55}" type="slidenum">
              <a:rPr lang="en-US" smtClean="0"/>
              <a:t>82</a:t>
            </a:fld>
            <a:endParaRPr lang="en-US"/>
          </a:p>
        </p:txBody>
      </p:sp>
    </p:spTree>
    <p:extLst>
      <p:ext uri="{BB962C8B-B14F-4D97-AF65-F5344CB8AC3E}">
        <p14:creationId xmlns:p14="http://schemas.microsoft.com/office/powerpoint/2010/main" val="20416510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22A303-F470-A1A3-A0B2-FDF931E94995}"/>
              </a:ext>
            </a:extLst>
          </p:cNvPr>
          <p:cNvSpPr/>
          <p:nvPr/>
        </p:nvSpPr>
        <p:spPr>
          <a:xfrm>
            <a:off x="8132064" y="3813048"/>
            <a:ext cx="4059936" cy="304495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Right</a:t>
            </a:r>
          </a:p>
        </p:txBody>
      </p:sp>
      <p:sp>
        <p:nvSpPr>
          <p:cNvPr id="7" name="Rectangle 6">
            <a:extLst>
              <a:ext uri="{FF2B5EF4-FFF2-40B4-BE49-F238E27FC236}">
                <a16:creationId xmlns:a16="http://schemas.microsoft.com/office/drawing/2014/main" id="{21FA137D-21FC-C5C4-71A5-15ED2D1D47C6}"/>
              </a:ext>
            </a:extLst>
          </p:cNvPr>
          <p:cNvSpPr/>
          <p:nvPr/>
        </p:nvSpPr>
        <p:spPr>
          <a:xfrm>
            <a:off x="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8" name="Rectangle 7">
            <a:extLst>
              <a:ext uri="{FF2B5EF4-FFF2-40B4-BE49-F238E27FC236}">
                <a16:creationId xmlns:a16="http://schemas.microsoft.com/office/drawing/2014/main" id="{F38CCCA1-4FCA-9B93-7FB0-5FA45AD5C5A4}"/>
              </a:ext>
            </a:extLst>
          </p:cNvPr>
          <p:cNvSpPr/>
          <p:nvPr/>
        </p:nvSpPr>
        <p:spPr>
          <a:xfrm>
            <a:off x="1127760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21" name="Rectangle 20">
            <a:extLst>
              <a:ext uri="{FF2B5EF4-FFF2-40B4-BE49-F238E27FC236}">
                <a16:creationId xmlns:a16="http://schemas.microsoft.com/office/drawing/2014/main" id="{37CC434A-074E-A0B6-2179-E7302BEC684B}"/>
              </a:ext>
            </a:extLst>
          </p:cNvPr>
          <p:cNvSpPr/>
          <p:nvPr/>
        </p:nvSpPr>
        <p:spPr>
          <a:xfrm>
            <a:off x="5690614" y="3813048"/>
            <a:ext cx="2441448" cy="304495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Left</a:t>
            </a:r>
          </a:p>
        </p:txBody>
      </p:sp>
      <p:sp>
        <p:nvSpPr>
          <p:cNvPr id="9" name="Rectangle 8">
            <a:extLst>
              <a:ext uri="{FF2B5EF4-FFF2-40B4-BE49-F238E27FC236}">
                <a16:creationId xmlns:a16="http://schemas.microsoft.com/office/drawing/2014/main" id="{35B87C13-0AFC-B43B-A30B-9D728FFD7F8F}"/>
              </a:ext>
            </a:extLst>
          </p:cNvPr>
          <p:cNvSpPr/>
          <p:nvPr/>
        </p:nvSpPr>
        <p:spPr>
          <a:xfrm>
            <a:off x="0" y="6115550"/>
            <a:ext cx="12192000" cy="7424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B135</a:t>
            </a:r>
          </a:p>
        </p:txBody>
      </p:sp>
      <p:sp>
        <p:nvSpPr>
          <p:cNvPr id="19" name="Rectangle 18">
            <a:extLst>
              <a:ext uri="{FF2B5EF4-FFF2-40B4-BE49-F238E27FC236}">
                <a16:creationId xmlns:a16="http://schemas.microsoft.com/office/drawing/2014/main" id="{2CCC6A97-4BDA-D09E-199D-D7E29F2D21BB}"/>
              </a:ext>
            </a:extLst>
          </p:cNvPr>
          <p:cNvSpPr/>
          <p:nvPr/>
        </p:nvSpPr>
        <p:spPr>
          <a:xfrm>
            <a:off x="-2" y="5328799"/>
            <a:ext cx="12192000" cy="78675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B134, A105</a:t>
            </a:r>
          </a:p>
        </p:txBody>
      </p:sp>
      <p:sp>
        <p:nvSpPr>
          <p:cNvPr id="20" name="Rectangle 19">
            <a:extLst>
              <a:ext uri="{FF2B5EF4-FFF2-40B4-BE49-F238E27FC236}">
                <a16:creationId xmlns:a16="http://schemas.microsoft.com/office/drawing/2014/main" id="{6DDD9162-BC72-CA88-CD2A-48B6CE2C7737}"/>
              </a:ext>
            </a:extLst>
          </p:cNvPr>
          <p:cNvSpPr/>
          <p:nvPr/>
        </p:nvSpPr>
        <p:spPr>
          <a:xfrm>
            <a:off x="0" y="5087463"/>
            <a:ext cx="12192000" cy="24802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B136</a:t>
            </a:r>
          </a:p>
        </p:txBody>
      </p:sp>
      <p:sp>
        <p:nvSpPr>
          <p:cNvPr id="4" name="Footer Placeholder 3">
            <a:extLst>
              <a:ext uri="{FF2B5EF4-FFF2-40B4-BE49-F238E27FC236}">
                <a16:creationId xmlns:a16="http://schemas.microsoft.com/office/drawing/2014/main" id="{D79CCFA8-9400-A44B-964B-4481AA18CD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AAD6CF-28FE-C1B9-26FA-1312EF7CA229}"/>
              </a:ext>
            </a:extLst>
          </p:cNvPr>
          <p:cNvSpPr>
            <a:spLocks noGrp="1"/>
          </p:cNvSpPr>
          <p:nvPr>
            <p:ph type="sldNum" sz="quarter" idx="12"/>
          </p:nvPr>
        </p:nvSpPr>
        <p:spPr/>
        <p:txBody>
          <a:bodyPr/>
          <a:lstStyle/>
          <a:p>
            <a:fld id="{A5AEF524-62EC-C340-82A1-9F47B6C43E55}" type="slidenum">
              <a:rPr lang="en-US" smtClean="0"/>
              <a:t>83</a:t>
            </a:fld>
            <a:endParaRPr lang="en-US"/>
          </a:p>
        </p:txBody>
      </p:sp>
    </p:spTree>
    <p:extLst>
      <p:ext uri="{BB962C8B-B14F-4D97-AF65-F5344CB8AC3E}">
        <p14:creationId xmlns:p14="http://schemas.microsoft.com/office/powerpoint/2010/main" val="23443220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06B2837-293F-0CDF-DE27-E040DD002ABB}"/>
              </a:ext>
            </a:extLst>
          </p:cNvPr>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id="{E7A98C7B-C670-3E7B-444B-7BE1881C3B23}"/>
                </a:ext>
              </a:extLst>
            </p:cNvPr>
            <p:cNvSpPr/>
            <p:nvPr/>
          </p:nvSpPr>
          <p:spPr>
            <a:xfrm>
              <a:off x="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0BFD82EE-1855-3584-2742-0E85FFA55F9B}"/>
                </a:ext>
              </a:extLst>
            </p:cNvPr>
            <p:cNvSpPr/>
            <p:nvPr/>
          </p:nvSpPr>
          <p:spPr>
            <a:xfrm>
              <a:off x="1127760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E745D33-5E04-1F30-BE01-FFB667BAFFBD}"/>
                </a:ext>
              </a:extLst>
            </p:cNvPr>
            <p:cNvSpPr/>
            <p:nvPr/>
          </p:nvSpPr>
          <p:spPr>
            <a:xfrm rot="5400000">
              <a:off x="5638800" y="-5638800"/>
              <a:ext cx="914400" cy="12192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032C10F5-98B5-88D2-A896-8F8AEDF6C869}"/>
                </a:ext>
              </a:extLst>
            </p:cNvPr>
            <p:cNvSpPr/>
            <p:nvPr/>
          </p:nvSpPr>
          <p:spPr>
            <a:xfrm rot="5400000">
              <a:off x="5638800" y="304799"/>
              <a:ext cx="914400" cy="121920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9C50F8CB-B0BF-F21E-CAB6-7E2CE16D9CF2}"/>
                </a:ext>
              </a:extLst>
            </p:cNvPr>
            <p:cNvSpPr/>
            <p:nvPr/>
          </p:nvSpPr>
          <p:spPr>
            <a:xfrm>
              <a:off x="15684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403A283D-1E6E-F9E5-E188-5D79911C579A}"/>
                </a:ext>
              </a:extLst>
            </p:cNvPr>
            <p:cNvSpPr/>
            <p:nvPr/>
          </p:nvSpPr>
          <p:spPr>
            <a:xfrm>
              <a:off x="24511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F50D842-7236-8C54-CC23-ED82DC65C82A}"/>
                </a:ext>
              </a:extLst>
            </p:cNvPr>
            <p:cNvSpPr/>
            <p:nvPr/>
          </p:nvSpPr>
          <p:spPr>
            <a:xfrm>
              <a:off x="33337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1F001A1B-0DCF-E59D-28FF-CD11AD96B1D7}"/>
                </a:ext>
              </a:extLst>
            </p:cNvPr>
            <p:cNvSpPr/>
            <p:nvPr/>
          </p:nvSpPr>
          <p:spPr>
            <a:xfrm>
              <a:off x="42164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31C5C7DA-56A3-C50D-039B-080BC98B354B}"/>
                </a:ext>
              </a:extLst>
            </p:cNvPr>
            <p:cNvSpPr/>
            <p:nvPr/>
          </p:nvSpPr>
          <p:spPr>
            <a:xfrm>
              <a:off x="50990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4DDB494E-917E-2C1C-8CE7-5891ACE67A54}"/>
                </a:ext>
              </a:extLst>
            </p:cNvPr>
            <p:cNvSpPr/>
            <p:nvPr/>
          </p:nvSpPr>
          <p:spPr>
            <a:xfrm>
              <a:off x="59817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B9460AD8-868A-23AB-1884-BDBA7E62BABC}"/>
                </a:ext>
              </a:extLst>
            </p:cNvPr>
            <p:cNvSpPr/>
            <p:nvPr/>
          </p:nvSpPr>
          <p:spPr>
            <a:xfrm>
              <a:off x="68643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78145EBC-4E6C-53E1-7C84-59EA781EE10A}"/>
                </a:ext>
              </a:extLst>
            </p:cNvPr>
            <p:cNvSpPr/>
            <p:nvPr/>
          </p:nvSpPr>
          <p:spPr>
            <a:xfrm>
              <a:off x="77470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04611ED7-1E5A-5C6E-08C0-2789D18932C3}"/>
                </a:ext>
              </a:extLst>
            </p:cNvPr>
            <p:cNvSpPr/>
            <p:nvPr/>
          </p:nvSpPr>
          <p:spPr>
            <a:xfrm>
              <a:off x="86296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C87A0AA6-3AC4-2E42-B5EF-8D3EBEE7B4B5}"/>
                </a:ext>
              </a:extLst>
            </p:cNvPr>
            <p:cNvSpPr/>
            <p:nvPr/>
          </p:nvSpPr>
          <p:spPr>
            <a:xfrm>
              <a:off x="95123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3D15A919-E303-6A02-6193-814CB66690FB}"/>
                </a:ext>
              </a:extLst>
            </p:cNvPr>
            <p:cNvSpPr/>
            <p:nvPr/>
          </p:nvSpPr>
          <p:spPr>
            <a:xfrm>
              <a:off x="10394950" y="914400"/>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87BB672E-1FB1-3270-5C20-36A83366C0B9}"/>
                </a:ext>
              </a:extLst>
            </p:cNvPr>
            <p:cNvSpPr/>
            <p:nvPr/>
          </p:nvSpPr>
          <p:spPr>
            <a:xfrm rot="5400000">
              <a:off x="5981700" y="-26289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0381C3D4-AE64-6103-BE74-D163AA9A2274}"/>
                </a:ext>
              </a:extLst>
            </p:cNvPr>
            <p:cNvSpPr/>
            <p:nvPr/>
          </p:nvSpPr>
          <p:spPr>
            <a:xfrm rot="5400000">
              <a:off x="5981699" y="-17526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099B2C63-5091-9D16-4BBB-7F53F59B7CA9}"/>
                </a:ext>
              </a:extLst>
            </p:cNvPr>
            <p:cNvSpPr/>
            <p:nvPr/>
          </p:nvSpPr>
          <p:spPr>
            <a:xfrm rot="5400000">
              <a:off x="5982317" y="-35052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2561FE89-51B5-69E6-51CB-1408892CDCE2}"/>
                </a:ext>
              </a:extLst>
            </p:cNvPr>
            <p:cNvSpPr/>
            <p:nvPr/>
          </p:nvSpPr>
          <p:spPr>
            <a:xfrm rot="5400000">
              <a:off x="5981699" y="-8763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B2E02BD-4422-D442-5841-BB851EB3D557}"/>
                </a:ext>
              </a:extLst>
            </p:cNvPr>
            <p:cNvSpPr/>
            <p:nvPr/>
          </p:nvSpPr>
          <p:spPr>
            <a:xfrm rot="5400000">
              <a:off x="5981700" y="-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 name="Footer Placeholder 24">
            <a:extLst>
              <a:ext uri="{FF2B5EF4-FFF2-40B4-BE49-F238E27FC236}">
                <a16:creationId xmlns:a16="http://schemas.microsoft.com/office/drawing/2014/main" id="{1B06DBEF-C06E-19DE-140D-16F4196715A3}"/>
              </a:ext>
            </a:extLst>
          </p:cNvPr>
          <p:cNvSpPr>
            <a:spLocks noGrp="1"/>
          </p:cNvSpPr>
          <p:nvPr>
            <p:ph type="ftr" sz="quarter" idx="11"/>
          </p:nvPr>
        </p:nvSpPr>
        <p:spPr/>
        <p:txBody>
          <a:bodyPr/>
          <a:lstStyle/>
          <a:p>
            <a:endParaRPr lang="en-US"/>
          </a:p>
        </p:txBody>
      </p:sp>
      <p:sp>
        <p:nvSpPr>
          <p:cNvPr id="26" name="Slide Number Placeholder 25">
            <a:extLst>
              <a:ext uri="{FF2B5EF4-FFF2-40B4-BE49-F238E27FC236}">
                <a16:creationId xmlns:a16="http://schemas.microsoft.com/office/drawing/2014/main" id="{60A86583-31E0-3337-3A34-9AD00A9B0233}"/>
              </a:ext>
            </a:extLst>
          </p:cNvPr>
          <p:cNvSpPr>
            <a:spLocks noGrp="1"/>
          </p:cNvSpPr>
          <p:nvPr>
            <p:ph type="sldNum" sz="quarter" idx="12"/>
          </p:nvPr>
        </p:nvSpPr>
        <p:spPr/>
        <p:txBody>
          <a:bodyPr/>
          <a:lstStyle/>
          <a:p>
            <a:fld id="{A5AEF524-62EC-C340-82A1-9F47B6C43E55}" type="slidenum">
              <a:rPr lang="en-US" smtClean="0"/>
              <a:t>84</a:t>
            </a:fld>
            <a:endParaRPr lang="en-US"/>
          </a:p>
        </p:txBody>
      </p:sp>
    </p:spTree>
    <p:extLst>
      <p:ext uri="{BB962C8B-B14F-4D97-AF65-F5344CB8AC3E}">
        <p14:creationId xmlns:p14="http://schemas.microsoft.com/office/powerpoint/2010/main" val="42918704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5D071AE-090E-27C3-6B0A-6FB387ADE15D}"/>
              </a:ext>
            </a:extLst>
          </p:cNvPr>
          <p:cNvGrpSpPr>
            <a:grpSpLocks noChangeAspect="1"/>
          </p:cNvGrpSpPr>
          <p:nvPr/>
        </p:nvGrpSpPr>
        <p:grpSpPr>
          <a:xfrm>
            <a:off x="0" y="590550"/>
            <a:ext cx="11943588" cy="5676900"/>
            <a:chOff x="3491948" y="597673"/>
            <a:chExt cx="2743200" cy="2743200"/>
          </a:xfrm>
        </p:grpSpPr>
        <p:grpSp>
          <p:nvGrpSpPr>
            <p:cNvPr id="4" name="Group 3">
              <a:extLst>
                <a:ext uri="{FF2B5EF4-FFF2-40B4-BE49-F238E27FC236}">
                  <a16:creationId xmlns:a16="http://schemas.microsoft.com/office/drawing/2014/main" id="{6441B876-7339-ADEA-DB84-D00CDBDBAA88}"/>
                </a:ext>
              </a:extLst>
            </p:cNvPr>
            <p:cNvGrpSpPr/>
            <p:nvPr/>
          </p:nvGrpSpPr>
          <p:grpSpPr>
            <a:xfrm>
              <a:off x="3491948" y="597673"/>
              <a:ext cx="2743200" cy="914400"/>
              <a:chOff x="3491948" y="597673"/>
              <a:chExt cx="2743200" cy="914400"/>
            </a:xfrm>
          </p:grpSpPr>
          <p:sp>
            <p:nvSpPr>
              <p:cNvPr id="8" name="Rectangle 7">
                <a:extLst>
                  <a:ext uri="{FF2B5EF4-FFF2-40B4-BE49-F238E27FC236}">
                    <a16:creationId xmlns:a16="http://schemas.microsoft.com/office/drawing/2014/main" id="{5B009263-B5A1-2813-3AF7-6C94EF5061FC}"/>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4DEB7A71-82D9-AE04-A933-60AD0463F800}"/>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C832DC82-52C2-2EDE-82AC-918E6EB8F54D}"/>
                </a:ext>
              </a:extLst>
            </p:cNvPr>
            <p:cNvGrpSpPr/>
            <p:nvPr/>
          </p:nvGrpSpPr>
          <p:grpSpPr>
            <a:xfrm>
              <a:off x="3491948" y="2426473"/>
              <a:ext cx="2743200" cy="914400"/>
              <a:chOff x="3491948" y="597673"/>
              <a:chExt cx="2743200" cy="914400"/>
            </a:xfrm>
          </p:grpSpPr>
          <p:sp>
            <p:nvSpPr>
              <p:cNvPr id="6" name="Rectangle 5">
                <a:extLst>
                  <a:ext uri="{FF2B5EF4-FFF2-40B4-BE49-F238E27FC236}">
                    <a16:creationId xmlns:a16="http://schemas.microsoft.com/office/drawing/2014/main" id="{F31FEF0F-23E4-4460-0766-9BE544A8A469}"/>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18BC92C-B879-6B8C-3514-149E8785CB68}"/>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1" name="Footer Placeholder 10">
            <a:extLst>
              <a:ext uri="{FF2B5EF4-FFF2-40B4-BE49-F238E27FC236}">
                <a16:creationId xmlns:a16="http://schemas.microsoft.com/office/drawing/2014/main" id="{80CFC9A6-A34F-D135-9B7A-05B4A2CF7C2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BAB0E17F-7223-04BB-8D6D-202271E8E2E8}"/>
              </a:ext>
            </a:extLst>
          </p:cNvPr>
          <p:cNvSpPr>
            <a:spLocks noGrp="1"/>
          </p:cNvSpPr>
          <p:nvPr>
            <p:ph type="sldNum" sz="quarter" idx="12"/>
          </p:nvPr>
        </p:nvSpPr>
        <p:spPr/>
        <p:txBody>
          <a:bodyPr/>
          <a:lstStyle/>
          <a:p>
            <a:fld id="{A5AEF524-62EC-C340-82A1-9F47B6C43E55}" type="slidenum">
              <a:rPr lang="en-US" smtClean="0"/>
              <a:t>85</a:t>
            </a:fld>
            <a:endParaRPr lang="en-US"/>
          </a:p>
        </p:txBody>
      </p:sp>
    </p:spTree>
    <p:extLst>
      <p:ext uri="{BB962C8B-B14F-4D97-AF65-F5344CB8AC3E}">
        <p14:creationId xmlns:p14="http://schemas.microsoft.com/office/powerpoint/2010/main" val="8595814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5470A54-28B7-1104-28D7-3D64DD835105}"/>
              </a:ext>
            </a:extLst>
          </p:cNvPr>
          <p:cNvGrpSpPr>
            <a:grpSpLocks noChangeAspect="1"/>
          </p:cNvGrpSpPr>
          <p:nvPr/>
        </p:nvGrpSpPr>
        <p:grpSpPr>
          <a:xfrm rot="5400000" flipH="1">
            <a:off x="1915898" y="-1136066"/>
            <a:ext cx="5636968" cy="9130132"/>
            <a:chOff x="-5810250" y="-21419220"/>
            <a:chExt cx="19202400" cy="31101903"/>
          </a:xfrm>
        </p:grpSpPr>
        <p:grpSp>
          <p:nvGrpSpPr>
            <p:cNvPr id="4" name="Group 3">
              <a:extLst>
                <a:ext uri="{FF2B5EF4-FFF2-40B4-BE49-F238E27FC236}">
                  <a16:creationId xmlns:a16="http://schemas.microsoft.com/office/drawing/2014/main" id="{7E3626BD-CE92-BC29-A658-02A781DFA916}"/>
                </a:ext>
              </a:extLst>
            </p:cNvPr>
            <p:cNvGrpSpPr/>
            <p:nvPr/>
          </p:nvGrpSpPr>
          <p:grpSpPr>
            <a:xfrm>
              <a:off x="-5810250" y="-2216820"/>
              <a:ext cx="19202400" cy="11899503"/>
              <a:chOff x="-5810250" y="-2216820"/>
              <a:chExt cx="19202400" cy="11899503"/>
            </a:xfrm>
          </p:grpSpPr>
          <p:grpSp>
            <p:nvGrpSpPr>
              <p:cNvPr id="6" name="Group 5">
                <a:extLst>
                  <a:ext uri="{FF2B5EF4-FFF2-40B4-BE49-F238E27FC236}">
                    <a16:creationId xmlns:a16="http://schemas.microsoft.com/office/drawing/2014/main" id="{D41ECA41-9FE8-43E3-4B21-D3F941150638}"/>
                  </a:ext>
                </a:extLst>
              </p:cNvPr>
              <p:cNvGrpSpPr/>
              <p:nvPr/>
            </p:nvGrpSpPr>
            <p:grpSpPr>
              <a:xfrm>
                <a:off x="6076950" y="-2216820"/>
                <a:ext cx="7315200" cy="11899503"/>
                <a:chOff x="6076950" y="-2216820"/>
                <a:chExt cx="7315200" cy="11899503"/>
              </a:xfrm>
            </p:grpSpPr>
            <p:grpSp>
              <p:nvGrpSpPr>
                <p:cNvPr id="8" name="Group 7">
                  <a:extLst>
                    <a:ext uri="{FF2B5EF4-FFF2-40B4-BE49-F238E27FC236}">
                      <a16:creationId xmlns:a16="http://schemas.microsoft.com/office/drawing/2014/main" id="{4E12A997-6924-F25F-485E-88982E933645}"/>
                    </a:ext>
                  </a:extLst>
                </p:cNvPr>
                <p:cNvGrpSpPr/>
                <p:nvPr/>
              </p:nvGrpSpPr>
              <p:grpSpPr>
                <a:xfrm>
                  <a:off x="6080760" y="-2216820"/>
                  <a:ext cx="7311390" cy="4586049"/>
                  <a:chOff x="6080760" y="-2216820"/>
                  <a:chExt cx="7311390" cy="4586049"/>
                </a:xfrm>
              </p:grpSpPr>
              <p:grpSp>
                <p:nvGrpSpPr>
                  <p:cNvPr id="10" name="Group 9">
                    <a:extLst>
                      <a:ext uri="{FF2B5EF4-FFF2-40B4-BE49-F238E27FC236}">
                        <a16:creationId xmlns:a16="http://schemas.microsoft.com/office/drawing/2014/main" id="{7B28C689-45C4-5EAB-DF78-545A3AEFC523}"/>
                      </a:ext>
                    </a:extLst>
                  </p:cNvPr>
                  <p:cNvGrpSpPr/>
                  <p:nvPr/>
                </p:nvGrpSpPr>
                <p:grpSpPr>
                  <a:xfrm>
                    <a:off x="6080760" y="-2204517"/>
                    <a:ext cx="2745740" cy="4573746"/>
                    <a:chOff x="6080760" y="-2204517"/>
                    <a:chExt cx="2745740" cy="4573746"/>
                  </a:xfrm>
                </p:grpSpPr>
                <p:grpSp>
                  <p:nvGrpSpPr>
                    <p:cNvPr id="12" name="Group 11">
                      <a:extLst>
                        <a:ext uri="{FF2B5EF4-FFF2-40B4-BE49-F238E27FC236}">
                          <a16:creationId xmlns:a16="http://schemas.microsoft.com/office/drawing/2014/main" id="{481992FB-9070-C3B5-48FC-A07915CE09AC}"/>
                        </a:ext>
                      </a:extLst>
                    </p:cNvPr>
                    <p:cNvGrpSpPr/>
                    <p:nvPr/>
                  </p:nvGrpSpPr>
                  <p:grpSpPr>
                    <a:xfrm>
                      <a:off x="6080760" y="535746"/>
                      <a:ext cx="2745740" cy="1833483"/>
                      <a:chOff x="6080760" y="535746"/>
                      <a:chExt cx="2745740" cy="1833483"/>
                    </a:xfrm>
                  </p:grpSpPr>
                  <p:grpSp>
                    <p:nvGrpSpPr>
                      <p:cNvPr id="14" name="Group 13">
                        <a:extLst>
                          <a:ext uri="{FF2B5EF4-FFF2-40B4-BE49-F238E27FC236}">
                            <a16:creationId xmlns:a16="http://schemas.microsoft.com/office/drawing/2014/main" id="{345B5630-A060-0351-9457-07353203690A}"/>
                          </a:ext>
                        </a:extLst>
                      </p:cNvPr>
                      <p:cNvGrpSpPr/>
                      <p:nvPr/>
                    </p:nvGrpSpPr>
                    <p:grpSpPr>
                      <a:xfrm>
                        <a:off x="7912100" y="535746"/>
                        <a:ext cx="914400" cy="1833483"/>
                        <a:chOff x="7912100" y="535746"/>
                        <a:chExt cx="914400" cy="1833483"/>
                      </a:xfrm>
                    </p:grpSpPr>
                    <p:sp>
                      <p:nvSpPr>
                        <p:cNvPr id="16" name="Rectangle 15">
                          <a:extLst>
                            <a:ext uri="{FF2B5EF4-FFF2-40B4-BE49-F238E27FC236}">
                              <a16:creationId xmlns:a16="http://schemas.microsoft.com/office/drawing/2014/main" id="{83118C9B-FA6F-29C2-941D-38C83A6ED948}"/>
                            </a:ext>
                          </a:extLst>
                        </p:cNvPr>
                        <p:cNvSpPr/>
                        <p:nvPr/>
                      </p:nvSpPr>
                      <p:spPr>
                        <a:xfrm>
                          <a:off x="7912100" y="145482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 name="Rectangle 16">
                          <a:extLst>
                            <a:ext uri="{FF2B5EF4-FFF2-40B4-BE49-F238E27FC236}">
                              <a16:creationId xmlns:a16="http://schemas.microsoft.com/office/drawing/2014/main" id="{4BF37596-FB36-4240-CDB0-5CC0F1A1267B}"/>
                            </a:ext>
                          </a:extLst>
                        </p:cNvPr>
                        <p:cNvSpPr/>
                        <p:nvPr/>
                      </p:nvSpPr>
                      <p:spPr>
                        <a:xfrm>
                          <a:off x="7912100" y="53574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5" name="Rectangle 14">
                        <a:extLst>
                          <a:ext uri="{FF2B5EF4-FFF2-40B4-BE49-F238E27FC236}">
                            <a16:creationId xmlns:a16="http://schemas.microsoft.com/office/drawing/2014/main" id="{6F7CB26A-89B6-58FF-37FD-DC60F953B41E}"/>
                          </a:ext>
                        </a:extLst>
                      </p:cNvPr>
                      <p:cNvSpPr/>
                      <p:nvPr/>
                    </p:nvSpPr>
                    <p:spPr>
                      <a:xfrm>
                        <a:off x="6080760" y="535746"/>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3" name="Rectangle 12">
                      <a:extLst>
                        <a:ext uri="{FF2B5EF4-FFF2-40B4-BE49-F238E27FC236}">
                          <a16:creationId xmlns:a16="http://schemas.microsoft.com/office/drawing/2014/main" id="{C165046B-256C-0C7A-7C3A-B5ED5C74D10E}"/>
                        </a:ext>
                      </a:extLst>
                    </p:cNvPr>
                    <p:cNvSpPr/>
                    <p:nvPr/>
                  </p:nvSpPr>
                  <p:spPr>
                    <a:xfrm>
                      <a:off x="6080760" y="-2204517"/>
                      <a:ext cx="2743200" cy="274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1" name="Rectangle 10">
                    <a:extLst>
                      <a:ext uri="{FF2B5EF4-FFF2-40B4-BE49-F238E27FC236}">
                        <a16:creationId xmlns:a16="http://schemas.microsoft.com/office/drawing/2014/main" id="{0A68434B-C119-C12D-B98B-CFEB69EC789A}"/>
                      </a:ext>
                    </a:extLst>
                  </p:cNvPr>
                  <p:cNvSpPr/>
                  <p:nvPr/>
                </p:nvSpPr>
                <p:spPr>
                  <a:xfrm>
                    <a:off x="8820150" y="-2216820"/>
                    <a:ext cx="4572000" cy="457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9" name="Rectangle 8">
                  <a:extLst>
                    <a:ext uri="{FF2B5EF4-FFF2-40B4-BE49-F238E27FC236}">
                      <a16:creationId xmlns:a16="http://schemas.microsoft.com/office/drawing/2014/main" id="{45750826-16DB-0205-8698-8CCBE6538703}"/>
                    </a:ext>
                  </a:extLst>
                </p:cNvPr>
                <p:cNvSpPr/>
                <p:nvPr/>
              </p:nvSpPr>
              <p:spPr>
                <a:xfrm>
                  <a:off x="6076950" y="2367483"/>
                  <a:ext cx="7315200" cy="7315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7" name="Rectangle 6">
                <a:extLst>
                  <a:ext uri="{FF2B5EF4-FFF2-40B4-BE49-F238E27FC236}">
                    <a16:creationId xmlns:a16="http://schemas.microsoft.com/office/drawing/2014/main" id="{76052EA4-0254-B9D5-6221-57F881FD5ADF}"/>
                  </a:ext>
                </a:extLst>
              </p:cNvPr>
              <p:cNvSpPr/>
              <p:nvPr/>
            </p:nvSpPr>
            <p:spPr>
              <a:xfrm>
                <a:off x="-5810250" y="-2216820"/>
                <a:ext cx="11887200" cy="1188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5" name="Rectangle 4">
              <a:extLst>
                <a:ext uri="{FF2B5EF4-FFF2-40B4-BE49-F238E27FC236}">
                  <a16:creationId xmlns:a16="http://schemas.microsoft.com/office/drawing/2014/main" id="{693CC188-882D-3A14-B67B-2903510D94CE}"/>
                </a:ext>
              </a:extLst>
            </p:cNvPr>
            <p:cNvSpPr/>
            <p:nvPr/>
          </p:nvSpPr>
          <p:spPr>
            <a:xfrm>
              <a:off x="-5810250" y="-21419220"/>
              <a:ext cx="19202400" cy="1920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9" name="Footer Placeholder 18">
            <a:extLst>
              <a:ext uri="{FF2B5EF4-FFF2-40B4-BE49-F238E27FC236}">
                <a16:creationId xmlns:a16="http://schemas.microsoft.com/office/drawing/2014/main" id="{BAE5E132-C46A-16CE-7A40-12189DE7F2A1}"/>
              </a:ext>
            </a:extLst>
          </p:cNvPr>
          <p:cNvSpPr>
            <a:spLocks noGrp="1"/>
          </p:cNvSpPr>
          <p:nvPr>
            <p:ph type="ftr" sz="quarter" idx="11"/>
          </p:nvPr>
        </p:nvSpPr>
        <p:spPr/>
        <p:txBody>
          <a:bodyPr/>
          <a:lstStyle/>
          <a:p>
            <a:endParaRPr lang="en-US"/>
          </a:p>
        </p:txBody>
      </p:sp>
      <p:sp>
        <p:nvSpPr>
          <p:cNvPr id="20" name="Slide Number Placeholder 19">
            <a:extLst>
              <a:ext uri="{FF2B5EF4-FFF2-40B4-BE49-F238E27FC236}">
                <a16:creationId xmlns:a16="http://schemas.microsoft.com/office/drawing/2014/main" id="{F8077144-0974-6FAC-9731-7071447A2A3F}"/>
              </a:ext>
            </a:extLst>
          </p:cNvPr>
          <p:cNvSpPr>
            <a:spLocks noGrp="1"/>
          </p:cNvSpPr>
          <p:nvPr>
            <p:ph type="sldNum" sz="quarter" idx="12"/>
          </p:nvPr>
        </p:nvSpPr>
        <p:spPr/>
        <p:txBody>
          <a:bodyPr/>
          <a:lstStyle/>
          <a:p>
            <a:fld id="{A5AEF524-62EC-C340-82A1-9F47B6C43E55}" type="slidenum">
              <a:rPr lang="en-US" smtClean="0"/>
              <a:t>86</a:t>
            </a:fld>
            <a:endParaRPr lang="en-US"/>
          </a:p>
        </p:txBody>
      </p:sp>
    </p:spTree>
    <p:extLst>
      <p:ext uri="{BB962C8B-B14F-4D97-AF65-F5344CB8AC3E}">
        <p14:creationId xmlns:p14="http://schemas.microsoft.com/office/powerpoint/2010/main" val="12648713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DC3FF8-6865-068B-39A7-444DB7E51C8E}"/>
              </a:ext>
            </a:extLst>
          </p:cNvPr>
          <p:cNvGrpSpPr>
            <a:grpSpLocks noChangeAspect="1"/>
          </p:cNvGrpSpPr>
          <p:nvPr/>
        </p:nvGrpSpPr>
        <p:grpSpPr>
          <a:xfrm>
            <a:off x="152400" y="685800"/>
            <a:ext cx="11887200" cy="5486400"/>
            <a:chOff x="114300" y="114300"/>
            <a:chExt cx="11887200" cy="5486400"/>
          </a:xfrm>
        </p:grpSpPr>
        <p:grpSp>
          <p:nvGrpSpPr>
            <p:cNvPr id="4" name="Group 3">
              <a:extLst>
                <a:ext uri="{FF2B5EF4-FFF2-40B4-BE49-F238E27FC236}">
                  <a16:creationId xmlns:a16="http://schemas.microsoft.com/office/drawing/2014/main" id="{8893F45E-E622-CA1C-D840-62043D648961}"/>
                </a:ext>
              </a:extLst>
            </p:cNvPr>
            <p:cNvGrpSpPr/>
            <p:nvPr/>
          </p:nvGrpSpPr>
          <p:grpSpPr>
            <a:xfrm>
              <a:off x="114300" y="114300"/>
              <a:ext cx="11887200" cy="914400"/>
              <a:chOff x="114300" y="114300"/>
              <a:chExt cx="11887200" cy="914400"/>
            </a:xfrm>
          </p:grpSpPr>
          <p:sp>
            <p:nvSpPr>
              <p:cNvPr id="75" name="Rectangle 74">
                <a:extLst>
                  <a:ext uri="{FF2B5EF4-FFF2-40B4-BE49-F238E27FC236}">
                    <a16:creationId xmlns:a16="http://schemas.microsoft.com/office/drawing/2014/main" id="{1C8D75A0-075F-F032-3884-05951CFB27C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DD38F4E0-3312-B956-6DDE-55DC43A237C2}"/>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65106E03-0149-D112-45D5-616F27E7FBE7}"/>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D35C78BD-085D-C571-2218-E183ED7D8063}"/>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7671D59-7F04-E852-DDC3-F7C8EAC64AE6}"/>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C18E02FF-3F14-4D6A-BF7A-2B15BD3FFA3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85820C76-5D4A-AB76-B25E-494B78029815}"/>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4A7E0807-7CCA-1876-8896-A971149A529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7AD9141E-E197-0D7B-CCA2-15D0F36107C1}"/>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584D6D87-9A7A-5364-0DAA-C8D827F2B0B4}"/>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01216664-A1BE-8B17-5128-16E8D0E4AD8F}"/>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440061FA-6FD2-C440-1B04-D5F0F44E9F5B}"/>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FC64D4D7-D5E2-602F-BD0D-8BDB0DF94E37}"/>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A8E34428-5545-468F-5296-F2216A393A26}"/>
                </a:ext>
              </a:extLst>
            </p:cNvPr>
            <p:cNvGrpSpPr/>
            <p:nvPr/>
          </p:nvGrpSpPr>
          <p:grpSpPr>
            <a:xfrm>
              <a:off x="114300" y="1028700"/>
              <a:ext cx="11887200" cy="914400"/>
              <a:chOff x="114300" y="114300"/>
              <a:chExt cx="11887200" cy="914400"/>
            </a:xfrm>
          </p:grpSpPr>
          <p:sp>
            <p:nvSpPr>
              <p:cNvPr id="62" name="Rectangle 61">
                <a:extLst>
                  <a:ext uri="{FF2B5EF4-FFF2-40B4-BE49-F238E27FC236}">
                    <a16:creationId xmlns:a16="http://schemas.microsoft.com/office/drawing/2014/main" id="{1C893FB9-47EA-1B88-8320-61E704120886}"/>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826641EC-60C1-D47A-0D6F-EC7002B1B04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9753E3E5-0DE3-D61C-BC62-8636B05DE475}"/>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4B28C078-557B-AF25-47B3-DC7D8852AE2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54630F20-971E-A96F-7F71-47DE509A9B2B}"/>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8BC56F47-E806-5DB8-81D9-4FED515EBCC3}"/>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1BC39C11-D52B-164D-0334-6417F3116732}"/>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1A230B27-5BAD-1B8C-A8E0-B8617F27E10E}"/>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047B924A-8392-D5A2-98A7-DB06B8B2C37C}"/>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5F6EFD72-5A3F-F43F-6AFB-392D68BDB216}"/>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1441D90D-4407-CA25-8D3C-751F2007F5D3}"/>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A9118D2C-8313-3A43-955C-CEF9477D0327}"/>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08FEA0CC-AEDB-E52E-99FC-C3ACB25E9E2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a:extLst>
                <a:ext uri="{FF2B5EF4-FFF2-40B4-BE49-F238E27FC236}">
                  <a16:creationId xmlns:a16="http://schemas.microsoft.com/office/drawing/2014/main" id="{9B31151F-A748-8D93-2A06-839330ACCE25}"/>
                </a:ext>
              </a:extLst>
            </p:cNvPr>
            <p:cNvGrpSpPr/>
            <p:nvPr/>
          </p:nvGrpSpPr>
          <p:grpSpPr>
            <a:xfrm>
              <a:off x="114300" y="1943100"/>
              <a:ext cx="11887200" cy="914400"/>
              <a:chOff x="114300" y="114300"/>
              <a:chExt cx="11887200" cy="914400"/>
            </a:xfrm>
          </p:grpSpPr>
          <p:sp>
            <p:nvSpPr>
              <p:cNvPr id="49" name="Rectangle 48">
                <a:extLst>
                  <a:ext uri="{FF2B5EF4-FFF2-40B4-BE49-F238E27FC236}">
                    <a16:creationId xmlns:a16="http://schemas.microsoft.com/office/drawing/2014/main" id="{9504F5AE-74BA-3668-8262-27E9C5464664}"/>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7D7D71AF-D068-F9C2-B7C7-C5FBE6B5DF5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A96A605D-3922-2333-A773-70160088261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7292397A-7FAC-F2D5-C55B-18939D63F540}"/>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98967F80-018E-6299-C693-546BC11A86D9}"/>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94C83365-6C56-8402-1E09-EEDAE921A56D}"/>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EDE83FF2-E9D7-423E-C3D3-C5134D731143}"/>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161963EF-5305-61C1-831E-4C735A7E363F}"/>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4CA9BDF5-07FD-F2D3-3DB3-89DF1C614A48}"/>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6B1A1BE6-7D7A-682B-DC23-9E599D0EFA7D}"/>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FAA10500-60B0-8A83-0484-218180D36D2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87A7196C-3095-F893-A5D9-8395316204FC}"/>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30354CC9-8EF2-CFB4-854D-0472B89876EA}"/>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 name="Group 6">
              <a:extLst>
                <a:ext uri="{FF2B5EF4-FFF2-40B4-BE49-F238E27FC236}">
                  <a16:creationId xmlns:a16="http://schemas.microsoft.com/office/drawing/2014/main" id="{36AD5FCE-C31C-2F06-0A78-FA41560BCF2E}"/>
                </a:ext>
              </a:extLst>
            </p:cNvPr>
            <p:cNvGrpSpPr/>
            <p:nvPr/>
          </p:nvGrpSpPr>
          <p:grpSpPr>
            <a:xfrm>
              <a:off x="114300" y="2857500"/>
              <a:ext cx="11887200" cy="914400"/>
              <a:chOff x="114300" y="114300"/>
              <a:chExt cx="11887200" cy="914400"/>
            </a:xfrm>
          </p:grpSpPr>
          <p:sp>
            <p:nvSpPr>
              <p:cNvPr id="36" name="Rectangle 35">
                <a:extLst>
                  <a:ext uri="{FF2B5EF4-FFF2-40B4-BE49-F238E27FC236}">
                    <a16:creationId xmlns:a16="http://schemas.microsoft.com/office/drawing/2014/main" id="{5E8871FF-90C7-BEA1-EDEB-1D1921123E5D}"/>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7776885D-3F8D-3399-CEBF-DA90EA93AD7B}"/>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4413B74C-E27C-1A6C-1317-6E486F4D310D}"/>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D1D3652B-6FF9-31AD-098D-FEB35B2E4CB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51037454-6790-4767-CB05-2E9F7B019548}"/>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5438458-69CF-3BAB-9671-98EC0B4BBE1A}"/>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2B66C9A1-1A23-FBE9-6828-459A52F12CC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7CBBC3DE-B341-AA59-49B3-E28C77C10E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4BDE68A7-B3CD-0974-65A9-502A6993960A}"/>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26A24990-5B26-40EE-5BE2-70C1CE5E1F89}"/>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11A7573E-877F-1E3E-AA75-3F98F7E95019}"/>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84A76F8D-D9BB-9DA9-C585-82DEDC861080}"/>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D884621F-9C6B-8FA6-2D9B-76B750903AF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a:extLst>
                <a:ext uri="{FF2B5EF4-FFF2-40B4-BE49-F238E27FC236}">
                  <a16:creationId xmlns:a16="http://schemas.microsoft.com/office/drawing/2014/main" id="{168DC39C-CEDF-AD39-5221-EB236215B017}"/>
                </a:ext>
              </a:extLst>
            </p:cNvPr>
            <p:cNvGrpSpPr/>
            <p:nvPr/>
          </p:nvGrpSpPr>
          <p:grpSpPr>
            <a:xfrm>
              <a:off x="114300" y="3771900"/>
              <a:ext cx="11887200" cy="914400"/>
              <a:chOff x="114300" y="114300"/>
              <a:chExt cx="11887200" cy="914400"/>
            </a:xfrm>
          </p:grpSpPr>
          <p:sp>
            <p:nvSpPr>
              <p:cNvPr id="23" name="Rectangle 22">
                <a:extLst>
                  <a:ext uri="{FF2B5EF4-FFF2-40B4-BE49-F238E27FC236}">
                    <a16:creationId xmlns:a16="http://schemas.microsoft.com/office/drawing/2014/main" id="{46E67037-7953-D503-A325-B1EBF7303D53}"/>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C9DFBA73-8248-0990-5F1B-BA627D9269FE}"/>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B5E121A8-6EEE-6381-B649-FF5ADFFE54A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83644161-DF1E-A6DA-E573-63E965F4495E}"/>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5D8DB018-831A-584C-3C80-808C9E1A1A3E}"/>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7729FA40-F85B-2EA6-55AE-D244135983A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63AF0C92-2707-B3E0-0410-E9A7CE546BD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30DF7FA8-5162-09A1-8A1F-4305DFB812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DBCF1B8D-3457-F9A1-90FA-FB431CD3DB07}"/>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8DF6BBD0-5777-CB71-7F91-97EEA1BE3191}"/>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AE249AA9-AB24-6C33-BC8B-558A36E64662}"/>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0F783F5F-1756-DC7A-8F90-EFA60C905391}"/>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4500EA37-5735-D44C-2FDC-FCC7B8311A4C}"/>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a:extLst>
                <a:ext uri="{FF2B5EF4-FFF2-40B4-BE49-F238E27FC236}">
                  <a16:creationId xmlns:a16="http://schemas.microsoft.com/office/drawing/2014/main" id="{F87DB7A2-B2C1-5C3C-8B48-AC20B1FEDF3B}"/>
                </a:ext>
              </a:extLst>
            </p:cNvPr>
            <p:cNvGrpSpPr/>
            <p:nvPr/>
          </p:nvGrpSpPr>
          <p:grpSpPr>
            <a:xfrm>
              <a:off x="114300" y="4686300"/>
              <a:ext cx="11887200" cy="914400"/>
              <a:chOff x="114300" y="114300"/>
              <a:chExt cx="11887200" cy="914400"/>
            </a:xfrm>
          </p:grpSpPr>
          <p:sp>
            <p:nvSpPr>
              <p:cNvPr id="10" name="Rectangle 9">
                <a:extLst>
                  <a:ext uri="{FF2B5EF4-FFF2-40B4-BE49-F238E27FC236}">
                    <a16:creationId xmlns:a16="http://schemas.microsoft.com/office/drawing/2014/main" id="{5B948BCF-5AEA-B774-2DC8-2AB7AD07297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294C55B-FBFF-7F56-16DD-2B3D7CB43845}"/>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E1BA3B52-A0F3-807A-0371-D3EE3424AC60}"/>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BA3D8D11-AE7C-5F22-ABC5-110E3AA5D8EF}"/>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D031C45E-D481-54F8-6190-1363A833A831}"/>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ED78572A-5205-ACB1-D412-2CB4E2ADD821}"/>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59BE521F-2B26-552C-1FD9-482D869F77DF}"/>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8E107527-85A3-184D-978E-7647CE71806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A63C88B0-1E1E-2BC0-2879-9D6F6C1BE4C4}"/>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02EFFA9B-6225-EF62-BC8A-4E34F0DCCE17}"/>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ECC53F46-D7DB-B997-7D23-EC0F959518A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C8D8485D-AC62-8DFA-0E1E-BC9E6E4B1E5E}"/>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10EE2FBC-A9B8-3E4B-8ECF-A56C5ABEF59B}"/>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89" name="Footer Placeholder 88">
            <a:extLst>
              <a:ext uri="{FF2B5EF4-FFF2-40B4-BE49-F238E27FC236}">
                <a16:creationId xmlns:a16="http://schemas.microsoft.com/office/drawing/2014/main" id="{67309F8E-C18A-CE4A-9A0C-15C1A56F5348}"/>
              </a:ext>
            </a:extLst>
          </p:cNvPr>
          <p:cNvSpPr>
            <a:spLocks noGrp="1"/>
          </p:cNvSpPr>
          <p:nvPr>
            <p:ph type="ftr" sz="quarter" idx="11"/>
          </p:nvPr>
        </p:nvSpPr>
        <p:spPr/>
        <p:txBody>
          <a:bodyPr/>
          <a:lstStyle/>
          <a:p>
            <a:endParaRPr lang="en-US"/>
          </a:p>
        </p:txBody>
      </p:sp>
      <p:sp>
        <p:nvSpPr>
          <p:cNvPr id="90" name="Slide Number Placeholder 89">
            <a:extLst>
              <a:ext uri="{FF2B5EF4-FFF2-40B4-BE49-F238E27FC236}">
                <a16:creationId xmlns:a16="http://schemas.microsoft.com/office/drawing/2014/main" id="{DB432D6D-77B9-5E2B-3D96-82397CC7F8BE}"/>
              </a:ext>
            </a:extLst>
          </p:cNvPr>
          <p:cNvSpPr>
            <a:spLocks noGrp="1"/>
          </p:cNvSpPr>
          <p:nvPr>
            <p:ph type="sldNum" sz="quarter" idx="12"/>
          </p:nvPr>
        </p:nvSpPr>
        <p:spPr/>
        <p:txBody>
          <a:bodyPr/>
          <a:lstStyle/>
          <a:p>
            <a:fld id="{A5AEF524-62EC-C340-82A1-9F47B6C43E55}" type="slidenum">
              <a:rPr lang="en-US" smtClean="0"/>
              <a:t>87</a:t>
            </a:fld>
            <a:endParaRPr lang="en-US"/>
          </a:p>
        </p:txBody>
      </p:sp>
    </p:spTree>
    <p:extLst>
      <p:ext uri="{BB962C8B-B14F-4D97-AF65-F5344CB8AC3E}">
        <p14:creationId xmlns:p14="http://schemas.microsoft.com/office/powerpoint/2010/main" val="16122671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A4948C-9399-2E4B-0D76-7FA5B624DB72}"/>
              </a:ext>
            </a:extLst>
          </p:cNvPr>
          <p:cNvGrpSpPr>
            <a:grpSpLocks noChangeAspect="1"/>
          </p:cNvGrpSpPr>
          <p:nvPr/>
        </p:nvGrpSpPr>
        <p:grpSpPr>
          <a:xfrm>
            <a:off x="-503697" y="-261092"/>
            <a:ext cx="13199392" cy="7380185"/>
            <a:chOff x="-503697" y="-793932"/>
            <a:chExt cx="13199392" cy="7380185"/>
          </a:xfrm>
        </p:grpSpPr>
        <p:sp>
          <p:nvSpPr>
            <p:cNvPr id="4" name="Rectangle 3">
              <a:extLst>
                <a:ext uri="{FF2B5EF4-FFF2-40B4-BE49-F238E27FC236}">
                  <a16:creationId xmlns:a16="http://schemas.microsoft.com/office/drawing/2014/main" id="{F3226BF1-0173-4899-FD71-911EB53CA56B}"/>
                </a:ext>
              </a:extLst>
            </p:cNvPr>
            <p:cNvSpPr/>
            <p:nvPr/>
          </p:nvSpPr>
          <p:spPr>
            <a:xfrm rot="2700000">
              <a:off x="1048813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83AA8287-72E8-D044-6383-5D80CD4503CD}"/>
                </a:ext>
              </a:extLst>
            </p:cNvPr>
            <p:cNvSpPr/>
            <p:nvPr/>
          </p:nvSpPr>
          <p:spPr>
            <a:xfrm rot="2700000">
              <a:off x="1113471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BFB66907-25C3-5104-3CEA-EBB61B32D57B}"/>
                </a:ext>
              </a:extLst>
            </p:cNvPr>
            <p:cNvSpPr/>
            <p:nvPr/>
          </p:nvSpPr>
          <p:spPr>
            <a:xfrm rot="2700000">
              <a:off x="1178129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6DC94876-A84E-0E8D-71EC-BE1CF9905C05}"/>
                </a:ext>
              </a:extLst>
            </p:cNvPr>
            <p:cNvSpPr/>
            <p:nvPr/>
          </p:nvSpPr>
          <p:spPr>
            <a:xfrm rot="2700000">
              <a:off x="919498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494BC2B3-D2B2-72EA-0B5E-787F3551B568}"/>
                </a:ext>
              </a:extLst>
            </p:cNvPr>
            <p:cNvSpPr/>
            <p:nvPr/>
          </p:nvSpPr>
          <p:spPr>
            <a:xfrm rot="2700000">
              <a:off x="984155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68258AAC-70B0-43CC-A3F9-A7A9488BFCFD}"/>
                </a:ext>
              </a:extLst>
            </p:cNvPr>
            <p:cNvSpPr/>
            <p:nvPr/>
          </p:nvSpPr>
          <p:spPr>
            <a:xfrm rot="2700000">
              <a:off x="1048813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ACBB7428-C7D6-A29B-55DE-41A9BBB58490}"/>
                </a:ext>
              </a:extLst>
            </p:cNvPr>
            <p:cNvSpPr/>
            <p:nvPr/>
          </p:nvSpPr>
          <p:spPr>
            <a:xfrm rot="2700000">
              <a:off x="1113471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B42098F-84CE-08BA-1BB2-DACBC8E18E5A}"/>
                </a:ext>
              </a:extLst>
            </p:cNvPr>
            <p:cNvSpPr/>
            <p:nvPr/>
          </p:nvSpPr>
          <p:spPr>
            <a:xfrm rot="2700000">
              <a:off x="11781294"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250EEB36-137B-6C1C-7D91-9F8730888F7D}"/>
                </a:ext>
              </a:extLst>
            </p:cNvPr>
            <p:cNvSpPr/>
            <p:nvPr/>
          </p:nvSpPr>
          <p:spPr>
            <a:xfrm rot="2700000">
              <a:off x="7901824"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86600A30-C649-331A-AE6F-002A1B0CCECE}"/>
                </a:ext>
              </a:extLst>
            </p:cNvPr>
            <p:cNvSpPr/>
            <p:nvPr/>
          </p:nvSpPr>
          <p:spPr>
            <a:xfrm rot="2700000">
              <a:off x="854840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2F600EA9-0DBC-9778-E683-52769880DCAD}"/>
                </a:ext>
              </a:extLst>
            </p:cNvPr>
            <p:cNvSpPr/>
            <p:nvPr/>
          </p:nvSpPr>
          <p:spPr>
            <a:xfrm rot="2700000">
              <a:off x="919498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76C9802C-088C-2FA7-955A-79714B1DE2F6}"/>
                </a:ext>
              </a:extLst>
            </p:cNvPr>
            <p:cNvSpPr/>
            <p:nvPr/>
          </p:nvSpPr>
          <p:spPr>
            <a:xfrm rot="2700000">
              <a:off x="984155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3EA96890-26F9-7869-423C-7FDE143C7A09}"/>
                </a:ext>
              </a:extLst>
            </p:cNvPr>
            <p:cNvSpPr/>
            <p:nvPr/>
          </p:nvSpPr>
          <p:spPr>
            <a:xfrm rot="2700000">
              <a:off x="1048813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4B112BBD-0CF2-3759-DBF3-F77A813E780A}"/>
                </a:ext>
              </a:extLst>
            </p:cNvPr>
            <p:cNvSpPr/>
            <p:nvPr/>
          </p:nvSpPr>
          <p:spPr>
            <a:xfrm rot="2700000">
              <a:off x="1113471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7C29C4A4-2DA3-F8C3-B17F-192690D616F7}"/>
                </a:ext>
              </a:extLst>
            </p:cNvPr>
            <p:cNvSpPr/>
            <p:nvPr/>
          </p:nvSpPr>
          <p:spPr>
            <a:xfrm rot="2700000">
              <a:off x="1178129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F860545E-6978-8481-5DCA-D879F28BE88C}"/>
                </a:ext>
              </a:extLst>
            </p:cNvPr>
            <p:cNvSpPr/>
            <p:nvPr/>
          </p:nvSpPr>
          <p:spPr>
            <a:xfrm rot="2700000">
              <a:off x="660866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BEF1DD1E-D167-D3BD-2EAA-09AA4FFA484C}"/>
                </a:ext>
              </a:extLst>
            </p:cNvPr>
            <p:cNvSpPr/>
            <p:nvPr/>
          </p:nvSpPr>
          <p:spPr>
            <a:xfrm rot="2700000">
              <a:off x="725524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71FCFEAE-7B49-F4C1-15AC-C1FE91D5F76D}"/>
                </a:ext>
              </a:extLst>
            </p:cNvPr>
            <p:cNvSpPr/>
            <p:nvPr/>
          </p:nvSpPr>
          <p:spPr>
            <a:xfrm rot="2700000">
              <a:off x="790182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B301F451-522B-E41E-A547-C21DAB0EA1D1}"/>
                </a:ext>
              </a:extLst>
            </p:cNvPr>
            <p:cNvSpPr/>
            <p:nvPr/>
          </p:nvSpPr>
          <p:spPr>
            <a:xfrm rot="2700000">
              <a:off x="8548402" y="114580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43B164CF-2260-8312-F642-B26A97EF45C0}"/>
                </a:ext>
              </a:extLst>
            </p:cNvPr>
            <p:cNvSpPr/>
            <p:nvPr/>
          </p:nvSpPr>
          <p:spPr>
            <a:xfrm rot="2700000">
              <a:off x="9194981"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26F715A-56F9-7D2B-07F1-D56B4053F4C1}"/>
                </a:ext>
              </a:extLst>
            </p:cNvPr>
            <p:cNvSpPr/>
            <p:nvPr/>
          </p:nvSpPr>
          <p:spPr>
            <a:xfrm rot="2700000">
              <a:off x="9841559"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46E65D6F-643D-CD3A-6D17-2E7C6F6B5FB3}"/>
                </a:ext>
              </a:extLst>
            </p:cNvPr>
            <p:cNvSpPr/>
            <p:nvPr/>
          </p:nvSpPr>
          <p:spPr>
            <a:xfrm rot="2700000">
              <a:off x="10488138"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7A46332B-1173-D88E-0644-26CC9F246D11}"/>
                </a:ext>
              </a:extLst>
            </p:cNvPr>
            <p:cNvSpPr/>
            <p:nvPr/>
          </p:nvSpPr>
          <p:spPr>
            <a:xfrm rot="2700000">
              <a:off x="1113471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2236E51C-814B-0BED-21C1-A12EA22BE3FE}"/>
                </a:ext>
              </a:extLst>
            </p:cNvPr>
            <p:cNvSpPr/>
            <p:nvPr/>
          </p:nvSpPr>
          <p:spPr>
            <a:xfrm rot="2700000">
              <a:off x="11781295"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91AFC2F2-1C15-EC7C-D214-AD29400DCE8F}"/>
                </a:ext>
              </a:extLst>
            </p:cNvPr>
            <p:cNvSpPr/>
            <p:nvPr/>
          </p:nvSpPr>
          <p:spPr>
            <a:xfrm rot="2700000">
              <a:off x="531551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23BC8C35-E620-245C-20CD-8E462B2D43A6}"/>
                </a:ext>
              </a:extLst>
            </p:cNvPr>
            <p:cNvSpPr/>
            <p:nvPr/>
          </p:nvSpPr>
          <p:spPr>
            <a:xfrm rot="2700000">
              <a:off x="596208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5F78B9FF-6E3B-FC5B-E966-DD5040A72816}"/>
                </a:ext>
              </a:extLst>
            </p:cNvPr>
            <p:cNvSpPr/>
            <p:nvPr/>
          </p:nvSpPr>
          <p:spPr>
            <a:xfrm rot="2700000">
              <a:off x="660866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3C697949-8266-0B45-D21C-463414DFA3DA}"/>
                </a:ext>
              </a:extLst>
            </p:cNvPr>
            <p:cNvSpPr/>
            <p:nvPr/>
          </p:nvSpPr>
          <p:spPr>
            <a:xfrm rot="2700000">
              <a:off x="725524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2305EB4C-826F-B790-B107-5DB8375CB3A0}"/>
                </a:ext>
              </a:extLst>
            </p:cNvPr>
            <p:cNvSpPr/>
            <p:nvPr/>
          </p:nvSpPr>
          <p:spPr>
            <a:xfrm rot="2700000">
              <a:off x="790182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19CF31DA-425B-43BC-2A69-E153C8CEE1D7}"/>
                </a:ext>
              </a:extLst>
            </p:cNvPr>
            <p:cNvSpPr/>
            <p:nvPr/>
          </p:nvSpPr>
          <p:spPr>
            <a:xfrm rot="2700000">
              <a:off x="854840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6664C707-BB5F-35CE-130C-18B95D126DFE}"/>
                </a:ext>
              </a:extLst>
            </p:cNvPr>
            <p:cNvSpPr/>
            <p:nvPr/>
          </p:nvSpPr>
          <p:spPr>
            <a:xfrm rot="2700000">
              <a:off x="919498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5CCE4C1A-48E9-E53D-6766-575338EC7FB0}"/>
                </a:ext>
              </a:extLst>
            </p:cNvPr>
            <p:cNvSpPr/>
            <p:nvPr/>
          </p:nvSpPr>
          <p:spPr>
            <a:xfrm rot="2700000">
              <a:off x="9841559"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2DA7F035-8B33-4A60-5543-3D5C79CE8743}"/>
                </a:ext>
              </a:extLst>
            </p:cNvPr>
            <p:cNvSpPr/>
            <p:nvPr/>
          </p:nvSpPr>
          <p:spPr>
            <a:xfrm rot="2700000">
              <a:off x="1048813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5C8C77B0-50DE-212C-1D05-56392E148B71}"/>
                </a:ext>
              </a:extLst>
            </p:cNvPr>
            <p:cNvSpPr/>
            <p:nvPr/>
          </p:nvSpPr>
          <p:spPr>
            <a:xfrm rot="2700000">
              <a:off x="1113471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3A50996B-2CC7-A9C4-AA7E-49274C77E523}"/>
                </a:ext>
              </a:extLst>
            </p:cNvPr>
            <p:cNvSpPr/>
            <p:nvPr/>
          </p:nvSpPr>
          <p:spPr>
            <a:xfrm rot="2700000">
              <a:off x="4022353"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80225C04-CA55-21FC-C1C2-0BD3270A05CC}"/>
                </a:ext>
              </a:extLst>
            </p:cNvPr>
            <p:cNvSpPr/>
            <p:nvPr/>
          </p:nvSpPr>
          <p:spPr>
            <a:xfrm rot="2700000">
              <a:off x="466893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EB3587BA-1C7F-E12C-B1C2-AD846F7F7637}"/>
                </a:ext>
              </a:extLst>
            </p:cNvPr>
            <p:cNvSpPr/>
            <p:nvPr/>
          </p:nvSpPr>
          <p:spPr>
            <a:xfrm rot="2700000">
              <a:off x="531551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335CEB4-4AD1-6579-2991-F2B4EE8CDCC6}"/>
                </a:ext>
              </a:extLst>
            </p:cNvPr>
            <p:cNvSpPr/>
            <p:nvPr/>
          </p:nvSpPr>
          <p:spPr>
            <a:xfrm rot="2700000">
              <a:off x="596208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0FDE6FE3-BFD7-AABC-EC09-1CFA9D2DA1C7}"/>
                </a:ext>
              </a:extLst>
            </p:cNvPr>
            <p:cNvSpPr/>
            <p:nvPr/>
          </p:nvSpPr>
          <p:spPr>
            <a:xfrm rot="2700000">
              <a:off x="660866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3586E19E-4D7A-3FE6-9CDB-7EDD26C5ABC4}"/>
                </a:ext>
              </a:extLst>
            </p:cNvPr>
            <p:cNvSpPr/>
            <p:nvPr/>
          </p:nvSpPr>
          <p:spPr>
            <a:xfrm rot="2700000">
              <a:off x="7255245"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C58A8572-6245-53AD-DB4C-3B0B942A6B8C}"/>
                </a:ext>
              </a:extLst>
            </p:cNvPr>
            <p:cNvSpPr/>
            <p:nvPr/>
          </p:nvSpPr>
          <p:spPr>
            <a:xfrm rot="2700000">
              <a:off x="790182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D59CF7BA-81FB-BD1E-4A56-D6E3B2E24113}"/>
                </a:ext>
              </a:extLst>
            </p:cNvPr>
            <p:cNvSpPr/>
            <p:nvPr/>
          </p:nvSpPr>
          <p:spPr>
            <a:xfrm rot="2700000">
              <a:off x="8548402"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316EB0B8-6093-D0A7-A9CA-B2078A822CCF}"/>
                </a:ext>
              </a:extLst>
            </p:cNvPr>
            <p:cNvSpPr/>
            <p:nvPr/>
          </p:nvSpPr>
          <p:spPr>
            <a:xfrm rot="2700000">
              <a:off x="9194981"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ECA8F99D-694A-B4F2-2757-C2AD9C80C78F}"/>
                </a:ext>
              </a:extLst>
            </p:cNvPr>
            <p:cNvSpPr/>
            <p:nvPr/>
          </p:nvSpPr>
          <p:spPr>
            <a:xfrm rot="2700000">
              <a:off x="9841559"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C88436C1-106D-A991-590C-2C6BC1C9CE0B}"/>
                </a:ext>
              </a:extLst>
            </p:cNvPr>
            <p:cNvSpPr/>
            <p:nvPr/>
          </p:nvSpPr>
          <p:spPr>
            <a:xfrm rot="2700000">
              <a:off x="10488138"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id="{65374808-5F1B-C9F3-19E9-3594EF3CFEB8}"/>
                </a:ext>
              </a:extLst>
            </p:cNvPr>
            <p:cNvSpPr/>
            <p:nvPr/>
          </p:nvSpPr>
          <p:spPr>
            <a:xfrm rot="2700000">
              <a:off x="2729196"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9276A60D-02E9-11CB-CB0C-32B57BFD48C6}"/>
                </a:ext>
              </a:extLst>
            </p:cNvPr>
            <p:cNvSpPr/>
            <p:nvPr/>
          </p:nvSpPr>
          <p:spPr>
            <a:xfrm rot="2700000">
              <a:off x="3375774"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01A7B83A-00E3-ABE9-2CBE-A95DB68819BE}"/>
                </a:ext>
              </a:extLst>
            </p:cNvPr>
            <p:cNvSpPr/>
            <p:nvPr/>
          </p:nvSpPr>
          <p:spPr>
            <a:xfrm rot="2700000">
              <a:off x="4022353"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2A93D03C-1A3D-3A66-D5C5-357763A7089D}"/>
                </a:ext>
              </a:extLst>
            </p:cNvPr>
            <p:cNvSpPr/>
            <p:nvPr/>
          </p:nvSpPr>
          <p:spPr>
            <a:xfrm rot="2700000">
              <a:off x="466893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8793BB34-454C-9038-164B-43E82949EE4A}"/>
                </a:ext>
              </a:extLst>
            </p:cNvPr>
            <p:cNvSpPr/>
            <p:nvPr/>
          </p:nvSpPr>
          <p:spPr>
            <a:xfrm rot="2700000">
              <a:off x="5315510"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09D29ADA-26DC-731B-48F0-D9852674878B}"/>
                </a:ext>
              </a:extLst>
            </p:cNvPr>
            <p:cNvSpPr/>
            <p:nvPr/>
          </p:nvSpPr>
          <p:spPr>
            <a:xfrm rot="2700000">
              <a:off x="596208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79D585A4-DF22-335F-D19C-82BC237CE109}"/>
                </a:ext>
              </a:extLst>
            </p:cNvPr>
            <p:cNvSpPr/>
            <p:nvPr/>
          </p:nvSpPr>
          <p:spPr>
            <a:xfrm rot="2700000">
              <a:off x="660866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D2AE5E17-CAFF-560F-384B-72CA629F0C21}"/>
                </a:ext>
              </a:extLst>
            </p:cNvPr>
            <p:cNvSpPr/>
            <p:nvPr/>
          </p:nvSpPr>
          <p:spPr>
            <a:xfrm rot="2700000">
              <a:off x="725524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E3A2FBC2-32FF-D90A-D581-CD80B17EABB4}"/>
                </a:ext>
              </a:extLst>
            </p:cNvPr>
            <p:cNvSpPr/>
            <p:nvPr/>
          </p:nvSpPr>
          <p:spPr>
            <a:xfrm rot="2700000">
              <a:off x="790182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EFFD5F4E-7B17-F0C9-9A18-F2505569E699}"/>
                </a:ext>
              </a:extLst>
            </p:cNvPr>
            <p:cNvSpPr/>
            <p:nvPr/>
          </p:nvSpPr>
          <p:spPr>
            <a:xfrm rot="2700000">
              <a:off x="8548402"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3BD532F8-5693-5B3C-171A-D0EB0B82784A}"/>
                </a:ext>
              </a:extLst>
            </p:cNvPr>
            <p:cNvSpPr/>
            <p:nvPr/>
          </p:nvSpPr>
          <p:spPr>
            <a:xfrm rot="2700000">
              <a:off x="919498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3FA0200D-783D-9459-17D2-912AC5886607}"/>
                </a:ext>
              </a:extLst>
            </p:cNvPr>
            <p:cNvSpPr/>
            <p:nvPr/>
          </p:nvSpPr>
          <p:spPr>
            <a:xfrm rot="2700000">
              <a:off x="1436039"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C7BCC888-31B7-C82A-B520-2DB2050484BD}"/>
                </a:ext>
              </a:extLst>
            </p:cNvPr>
            <p:cNvSpPr/>
            <p:nvPr/>
          </p:nvSpPr>
          <p:spPr>
            <a:xfrm rot="2700000">
              <a:off x="208261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a:extLst>
                <a:ext uri="{FF2B5EF4-FFF2-40B4-BE49-F238E27FC236}">
                  <a16:creationId xmlns:a16="http://schemas.microsoft.com/office/drawing/2014/main" id="{9651BBCA-343F-6FA9-1143-E1366E78F318}"/>
                </a:ext>
              </a:extLst>
            </p:cNvPr>
            <p:cNvSpPr/>
            <p:nvPr/>
          </p:nvSpPr>
          <p:spPr>
            <a:xfrm rot="2700000">
              <a:off x="2729196"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DB83B13C-FBB9-5375-8C28-738399DC5817}"/>
                </a:ext>
              </a:extLst>
            </p:cNvPr>
            <p:cNvSpPr/>
            <p:nvPr/>
          </p:nvSpPr>
          <p:spPr>
            <a:xfrm rot="2700000">
              <a:off x="337577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268712A5-6FF4-9F74-4A63-BC34F4212AE5}"/>
                </a:ext>
              </a:extLst>
            </p:cNvPr>
            <p:cNvSpPr/>
            <p:nvPr/>
          </p:nvSpPr>
          <p:spPr>
            <a:xfrm rot="2700000">
              <a:off x="402235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7808B4F6-2AAF-6ED8-38F5-07B7A6B27840}"/>
                </a:ext>
              </a:extLst>
            </p:cNvPr>
            <p:cNvSpPr/>
            <p:nvPr/>
          </p:nvSpPr>
          <p:spPr>
            <a:xfrm rot="2700000">
              <a:off x="466893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DF96E2C4-EFD2-109F-5A92-4A729F8CD623}"/>
                </a:ext>
              </a:extLst>
            </p:cNvPr>
            <p:cNvSpPr/>
            <p:nvPr/>
          </p:nvSpPr>
          <p:spPr>
            <a:xfrm rot="2700000">
              <a:off x="531551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75135F55-5E6E-1523-F8B2-4337F76C6EB1}"/>
                </a:ext>
              </a:extLst>
            </p:cNvPr>
            <p:cNvSpPr/>
            <p:nvPr/>
          </p:nvSpPr>
          <p:spPr>
            <a:xfrm rot="2700000">
              <a:off x="5962088"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622C7B4D-283B-AA7D-1626-5BA5A0FABA42}"/>
                </a:ext>
              </a:extLst>
            </p:cNvPr>
            <p:cNvSpPr/>
            <p:nvPr/>
          </p:nvSpPr>
          <p:spPr>
            <a:xfrm rot="2700000">
              <a:off x="660866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72016188-1860-8467-DCED-F19658D09CC1}"/>
                </a:ext>
              </a:extLst>
            </p:cNvPr>
            <p:cNvSpPr/>
            <p:nvPr/>
          </p:nvSpPr>
          <p:spPr>
            <a:xfrm rot="2700000">
              <a:off x="7255245"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1B992D72-EB13-95A3-DEDD-405411E2AF7F}"/>
                </a:ext>
              </a:extLst>
            </p:cNvPr>
            <p:cNvSpPr/>
            <p:nvPr/>
          </p:nvSpPr>
          <p:spPr>
            <a:xfrm rot="2700000">
              <a:off x="7901824"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64EAA152-D36B-1408-23C1-66F621945538}"/>
                </a:ext>
              </a:extLst>
            </p:cNvPr>
            <p:cNvSpPr/>
            <p:nvPr/>
          </p:nvSpPr>
          <p:spPr>
            <a:xfrm rot="2700000">
              <a:off x="789460"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8D0434BA-B31D-C4C1-42F8-7D5D4F8A79D6}"/>
                </a:ext>
              </a:extLst>
            </p:cNvPr>
            <p:cNvSpPr/>
            <p:nvPr/>
          </p:nvSpPr>
          <p:spPr>
            <a:xfrm rot="2700000">
              <a:off x="1436039"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F7701A64-514E-4D83-E7E2-85EBA909FBBE}"/>
                </a:ext>
              </a:extLst>
            </p:cNvPr>
            <p:cNvSpPr/>
            <p:nvPr/>
          </p:nvSpPr>
          <p:spPr>
            <a:xfrm rot="2700000">
              <a:off x="208261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9E1DFCA7-699D-83AD-4554-C8AF6621E9CA}"/>
                </a:ext>
              </a:extLst>
            </p:cNvPr>
            <p:cNvSpPr/>
            <p:nvPr/>
          </p:nvSpPr>
          <p:spPr>
            <a:xfrm rot="2700000">
              <a:off x="2729196"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id="{19F7B92A-ECC4-D27F-791C-A326D42EDAC4}"/>
                </a:ext>
              </a:extLst>
            </p:cNvPr>
            <p:cNvSpPr/>
            <p:nvPr/>
          </p:nvSpPr>
          <p:spPr>
            <a:xfrm rot="2700000">
              <a:off x="3375774"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CECD2BC9-0927-8FB3-21FD-6B78262ADDAD}"/>
                </a:ext>
              </a:extLst>
            </p:cNvPr>
            <p:cNvSpPr/>
            <p:nvPr/>
          </p:nvSpPr>
          <p:spPr>
            <a:xfrm rot="2700000">
              <a:off x="4022353"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597BDAC4-D5A8-7EB8-C487-4489BE62B9B3}"/>
                </a:ext>
              </a:extLst>
            </p:cNvPr>
            <p:cNvSpPr/>
            <p:nvPr/>
          </p:nvSpPr>
          <p:spPr>
            <a:xfrm rot="2700000">
              <a:off x="466893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ADF0B37F-9222-DC73-A3A5-E99D1D04FADD}"/>
                </a:ext>
              </a:extLst>
            </p:cNvPr>
            <p:cNvSpPr/>
            <p:nvPr/>
          </p:nvSpPr>
          <p:spPr>
            <a:xfrm rot="2700000">
              <a:off x="531550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B5CCB28-D574-D554-9F22-4C73196D7B55}"/>
                </a:ext>
              </a:extLst>
            </p:cNvPr>
            <p:cNvSpPr/>
            <p:nvPr/>
          </p:nvSpPr>
          <p:spPr>
            <a:xfrm rot="2700000">
              <a:off x="596208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2EDAC7B0-085D-8EEB-B5E4-BE00F2F852EE}"/>
                </a:ext>
              </a:extLst>
            </p:cNvPr>
            <p:cNvSpPr/>
            <p:nvPr/>
          </p:nvSpPr>
          <p:spPr>
            <a:xfrm rot="2700000">
              <a:off x="660866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11D5EFB0-BEB5-CCFD-4140-2122E0BB2B91}"/>
                </a:ext>
              </a:extLst>
            </p:cNvPr>
            <p:cNvSpPr/>
            <p:nvPr/>
          </p:nvSpPr>
          <p:spPr>
            <a:xfrm rot="2700000">
              <a:off x="142882"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7C735109-5EF9-DE6C-2AFA-014E74282711}"/>
                </a:ext>
              </a:extLst>
            </p:cNvPr>
            <p:cNvSpPr/>
            <p:nvPr/>
          </p:nvSpPr>
          <p:spPr>
            <a:xfrm rot="2700000">
              <a:off x="78946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237E679F-7E64-76E0-483E-BE7ECEB258AF}"/>
                </a:ext>
              </a:extLst>
            </p:cNvPr>
            <p:cNvSpPr/>
            <p:nvPr/>
          </p:nvSpPr>
          <p:spPr>
            <a:xfrm rot="2700000">
              <a:off x="1436039"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9389F44A-3774-DCDA-7704-0B1CE5EEF92A}"/>
                </a:ext>
              </a:extLst>
            </p:cNvPr>
            <p:cNvSpPr/>
            <p:nvPr/>
          </p:nvSpPr>
          <p:spPr>
            <a:xfrm rot="2700000">
              <a:off x="208261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6E33EDEA-F392-ECB3-E56D-557DCB790985}"/>
                </a:ext>
              </a:extLst>
            </p:cNvPr>
            <p:cNvSpPr/>
            <p:nvPr/>
          </p:nvSpPr>
          <p:spPr>
            <a:xfrm rot="2700000">
              <a:off x="272919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50400B0F-A1DD-3807-E1F6-9176DAEDC071}"/>
                </a:ext>
              </a:extLst>
            </p:cNvPr>
            <p:cNvSpPr/>
            <p:nvPr/>
          </p:nvSpPr>
          <p:spPr>
            <a:xfrm rot="2700000">
              <a:off x="337577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9AD98AC6-B76B-9BDB-E5C5-89689A7FA638}"/>
                </a:ext>
              </a:extLst>
            </p:cNvPr>
            <p:cNvSpPr/>
            <p:nvPr/>
          </p:nvSpPr>
          <p:spPr>
            <a:xfrm rot="2700000">
              <a:off x="402235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id="{186C2BD9-D357-BF17-E410-01541BA98102}"/>
                </a:ext>
              </a:extLst>
            </p:cNvPr>
            <p:cNvSpPr/>
            <p:nvPr/>
          </p:nvSpPr>
          <p:spPr>
            <a:xfrm rot="2700000">
              <a:off x="466893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a:extLst>
                <a:ext uri="{FF2B5EF4-FFF2-40B4-BE49-F238E27FC236}">
                  <a16:creationId xmlns:a16="http://schemas.microsoft.com/office/drawing/2014/main" id="{9AE1E69E-7313-99BB-BD15-2E19911012B1}"/>
                </a:ext>
              </a:extLst>
            </p:cNvPr>
            <p:cNvSpPr/>
            <p:nvPr/>
          </p:nvSpPr>
          <p:spPr>
            <a:xfrm rot="2700000">
              <a:off x="531551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a:extLst>
                <a:ext uri="{FF2B5EF4-FFF2-40B4-BE49-F238E27FC236}">
                  <a16:creationId xmlns:a16="http://schemas.microsoft.com/office/drawing/2014/main" id="{B1B4D0D0-239F-69E6-5C85-595B53A07DA5}"/>
                </a:ext>
              </a:extLst>
            </p:cNvPr>
            <p:cNvSpPr/>
            <p:nvPr/>
          </p:nvSpPr>
          <p:spPr>
            <a:xfrm rot="2700000">
              <a:off x="-50369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a16="http://schemas.microsoft.com/office/drawing/2014/main" id="{72E29AC3-E118-6D14-469B-4431DFBFAF3F}"/>
                </a:ext>
              </a:extLst>
            </p:cNvPr>
            <p:cNvSpPr/>
            <p:nvPr/>
          </p:nvSpPr>
          <p:spPr>
            <a:xfrm rot="2700000">
              <a:off x="142882"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a16="http://schemas.microsoft.com/office/drawing/2014/main" id="{0443B440-112D-6CEF-A54D-57C4D0A3F253}"/>
                </a:ext>
              </a:extLst>
            </p:cNvPr>
            <p:cNvSpPr/>
            <p:nvPr/>
          </p:nvSpPr>
          <p:spPr>
            <a:xfrm rot="2700000">
              <a:off x="789460"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a:extLst>
                <a:ext uri="{FF2B5EF4-FFF2-40B4-BE49-F238E27FC236}">
                  <a16:creationId xmlns:a16="http://schemas.microsoft.com/office/drawing/2014/main" id="{973184ED-D5FB-8A4E-1300-D0D408BED877}"/>
                </a:ext>
              </a:extLst>
            </p:cNvPr>
            <p:cNvSpPr/>
            <p:nvPr/>
          </p:nvSpPr>
          <p:spPr>
            <a:xfrm rot="2700000">
              <a:off x="1436039"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id="{C3BFA4F6-45C8-F2BD-67B5-66DD9C305042}"/>
                </a:ext>
              </a:extLst>
            </p:cNvPr>
            <p:cNvSpPr/>
            <p:nvPr/>
          </p:nvSpPr>
          <p:spPr>
            <a:xfrm rot="2700000">
              <a:off x="2082617"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a:extLst>
                <a:ext uri="{FF2B5EF4-FFF2-40B4-BE49-F238E27FC236}">
                  <a16:creationId xmlns:a16="http://schemas.microsoft.com/office/drawing/2014/main" id="{4CE819F3-8ABC-010C-5569-BB5D0365984A}"/>
                </a:ext>
              </a:extLst>
            </p:cNvPr>
            <p:cNvSpPr/>
            <p:nvPr/>
          </p:nvSpPr>
          <p:spPr>
            <a:xfrm rot="2700000">
              <a:off x="2729196" y="437869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95">
              <a:extLst>
                <a:ext uri="{FF2B5EF4-FFF2-40B4-BE49-F238E27FC236}">
                  <a16:creationId xmlns:a16="http://schemas.microsoft.com/office/drawing/2014/main" id="{9F71EC91-AD5B-0586-9089-66C907735BB2}"/>
                </a:ext>
              </a:extLst>
            </p:cNvPr>
            <p:cNvSpPr/>
            <p:nvPr/>
          </p:nvSpPr>
          <p:spPr>
            <a:xfrm rot="2700000">
              <a:off x="3375774"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id="{177191FF-7F48-89D6-19AB-DC458C32A6B3}"/>
                </a:ext>
              </a:extLst>
            </p:cNvPr>
            <p:cNvSpPr/>
            <p:nvPr/>
          </p:nvSpPr>
          <p:spPr>
            <a:xfrm rot="2700000">
              <a:off x="402235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id="{5DAB293B-5CCC-6D3B-7BFC-5E11F91D7381}"/>
                </a:ext>
              </a:extLst>
            </p:cNvPr>
            <p:cNvSpPr/>
            <p:nvPr/>
          </p:nvSpPr>
          <p:spPr>
            <a:xfrm rot="2700000">
              <a:off x="-50369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a16="http://schemas.microsoft.com/office/drawing/2014/main" id="{DD689373-3B21-769C-93A7-739367444289}"/>
                </a:ext>
              </a:extLst>
            </p:cNvPr>
            <p:cNvSpPr/>
            <p:nvPr/>
          </p:nvSpPr>
          <p:spPr>
            <a:xfrm rot="2700000">
              <a:off x="142882"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id="{B9807477-B9BE-DCAC-20CB-49F0F5A93A2D}"/>
                </a:ext>
              </a:extLst>
            </p:cNvPr>
            <p:cNvSpPr/>
            <p:nvPr/>
          </p:nvSpPr>
          <p:spPr>
            <a:xfrm rot="2700000">
              <a:off x="78946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a:extLst>
                <a:ext uri="{FF2B5EF4-FFF2-40B4-BE49-F238E27FC236}">
                  <a16:creationId xmlns:a16="http://schemas.microsoft.com/office/drawing/2014/main" id="{3A12E529-42DF-A2C4-8769-F8E9D1A16813}"/>
                </a:ext>
              </a:extLst>
            </p:cNvPr>
            <p:cNvSpPr/>
            <p:nvPr/>
          </p:nvSpPr>
          <p:spPr>
            <a:xfrm rot="2700000">
              <a:off x="143603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a:extLst>
                <a:ext uri="{FF2B5EF4-FFF2-40B4-BE49-F238E27FC236}">
                  <a16:creationId xmlns:a16="http://schemas.microsoft.com/office/drawing/2014/main" id="{27F8C739-5643-844B-0CC9-605FC91EA62E}"/>
                </a:ext>
              </a:extLst>
            </p:cNvPr>
            <p:cNvSpPr/>
            <p:nvPr/>
          </p:nvSpPr>
          <p:spPr>
            <a:xfrm rot="2700000">
              <a:off x="208261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a:extLst>
                <a:ext uri="{FF2B5EF4-FFF2-40B4-BE49-F238E27FC236}">
                  <a16:creationId xmlns:a16="http://schemas.microsoft.com/office/drawing/2014/main" id="{13871663-A296-878A-94DA-9205BD55FAD6}"/>
                </a:ext>
              </a:extLst>
            </p:cNvPr>
            <p:cNvSpPr/>
            <p:nvPr/>
          </p:nvSpPr>
          <p:spPr>
            <a:xfrm rot="2700000">
              <a:off x="272919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id="{85AB9E38-7672-181A-14AC-26583E978A7C}"/>
                </a:ext>
              </a:extLst>
            </p:cNvPr>
            <p:cNvSpPr/>
            <p:nvPr/>
          </p:nvSpPr>
          <p:spPr>
            <a:xfrm rot="2700000">
              <a:off x="-50369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id="{12EF0A05-B2A0-9277-AC97-3CE6290D21D4}"/>
                </a:ext>
              </a:extLst>
            </p:cNvPr>
            <p:cNvSpPr/>
            <p:nvPr/>
          </p:nvSpPr>
          <p:spPr>
            <a:xfrm rot="2700000">
              <a:off x="14288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a:extLst>
                <a:ext uri="{FF2B5EF4-FFF2-40B4-BE49-F238E27FC236}">
                  <a16:creationId xmlns:a16="http://schemas.microsoft.com/office/drawing/2014/main" id="{C7C7A935-C597-8EFC-F889-F362172378B2}"/>
                </a:ext>
              </a:extLst>
            </p:cNvPr>
            <p:cNvSpPr/>
            <p:nvPr/>
          </p:nvSpPr>
          <p:spPr>
            <a:xfrm rot="2700000">
              <a:off x="78946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Rectangle 106">
              <a:extLst>
                <a:ext uri="{FF2B5EF4-FFF2-40B4-BE49-F238E27FC236}">
                  <a16:creationId xmlns:a16="http://schemas.microsoft.com/office/drawing/2014/main" id="{772FFC42-9358-E633-CCE7-7C96888C1DDB}"/>
                </a:ext>
              </a:extLst>
            </p:cNvPr>
            <p:cNvSpPr/>
            <p:nvPr/>
          </p:nvSpPr>
          <p:spPr>
            <a:xfrm rot="2700000">
              <a:off x="143604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07">
              <a:extLst>
                <a:ext uri="{FF2B5EF4-FFF2-40B4-BE49-F238E27FC236}">
                  <a16:creationId xmlns:a16="http://schemas.microsoft.com/office/drawing/2014/main" id="{57613E95-370E-FCE4-5171-F688C957783E}"/>
                </a:ext>
              </a:extLst>
            </p:cNvPr>
            <p:cNvSpPr/>
            <p:nvPr/>
          </p:nvSpPr>
          <p:spPr>
            <a:xfrm rot="2700000">
              <a:off x="-50369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a:extLst>
                <a:ext uri="{FF2B5EF4-FFF2-40B4-BE49-F238E27FC236}">
                  <a16:creationId xmlns:a16="http://schemas.microsoft.com/office/drawing/2014/main" id="{51A5B913-9BFF-14B0-D5BE-2BD54288B244}"/>
                </a:ext>
              </a:extLst>
            </p:cNvPr>
            <p:cNvSpPr/>
            <p:nvPr/>
          </p:nvSpPr>
          <p:spPr>
            <a:xfrm rot="2700000">
              <a:off x="14288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1" name="Footer Placeholder 110">
            <a:extLst>
              <a:ext uri="{FF2B5EF4-FFF2-40B4-BE49-F238E27FC236}">
                <a16:creationId xmlns:a16="http://schemas.microsoft.com/office/drawing/2014/main" id="{14FA23A2-1CB4-B33B-4C7A-8DA289B6B9E7}"/>
              </a:ext>
            </a:extLst>
          </p:cNvPr>
          <p:cNvSpPr>
            <a:spLocks noGrp="1"/>
          </p:cNvSpPr>
          <p:nvPr>
            <p:ph type="ftr" sz="quarter" idx="11"/>
          </p:nvPr>
        </p:nvSpPr>
        <p:spPr/>
        <p:txBody>
          <a:bodyPr/>
          <a:lstStyle/>
          <a:p>
            <a:endParaRPr lang="en-US"/>
          </a:p>
        </p:txBody>
      </p:sp>
      <p:sp>
        <p:nvSpPr>
          <p:cNvPr id="112" name="Slide Number Placeholder 111">
            <a:extLst>
              <a:ext uri="{FF2B5EF4-FFF2-40B4-BE49-F238E27FC236}">
                <a16:creationId xmlns:a16="http://schemas.microsoft.com/office/drawing/2014/main" id="{09F7E781-3709-574F-21C8-92E5475641D1}"/>
              </a:ext>
            </a:extLst>
          </p:cNvPr>
          <p:cNvSpPr>
            <a:spLocks noGrp="1"/>
          </p:cNvSpPr>
          <p:nvPr>
            <p:ph type="sldNum" sz="quarter" idx="12"/>
          </p:nvPr>
        </p:nvSpPr>
        <p:spPr/>
        <p:txBody>
          <a:bodyPr/>
          <a:lstStyle/>
          <a:p>
            <a:fld id="{A5AEF524-62EC-C340-82A1-9F47B6C43E55}" type="slidenum">
              <a:rPr lang="en-US" smtClean="0"/>
              <a:t>88</a:t>
            </a:fld>
            <a:endParaRPr lang="en-US"/>
          </a:p>
        </p:txBody>
      </p:sp>
    </p:spTree>
    <p:extLst>
      <p:ext uri="{BB962C8B-B14F-4D97-AF65-F5344CB8AC3E}">
        <p14:creationId xmlns:p14="http://schemas.microsoft.com/office/powerpoint/2010/main" val="3807744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A620FC64-D78A-0C13-0C26-65F548CE71AD}"/>
              </a:ext>
            </a:extLst>
          </p:cNvPr>
          <p:cNvGraphicFramePr>
            <a:graphicFrameLocks noGrp="1"/>
          </p:cNvGraphicFramePr>
          <p:nvPr>
            <p:ph idx="1"/>
            <p:extLst>
              <p:ext uri="{D42A27DB-BD31-4B8C-83A1-F6EECF244321}">
                <p14:modId xmlns:p14="http://schemas.microsoft.com/office/powerpoint/2010/main" val="2008932043"/>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60E227B8-73DA-C3A5-A0E0-96E5F18CDC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6003E6-2081-8ECF-D85D-51CA8BA8FCD0}"/>
              </a:ext>
            </a:extLst>
          </p:cNvPr>
          <p:cNvSpPr>
            <a:spLocks noGrp="1"/>
          </p:cNvSpPr>
          <p:nvPr>
            <p:ph type="sldNum" sz="quarter" idx="12"/>
          </p:nvPr>
        </p:nvSpPr>
        <p:spPr/>
        <p:txBody>
          <a:bodyPr/>
          <a:lstStyle/>
          <a:p>
            <a:fld id="{A5AEF524-62EC-C340-82A1-9F47B6C43E55}" type="slidenum">
              <a:rPr lang="en-US" smtClean="0"/>
              <a:t>9</a:t>
            </a:fld>
            <a:endParaRPr lang="en-US"/>
          </a:p>
        </p:txBody>
      </p:sp>
      <p:sp>
        <p:nvSpPr>
          <p:cNvPr id="5" name="Title 4">
            <a:extLst>
              <a:ext uri="{FF2B5EF4-FFF2-40B4-BE49-F238E27FC236}">
                <a16:creationId xmlns:a16="http://schemas.microsoft.com/office/drawing/2014/main" id="{D80E869C-0304-7DBD-03A9-FD700A25965F}"/>
              </a:ext>
            </a:extLst>
          </p:cNvPr>
          <p:cNvSpPr>
            <a:spLocks noGrp="1"/>
          </p:cNvSpPr>
          <p:nvPr>
            <p:ph type="title"/>
          </p:nvPr>
        </p:nvSpPr>
        <p:spPr/>
        <p:txBody>
          <a:bodyPr/>
          <a:lstStyle/>
          <a:p>
            <a:r>
              <a:rPr lang="en-US"/>
              <a:t>Targets &amp; Metrics</a:t>
            </a:r>
          </a:p>
        </p:txBody>
      </p:sp>
      <p:grpSp>
        <p:nvGrpSpPr>
          <p:cNvPr id="7" name="Group 6">
            <a:extLst>
              <a:ext uri="{FF2B5EF4-FFF2-40B4-BE49-F238E27FC236}">
                <a16:creationId xmlns:a16="http://schemas.microsoft.com/office/drawing/2014/main" id="{6F0DA9B9-AC82-DFC4-108A-CAB85F4020B8}"/>
              </a:ext>
            </a:extLst>
          </p:cNvPr>
          <p:cNvGrpSpPr/>
          <p:nvPr/>
        </p:nvGrpSpPr>
        <p:grpSpPr>
          <a:xfrm>
            <a:off x="9590532" y="5554980"/>
            <a:ext cx="1088136" cy="960120"/>
            <a:chOff x="233990" y="3348726"/>
            <a:chExt cx="2599125" cy="2258284"/>
          </a:xfrm>
        </p:grpSpPr>
        <p:pic>
          <p:nvPicPr>
            <p:cNvPr id="8" name="Graphic 7" descr="Gears">
              <a:extLst>
                <a:ext uri="{FF2B5EF4-FFF2-40B4-BE49-F238E27FC236}">
                  <a16:creationId xmlns:a16="http://schemas.microsoft.com/office/drawing/2014/main" id="{5C067A7B-DFE4-1BE0-67CA-557CA03BA26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307107">
              <a:off x="626870" y="3684824"/>
              <a:ext cx="1824851" cy="1643933"/>
            </a:xfrm>
            <a:prstGeom prst="rect">
              <a:avLst/>
            </a:prstGeom>
          </p:spPr>
        </p:pic>
        <p:sp>
          <p:nvSpPr>
            <p:cNvPr id="9" name="Oval 8">
              <a:extLst>
                <a:ext uri="{FF2B5EF4-FFF2-40B4-BE49-F238E27FC236}">
                  <a16:creationId xmlns:a16="http://schemas.microsoft.com/office/drawing/2014/main" id="{D2D852CA-E75A-88CC-F1A6-FEB406B510B9}"/>
                </a:ext>
              </a:extLst>
            </p:cNvPr>
            <p:cNvSpPr/>
            <p:nvPr/>
          </p:nvSpPr>
          <p:spPr>
            <a:xfrm>
              <a:off x="233990" y="3348726"/>
              <a:ext cx="2599125" cy="2258284"/>
            </a:xfrm>
            <a:prstGeom prst="ellipse">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3DBEBFBC-73F6-A963-94D8-7DE0B76BE482}"/>
              </a:ext>
            </a:extLst>
          </p:cNvPr>
          <p:cNvSpPr txBox="1"/>
          <p:nvPr/>
        </p:nvSpPr>
        <p:spPr>
          <a:xfrm>
            <a:off x="10720251" y="0"/>
            <a:ext cx="1471749" cy="338554"/>
          </a:xfrm>
          <a:prstGeom prst="rect">
            <a:avLst/>
          </a:prstGeom>
          <a:solidFill>
            <a:srgbClr val="EE7624"/>
          </a:solidFill>
        </p:spPr>
        <p:txBody>
          <a:bodyPr wrap="square" rtlCol="0">
            <a:spAutoFit/>
          </a:bodyPr>
          <a:lstStyle/>
          <a:p>
            <a:pPr algn="ctr"/>
            <a:r>
              <a:rPr lang="en-US" sz="1600" err="1"/>
              <a:t>Ja’Quan</a:t>
            </a:r>
            <a:r>
              <a:rPr lang="en-US" sz="1600"/>
              <a:t> Young</a:t>
            </a:r>
          </a:p>
        </p:txBody>
      </p:sp>
    </p:spTree>
    <p:extLst>
      <p:ext uri="{BB962C8B-B14F-4D97-AF65-F5344CB8AC3E}">
        <p14:creationId xmlns:p14="http://schemas.microsoft.com/office/powerpoint/2010/main" val="2050158144"/>
      </p:ext>
    </p:extLst>
  </p:cSld>
  <p:clrMapOvr>
    <a:masterClrMapping/>
  </p:clrMapOvr>
</p:sld>
</file>

<file path=ppt/theme/theme1.xml><?xml version="1.0" encoding="utf-8"?>
<a:theme xmlns:a="http://schemas.openxmlformats.org/drawingml/2006/main" name="Orange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A4660DD5-5B19-4277-805B-7299CA1C93F0}"/>
    </a:ext>
  </a:extLst>
</a:theme>
</file>

<file path=ppt/theme/theme2.xml><?xml version="1.0" encoding="utf-8"?>
<a:theme xmlns:a="http://schemas.openxmlformats.org/drawingml/2006/main" name="Garnet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BBB2DEB0-54AC-4CB5-8B7A-BE93DA69F57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d5af2a6-7674-4fe3-81c4-4fd2582c87c7">
      <Terms xmlns="http://schemas.microsoft.com/office/infopath/2007/PartnerControls"/>
    </lcf76f155ced4ddcb4097134ff3c332f>
    <TaxCatchAll xmlns="2be3124e-c586-4d46-af67-9d1b408b0ee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4E27F95C26CED41876764786B537B38" ma:contentTypeVersion="8" ma:contentTypeDescription="Create a new document." ma:contentTypeScope="" ma:versionID="11b61ed18aff24fa87a784e517be8b11">
  <xsd:schema xmlns:xsd="http://www.w3.org/2001/XMLSchema" xmlns:xs="http://www.w3.org/2001/XMLSchema" xmlns:p="http://schemas.microsoft.com/office/2006/metadata/properties" xmlns:ns2="1d5af2a6-7674-4fe3-81c4-4fd2582c87c7" xmlns:ns3="2be3124e-c586-4d46-af67-9d1b408b0ee9" targetNamespace="http://schemas.microsoft.com/office/2006/metadata/properties" ma:root="true" ma:fieldsID="10a76c5b7f7a2bbad2649fa2455be9b6" ns2:_="" ns3:_="">
    <xsd:import namespace="1d5af2a6-7674-4fe3-81c4-4fd2582c87c7"/>
    <xsd:import namespace="2be3124e-c586-4d46-af67-9d1b408b0ee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5af2a6-7674-4fe3-81c4-4fd2582c87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443b83bf-5a34-45d0-bf74-ccf9241540c7"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e3124e-c586-4d46-af67-9d1b408b0ee9"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865fd5b5-ee3d-4299-bfdb-69cc9f340840}" ma:internalName="TaxCatchAll" ma:showField="CatchAllData" ma:web="2be3124e-c586-4d46-af67-9d1b408b0e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7AF5DB-6EB9-41E8-9203-317F7D9D9F40}">
  <ds:schemaRefs>
    <ds:schemaRef ds:uri="http://schemas.microsoft.com/sharepoint/v3/contenttype/forms"/>
  </ds:schemaRefs>
</ds:datastoreItem>
</file>

<file path=customXml/itemProps2.xml><?xml version="1.0" encoding="utf-8"?>
<ds:datastoreItem xmlns:ds="http://schemas.openxmlformats.org/officeDocument/2006/customXml" ds:itemID="{5C8961E0-1419-476E-BFBB-5CF18D271402}">
  <ds:schemaRefs>
    <ds:schemaRef ds:uri="1d5af2a6-7674-4fe3-81c4-4fd2582c87c7"/>
    <ds:schemaRef ds:uri="2be3124e-c586-4d46-af67-9d1b408b0ee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C0658FE-5ADE-48EA-8B72-7A9619FD2F6C}">
  <ds:schemaRefs>
    <ds:schemaRef ds:uri="1d5af2a6-7674-4fe3-81c4-4fd2582c87c7"/>
    <ds:schemaRef ds:uri="2be3124e-c586-4d46-af67-9d1b408b0ee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88</Slides>
  <Notes>17</Notes>
  <HiddenSlides>19</HiddenSlides>
  <ScaleCrop>false</ScaleCrop>
  <HeadingPairs>
    <vt:vector size="4" baseType="variant">
      <vt:variant>
        <vt:lpstr>Theme</vt:lpstr>
      </vt:variant>
      <vt:variant>
        <vt:i4>2</vt:i4>
      </vt:variant>
      <vt:variant>
        <vt:lpstr>Slide Titles</vt:lpstr>
      </vt:variant>
      <vt:variant>
        <vt:i4>88</vt:i4>
      </vt:variant>
    </vt:vector>
  </HeadingPairs>
  <TitlesOfParts>
    <vt:vector size="90" baseType="lpstr">
      <vt:lpstr>Orange with Logo</vt:lpstr>
      <vt:lpstr>Garnet with Logo</vt:lpstr>
      <vt:lpstr>Formula 1/10th Scale Vehicle  </vt:lpstr>
      <vt:lpstr>Team Introductions</vt:lpstr>
      <vt:lpstr>Sponsor and Advisor</vt:lpstr>
      <vt:lpstr>Project Scope</vt:lpstr>
      <vt:lpstr>Project Objective</vt:lpstr>
      <vt:lpstr>Project Background</vt:lpstr>
      <vt:lpstr>Targets and Metrics</vt:lpstr>
      <vt:lpstr>Targets &amp; Metrics</vt:lpstr>
      <vt:lpstr>Targets &amp; Metrics</vt:lpstr>
      <vt:lpstr>Targets &amp; Metrics</vt:lpstr>
      <vt:lpstr>Targets &amp; Metrics</vt:lpstr>
      <vt:lpstr>Targets &amp; Metrics</vt:lpstr>
      <vt:lpstr>Targets &amp; Metrics</vt:lpstr>
      <vt:lpstr>Concept Generation</vt:lpstr>
      <vt:lpstr>Concept Generation</vt:lpstr>
      <vt:lpstr>Medium Fidelity </vt:lpstr>
      <vt:lpstr>High Fidelity #1</vt:lpstr>
      <vt:lpstr>High Fidelity #2</vt:lpstr>
      <vt:lpstr>High Fidelity #3</vt:lpstr>
      <vt:lpstr>Concept Selection</vt:lpstr>
      <vt:lpstr>Concepts</vt:lpstr>
      <vt:lpstr>Concepts</vt:lpstr>
      <vt:lpstr>Concepts</vt:lpstr>
      <vt:lpstr>Concepts</vt:lpstr>
      <vt:lpstr>Concepts</vt:lpstr>
      <vt:lpstr>Concepts</vt:lpstr>
      <vt:lpstr>Concepts</vt:lpstr>
      <vt:lpstr>Concepts</vt:lpstr>
      <vt:lpstr>Concepts</vt:lpstr>
      <vt:lpstr>Concepts</vt:lpstr>
      <vt:lpstr>Concept Selection</vt:lpstr>
      <vt:lpstr>Concept Selection</vt:lpstr>
      <vt:lpstr>Concept Selection</vt:lpstr>
      <vt:lpstr>Concept Selection</vt:lpstr>
      <vt:lpstr>Concept Selection</vt:lpstr>
      <vt:lpstr>Concept Selection</vt:lpstr>
      <vt:lpstr>Final Selection</vt:lpstr>
      <vt:lpstr>Future Work</vt:lpstr>
      <vt:lpstr>Future Work</vt:lpstr>
      <vt:lpstr>Questions?</vt:lpstr>
      <vt:lpstr>Backup Slides</vt:lpstr>
      <vt:lpstr>Key Goals</vt:lpstr>
      <vt:lpstr>Assumptions</vt:lpstr>
      <vt:lpstr>Stakeholders</vt:lpstr>
      <vt:lpstr>Target Markets</vt:lpstr>
      <vt:lpstr>Customer Needs</vt:lpstr>
      <vt:lpstr>Overview</vt:lpstr>
      <vt:lpstr>PowerPoint Presentation</vt:lpstr>
      <vt:lpstr>PowerPoint Presentation</vt:lpstr>
      <vt:lpstr>PowerPoint Presentation</vt:lpstr>
      <vt:lpstr>PowerPoint Presentation</vt:lpstr>
      <vt:lpstr>Functional Decomposition</vt:lpstr>
      <vt:lpstr>Functional Decomposition Hierarchy</vt:lpstr>
      <vt:lpstr>Movement Subsystem</vt:lpstr>
      <vt:lpstr>Structure Subsystem</vt:lpstr>
      <vt:lpstr>Structure Subsystem Breakdown</vt:lpstr>
      <vt:lpstr>Structure Subsystem: Compact</vt:lpstr>
      <vt:lpstr>Structure Subsystem: Aerodynamic</vt:lpstr>
      <vt:lpstr>Structure Subsystem: Material</vt:lpstr>
      <vt:lpstr>Structure Subsystem: Vibration</vt:lpstr>
      <vt:lpstr>Structure Subsystem: Fixed</vt:lpstr>
      <vt:lpstr>Utilization Subsystem</vt:lpstr>
      <vt:lpstr>Protection Subsystem</vt:lpstr>
      <vt:lpstr>PowerPoint Presentation</vt:lpstr>
      <vt:lpstr>Project Background</vt:lpstr>
      <vt:lpstr>Stakeholders</vt:lpstr>
      <vt:lpstr>Assumptions</vt:lpstr>
      <vt:lpstr>Markets</vt:lpstr>
      <vt:lpstr>Interpreted Need</vt:lpstr>
      <vt:lpstr>Movement</vt:lpstr>
      <vt:lpstr>Utilization</vt:lpstr>
      <vt:lpstr>Structure</vt:lpstr>
      <vt:lpstr>Protection</vt:lpstr>
      <vt:lpstr>PowerPoint Presentation</vt:lpstr>
      <vt:lpstr>PowerPoint Presentation</vt:lpstr>
      <vt:lpstr>PowerPoint Presentation</vt:lpstr>
      <vt:lpstr>Overview</vt:lpstr>
      <vt:lpstr>PowerPoint Presentation</vt:lpstr>
      <vt:lpstr>College of Engineering Color Palette</vt:lpstr>
      <vt:lpstr>Accent Color Palette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revision>1</cp:revision>
  <dcterms:created xsi:type="dcterms:W3CDTF">2023-10-03T17:48:03Z</dcterms:created>
  <dcterms:modified xsi:type="dcterms:W3CDTF">2023-11-12T21:52:42Z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0x01010044E27F95C26CED41876764786B537B38</vt:lpwstr>
  </property>
  <property fmtid="{D5CDD505-2E9C-101B-9397-08002B2CF9AE}" pid="3" name="MediaServiceImageTags">
    <vt:lpwstr/>
  </property>
</Properties>
</file>